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725" r:id="rId5"/>
    <p:sldMasterId id="2147485739" r:id="rId6"/>
  </p:sldMasterIdLst>
  <p:notesMasterIdLst>
    <p:notesMasterId r:id="rId32"/>
  </p:notesMasterIdLst>
  <p:sldIdLst>
    <p:sldId id="256" r:id="rId7"/>
    <p:sldId id="2568" r:id="rId8"/>
    <p:sldId id="2559" r:id="rId9"/>
    <p:sldId id="2567" r:id="rId10"/>
    <p:sldId id="286" r:id="rId11"/>
    <p:sldId id="2560" r:id="rId12"/>
    <p:sldId id="375" r:id="rId13"/>
    <p:sldId id="2563" r:id="rId14"/>
    <p:sldId id="376" r:id="rId15"/>
    <p:sldId id="2564" r:id="rId16"/>
    <p:sldId id="377" r:id="rId17"/>
    <p:sldId id="2565" r:id="rId18"/>
    <p:sldId id="383" r:id="rId19"/>
    <p:sldId id="2566" r:id="rId20"/>
    <p:sldId id="2569" r:id="rId21"/>
    <p:sldId id="2570" r:id="rId22"/>
    <p:sldId id="2540" r:id="rId23"/>
    <p:sldId id="2541" r:id="rId24"/>
    <p:sldId id="2542" r:id="rId25"/>
    <p:sldId id="2553" r:id="rId26"/>
    <p:sldId id="2572" r:id="rId27"/>
    <p:sldId id="2574" r:id="rId28"/>
    <p:sldId id="2575" r:id="rId29"/>
    <p:sldId id="2576" r:id="rId30"/>
    <p:sldId id="2573" r:id="rId31"/>
  </p:sldIdLst>
  <p:sldSz cx="9144000" cy="5143500" type="screen16x9"/>
  <p:notesSz cx="14782800" cy="9372600"/>
  <p:defaultTextStyle>
    <a:defPPr>
      <a:defRPr lang="en-US"/>
    </a:defPPr>
    <a:lvl1pPr algn="l" rtl="0" fontAlgn="base">
      <a:spcBef>
        <a:spcPct val="0"/>
      </a:spcBef>
      <a:spcAft>
        <a:spcPct val="0"/>
      </a:spcAft>
      <a:defRPr sz="2400" kern="1200">
        <a:solidFill>
          <a:schemeClr val="tx1"/>
        </a:solidFill>
        <a:latin typeface="Arial" pitchFamily="34" charset="0"/>
        <a:ea typeface="ＭＳ Ｐゴシック" charset="-128"/>
        <a:cs typeface="+mn-cs"/>
      </a:defRPr>
    </a:lvl1pPr>
    <a:lvl2pPr marL="457200" algn="l" rtl="0" fontAlgn="base">
      <a:spcBef>
        <a:spcPct val="0"/>
      </a:spcBef>
      <a:spcAft>
        <a:spcPct val="0"/>
      </a:spcAft>
      <a:defRPr sz="2400" kern="1200">
        <a:solidFill>
          <a:schemeClr val="tx1"/>
        </a:solidFill>
        <a:latin typeface="Arial" pitchFamily="34" charset="0"/>
        <a:ea typeface="ＭＳ Ｐゴシック" charset="-128"/>
        <a:cs typeface="+mn-cs"/>
      </a:defRPr>
    </a:lvl2pPr>
    <a:lvl3pPr marL="914400" algn="l" rtl="0" fontAlgn="base">
      <a:spcBef>
        <a:spcPct val="0"/>
      </a:spcBef>
      <a:spcAft>
        <a:spcPct val="0"/>
      </a:spcAft>
      <a:defRPr sz="2400" kern="1200">
        <a:solidFill>
          <a:schemeClr val="tx1"/>
        </a:solidFill>
        <a:latin typeface="Arial" pitchFamily="34" charset="0"/>
        <a:ea typeface="ＭＳ Ｐゴシック" charset="-128"/>
        <a:cs typeface="+mn-cs"/>
      </a:defRPr>
    </a:lvl3pPr>
    <a:lvl4pPr marL="1371600" algn="l" rtl="0" fontAlgn="base">
      <a:spcBef>
        <a:spcPct val="0"/>
      </a:spcBef>
      <a:spcAft>
        <a:spcPct val="0"/>
      </a:spcAft>
      <a:defRPr sz="2400" kern="1200">
        <a:solidFill>
          <a:schemeClr val="tx1"/>
        </a:solidFill>
        <a:latin typeface="Arial" pitchFamily="34" charset="0"/>
        <a:ea typeface="ＭＳ Ｐゴシック" charset="-128"/>
        <a:cs typeface="+mn-cs"/>
      </a:defRPr>
    </a:lvl4pPr>
    <a:lvl5pPr marL="1828800" algn="l" rtl="0" fontAlgn="base">
      <a:spcBef>
        <a:spcPct val="0"/>
      </a:spcBef>
      <a:spcAft>
        <a:spcPct val="0"/>
      </a:spcAft>
      <a:defRPr sz="2400" kern="1200">
        <a:solidFill>
          <a:schemeClr val="tx1"/>
        </a:solidFill>
        <a:latin typeface="Arial" pitchFamily="34" charset="0"/>
        <a:ea typeface="ＭＳ Ｐゴシック" charset="-128"/>
        <a:cs typeface="+mn-cs"/>
      </a:defRPr>
    </a:lvl5pPr>
    <a:lvl6pPr marL="2286000" algn="l" defTabSz="914400" rtl="0" eaLnBrk="1" latinLnBrk="0" hangingPunct="1">
      <a:defRPr sz="2400" kern="1200">
        <a:solidFill>
          <a:schemeClr val="tx1"/>
        </a:solidFill>
        <a:latin typeface="Arial" pitchFamily="34" charset="0"/>
        <a:ea typeface="ＭＳ Ｐゴシック" charset="-128"/>
        <a:cs typeface="+mn-cs"/>
      </a:defRPr>
    </a:lvl6pPr>
    <a:lvl7pPr marL="2743200" algn="l" defTabSz="914400" rtl="0" eaLnBrk="1" latinLnBrk="0" hangingPunct="1">
      <a:defRPr sz="2400" kern="1200">
        <a:solidFill>
          <a:schemeClr val="tx1"/>
        </a:solidFill>
        <a:latin typeface="Arial" pitchFamily="34" charset="0"/>
        <a:ea typeface="ＭＳ Ｐゴシック" charset="-128"/>
        <a:cs typeface="+mn-cs"/>
      </a:defRPr>
    </a:lvl7pPr>
    <a:lvl8pPr marL="3200400" algn="l" defTabSz="914400" rtl="0" eaLnBrk="1" latinLnBrk="0" hangingPunct="1">
      <a:defRPr sz="2400" kern="1200">
        <a:solidFill>
          <a:schemeClr val="tx1"/>
        </a:solidFill>
        <a:latin typeface="Arial" pitchFamily="34" charset="0"/>
        <a:ea typeface="ＭＳ Ｐゴシック" charset="-128"/>
        <a:cs typeface="+mn-cs"/>
      </a:defRPr>
    </a:lvl8pPr>
    <a:lvl9pPr marL="3657600" algn="l" defTabSz="914400" rtl="0" eaLnBrk="1" latinLnBrk="0" hangingPunct="1">
      <a:defRPr sz="2400" kern="1200">
        <a:solidFill>
          <a:schemeClr val="tx1"/>
        </a:solidFill>
        <a:latin typeface="Arial" pitchFamily="34" charset="0"/>
        <a:ea typeface="ＭＳ Ｐゴシック" charset="-128"/>
        <a:cs typeface="+mn-cs"/>
      </a:defRPr>
    </a:lvl9pPr>
  </p:defaultTextStyle>
  <p:extLst>
    <p:ext uri="{EFAFB233-063F-42B5-8137-9DF3F51BA10A}">
      <p15:sldGuideLst xmlns:p15="http://schemas.microsoft.com/office/powerpoint/2012/main">
        <p15:guide id="1" orient="horz" pos="3108" userDrawn="1">
          <p15:clr>
            <a:srgbClr val="A4A3A4"/>
          </p15:clr>
        </p15:guide>
        <p15:guide id="2" pos="5448" userDrawn="1">
          <p15:clr>
            <a:srgbClr val="A4A3A4"/>
          </p15:clr>
        </p15:guide>
        <p15:guide id="3" pos="288">
          <p15:clr>
            <a:srgbClr val="A4A3A4"/>
          </p15:clr>
        </p15:guide>
        <p15:guide id="4" pos="5760">
          <p15:clr>
            <a:srgbClr val="A4A3A4"/>
          </p15:clr>
        </p15:guide>
        <p15:guide id="5" pos="5568">
          <p15:clr>
            <a:srgbClr val="A4A3A4"/>
          </p15:clr>
        </p15:guide>
        <p15:guide id="6" pos="3072">
          <p15:clr>
            <a:srgbClr val="A4A3A4"/>
          </p15:clr>
        </p15:guide>
        <p15:guide id="7" orient="horz" pos="42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lison Wolcott" initials="AW" lastIdx="2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BE20"/>
    <a:srgbClr val="7F7F7F"/>
    <a:srgbClr val="00AEC7"/>
    <a:srgbClr val="00BBD2"/>
    <a:srgbClr val="000000"/>
    <a:srgbClr val="89C629"/>
    <a:srgbClr val="4C4184"/>
    <a:srgbClr val="4C4084"/>
    <a:srgbClr val="615E9B"/>
    <a:srgbClr val="D5D5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92391C-A3F4-C1B6-B2F1-EC13AF749C7C}" v="1" dt="2021-05-24T02:29:25.415"/>
    <p1510:client id="{89CAC446-B23B-4B41-9B65-81E7A90482DF}" v="5" dt="2021-04-28T08:42:54.1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756" y="108"/>
      </p:cViewPr>
      <p:guideLst>
        <p:guide orient="horz" pos="3108"/>
        <p:guide pos="5448"/>
        <p:guide pos="288"/>
        <p:guide pos="5760"/>
        <p:guide pos="5568"/>
        <p:guide pos="3072"/>
        <p:guide orient="horz" pos="42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5/10/relationships/revisionInfo" Target="revisionInfo.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noy Thomas" userId="a258ff35-6324-40d4-afda-aa115441a357" providerId="ADAL" clId="{A74E0146-EEE1-4A16-B2C8-34F7498D2686}"/>
    <pc:docChg chg="undo redo custSel addSld delSld modSld sldOrd">
      <pc:chgData name="Binoy Thomas" userId="a258ff35-6324-40d4-afda-aa115441a357" providerId="ADAL" clId="{A74E0146-EEE1-4A16-B2C8-34F7498D2686}" dt="2021-04-26T09:39:12.652" v="4233" actId="20577"/>
      <pc:docMkLst>
        <pc:docMk/>
      </pc:docMkLst>
      <pc:sldChg chg="modSp mod">
        <pc:chgData name="Binoy Thomas" userId="a258ff35-6324-40d4-afda-aa115441a357" providerId="ADAL" clId="{A74E0146-EEE1-4A16-B2C8-34F7498D2686}" dt="2021-04-16T14:26:37.563" v="2349" actId="1076"/>
        <pc:sldMkLst>
          <pc:docMk/>
          <pc:sldMk cId="2113413235" sldId="280"/>
        </pc:sldMkLst>
        <pc:spChg chg="mod">
          <ac:chgData name="Binoy Thomas" userId="a258ff35-6324-40d4-afda-aa115441a357" providerId="ADAL" clId="{A74E0146-EEE1-4A16-B2C8-34F7498D2686}" dt="2021-04-16T12:47:47.619" v="1861" actId="1076"/>
          <ac:spMkLst>
            <pc:docMk/>
            <pc:sldMk cId="2113413235" sldId="280"/>
            <ac:spMk id="18" creationId="{9AA2D178-99A8-47C5-85BA-8B00676897DA}"/>
          </ac:spMkLst>
        </pc:spChg>
        <pc:spChg chg="mod">
          <ac:chgData name="Binoy Thomas" userId="a258ff35-6324-40d4-afda-aa115441a357" providerId="ADAL" clId="{A74E0146-EEE1-4A16-B2C8-34F7498D2686}" dt="2021-04-16T12:47:47.619" v="1861" actId="1076"/>
          <ac:spMkLst>
            <pc:docMk/>
            <pc:sldMk cId="2113413235" sldId="280"/>
            <ac:spMk id="19" creationId="{DF65629D-8770-4C55-917C-8F34D70F6B84}"/>
          </ac:spMkLst>
        </pc:spChg>
        <pc:spChg chg="mod">
          <ac:chgData name="Binoy Thomas" userId="a258ff35-6324-40d4-afda-aa115441a357" providerId="ADAL" clId="{A74E0146-EEE1-4A16-B2C8-34F7498D2686}" dt="2021-04-16T12:47:47.619" v="1861" actId="1076"/>
          <ac:spMkLst>
            <pc:docMk/>
            <pc:sldMk cId="2113413235" sldId="280"/>
            <ac:spMk id="20" creationId="{24C83F01-EA0B-487A-8EBD-C8CFD168AF03}"/>
          </ac:spMkLst>
        </pc:spChg>
        <pc:spChg chg="mod">
          <ac:chgData name="Binoy Thomas" userId="a258ff35-6324-40d4-afda-aa115441a357" providerId="ADAL" clId="{A74E0146-EEE1-4A16-B2C8-34F7498D2686}" dt="2021-04-16T12:47:47.619" v="1861" actId="1076"/>
          <ac:spMkLst>
            <pc:docMk/>
            <pc:sldMk cId="2113413235" sldId="280"/>
            <ac:spMk id="21" creationId="{CDDBA2D7-C375-46DA-A363-B7C0402FF303}"/>
          </ac:spMkLst>
        </pc:spChg>
        <pc:spChg chg="mod">
          <ac:chgData name="Binoy Thomas" userId="a258ff35-6324-40d4-afda-aa115441a357" providerId="ADAL" clId="{A74E0146-EEE1-4A16-B2C8-34F7498D2686}" dt="2021-04-16T12:47:47.619" v="1861" actId="1076"/>
          <ac:spMkLst>
            <pc:docMk/>
            <pc:sldMk cId="2113413235" sldId="280"/>
            <ac:spMk id="22" creationId="{2273B97A-4CC0-4719-9876-64F0ADFFB092}"/>
          </ac:spMkLst>
        </pc:spChg>
        <pc:spChg chg="mod">
          <ac:chgData name="Binoy Thomas" userId="a258ff35-6324-40d4-afda-aa115441a357" providerId="ADAL" clId="{A74E0146-EEE1-4A16-B2C8-34F7498D2686}" dt="2021-04-16T12:47:47.619" v="1861" actId="1076"/>
          <ac:spMkLst>
            <pc:docMk/>
            <pc:sldMk cId="2113413235" sldId="280"/>
            <ac:spMk id="27" creationId="{8D9C3EC3-878E-415F-92CE-5621A6C42278}"/>
          </ac:spMkLst>
        </pc:spChg>
        <pc:spChg chg="mod">
          <ac:chgData name="Binoy Thomas" userId="a258ff35-6324-40d4-afda-aa115441a357" providerId="ADAL" clId="{A74E0146-EEE1-4A16-B2C8-34F7498D2686}" dt="2021-04-16T12:47:47.619" v="1861" actId="1076"/>
          <ac:spMkLst>
            <pc:docMk/>
            <pc:sldMk cId="2113413235" sldId="280"/>
            <ac:spMk id="29" creationId="{3A1E364E-06A4-455C-8C47-1CAB9A482CAA}"/>
          </ac:spMkLst>
        </pc:spChg>
        <pc:spChg chg="mod">
          <ac:chgData name="Binoy Thomas" userId="a258ff35-6324-40d4-afda-aa115441a357" providerId="ADAL" clId="{A74E0146-EEE1-4A16-B2C8-34F7498D2686}" dt="2021-04-16T12:47:47.619" v="1861" actId="1076"/>
          <ac:spMkLst>
            <pc:docMk/>
            <pc:sldMk cId="2113413235" sldId="280"/>
            <ac:spMk id="31" creationId="{5810F176-1F8B-4D88-B700-2E05886BC784}"/>
          </ac:spMkLst>
        </pc:spChg>
        <pc:spChg chg="mod">
          <ac:chgData name="Binoy Thomas" userId="a258ff35-6324-40d4-afda-aa115441a357" providerId="ADAL" clId="{A74E0146-EEE1-4A16-B2C8-34F7498D2686}" dt="2021-04-16T12:47:47.619" v="1861" actId="1076"/>
          <ac:spMkLst>
            <pc:docMk/>
            <pc:sldMk cId="2113413235" sldId="280"/>
            <ac:spMk id="32" creationId="{189493A3-80FC-4297-926B-164B67BABD89}"/>
          </ac:spMkLst>
        </pc:spChg>
        <pc:spChg chg="mod">
          <ac:chgData name="Binoy Thomas" userId="a258ff35-6324-40d4-afda-aa115441a357" providerId="ADAL" clId="{A74E0146-EEE1-4A16-B2C8-34F7498D2686}" dt="2021-04-16T12:47:47.619" v="1861" actId="1076"/>
          <ac:spMkLst>
            <pc:docMk/>
            <pc:sldMk cId="2113413235" sldId="280"/>
            <ac:spMk id="33" creationId="{44F9FC47-3663-4831-B450-18B70E68512C}"/>
          </ac:spMkLst>
        </pc:spChg>
        <pc:spChg chg="mod">
          <ac:chgData name="Binoy Thomas" userId="a258ff35-6324-40d4-afda-aa115441a357" providerId="ADAL" clId="{A74E0146-EEE1-4A16-B2C8-34F7498D2686}" dt="2021-04-16T12:47:47.619" v="1861" actId="1076"/>
          <ac:spMkLst>
            <pc:docMk/>
            <pc:sldMk cId="2113413235" sldId="280"/>
            <ac:spMk id="34" creationId="{41FD4AA6-655F-49A5-BD1D-4FC3EB8B6D56}"/>
          </ac:spMkLst>
        </pc:spChg>
        <pc:spChg chg="mod">
          <ac:chgData name="Binoy Thomas" userId="a258ff35-6324-40d4-afda-aa115441a357" providerId="ADAL" clId="{A74E0146-EEE1-4A16-B2C8-34F7498D2686}" dt="2021-04-16T12:47:47.619" v="1861" actId="1076"/>
          <ac:spMkLst>
            <pc:docMk/>
            <pc:sldMk cId="2113413235" sldId="280"/>
            <ac:spMk id="37" creationId="{E7816BD9-3081-4A32-A869-8716715E5D82}"/>
          </ac:spMkLst>
        </pc:spChg>
        <pc:grpChg chg="mod">
          <ac:chgData name="Binoy Thomas" userId="a258ff35-6324-40d4-afda-aa115441a357" providerId="ADAL" clId="{A74E0146-EEE1-4A16-B2C8-34F7498D2686}" dt="2021-04-16T12:47:47.619" v="1861" actId="1076"/>
          <ac:grpSpMkLst>
            <pc:docMk/>
            <pc:sldMk cId="2113413235" sldId="280"/>
            <ac:grpSpMk id="16" creationId="{7F371E30-F2C8-4800-B30C-5DCB1AAAA50B}"/>
          </ac:grpSpMkLst>
        </pc:grpChg>
        <pc:grpChg chg="mod">
          <ac:chgData name="Binoy Thomas" userId="a258ff35-6324-40d4-afda-aa115441a357" providerId="ADAL" clId="{A74E0146-EEE1-4A16-B2C8-34F7498D2686}" dt="2021-04-16T12:47:47.619" v="1861" actId="1076"/>
          <ac:grpSpMkLst>
            <pc:docMk/>
            <pc:sldMk cId="2113413235" sldId="280"/>
            <ac:grpSpMk id="24" creationId="{560B57A8-C0B3-448C-B474-03D8D7C01484}"/>
          </ac:grpSpMkLst>
        </pc:grpChg>
        <pc:grpChg chg="mod">
          <ac:chgData name="Binoy Thomas" userId="a258ff35-6324-40d4-afda-aa115441a357" providerId="ADAL" clId="{A74E0146-EEE1-4A16-B2C8-34F7498D2686}" dt="2021-04-16T12:47:47.619" v="1861" actId="1076"/>
          <ac:grpSpMkLst>
            <pc:docMk/>
            <pc:sldMk cId="2113413235" sldId="280"/>
            <ac:grpSpMk id="30" creationId="{AA3C213E-28BB-44E4-B137-58D45AB7A62F}"/>
          </ac:grpSpMkLst>
        </pc:grpChg>
        <pc:grpChg chg="mod">
          <ac:chgData name="Binoy Thomas" userId="a258ff35-6324-40d4-afda-aa115441a357" providerId="ADAL" clId="{A74E0146-EEE1-4A16-B2C8-34F7498D2686}" dt="2021-04-16T14:26:37.563" v="2349" actId="1076"/>
          <ac:grpSpMkLst>
            <pc:docMk/>
            <pc:sldMk cId="2113413235" sldId="280"/>
            <ac:grpSpMk id="40" creationId="{5E53C59E-E818-4503-A5FE-F1923EB83998}"/>
          </ac:grpSpMkLst>
        </pc:grpChg>
        <pc:picChg chg="mod">
          <ac:chgData name="Binoy Thomas" userId="a258ff35-6324-40d4-afda-aa115441a357" providerId="ADAL" clId="{A74E0146-EEE1-4A16-B2C8-34F7498D2686}" dt="2021-04-16T12:47:47.619" v="1861" actId="1076"/>
          <ac:picMkLst>
            <pc:docMk/>
            <pc:sldMk cId="2113413235" sldId="280"/>
            <ac:picMk id="17" creationId="{3F51CF7C-1D9B-4704-88B1-9B580F6FAE81}"/>
          </ac:picMkLst>
        </pc:picChg>
        <pc:picChg chg="mod">
          <ac:chgData name="Binoy Thomas" userId="a258ff35-6324-40d4-afda-aa115441a357" providerId="ADAL" clId="{A74E0146-EEE1-4A16-B2C8-34F7498D2686}" dt="2021-04-16T12:47:47.619" v="1861" actId="1076"/>
          <ac:picMkLst>
            <pc:docMk/>
            <pc:sldMk cId="2113413235" sldId="280"/>
            <ac:picMk id="35" creationId="{BC84002E-9A79-4974-9D0C-B04A3DB40C37}"/>
          </ac:picMkLst>
        </pc:picChg>
        <pc:cxnChg chg="mod">
          <ac:chgData name="Binoy Thomas" userId="a258ff35-6324-40d4-afda-aa115441a357" providerId="ADAL" clId="{A74E0146-EEE1-4A16-B2C8-34F7498D2686}" dt="2021-04-16T12:47:47.619" v="1861" actId="1076"/>
          <ac:cxnSpMkLst>
            <pc:docMk/>
            <pc:sldMk cId="2113413235" sldId="280"/>
            <ac:cxnSpMk id="23" creationId="{C8F3E960-EA1E-496D-A7D6-74EC88CB9363}"/>
          </ac:cxnSpMkLst>
        </pc:cxnChg>
        <pc:cxnChg chg="mod">
          <ac:chgData name="Binoy Thomas" userId="a258ff35-6324-40d4-afda-aa115441a357" providerId="ADAL" clId="{A74E0146-EEE1-4A16-B2C8-34F7498D2686}" dt="2021-04-16T12:47:47.619" v="1861" actId="1076"/>
          <ac:cxnSpMkLst>
            <pc:docMk/>
            <pc:sldMk cId="2113413235" sldId="280"/>
            <ac:cxnSpMk id="25" creationId="{33003607-B6F5-4028-BD94-8FF4DEFECADD}"/>
          </ac:cxnSpMkLst>
        </pc:cxnChg>
        <pc:cxnChg chg="mod">
          <ac:chgData name="Binoy Thomas" userId="a258ff35-6324-40d4-afda-aa115441a357" providerId="ADAL" clId="{A74E0146-EEE1-4A16-B2C8-34F7498D2686}" dt="2021-04-16T12:47:47.619" v="1861" actId="1076"/>
          <ac:cxnSpMkLst>
            <pc:docMk/>
            <pc:sldMk cId="2113413235" sldId="280"/>
            <ac:cxnSpMk id="26" creationId="{E66345C5-9E51-4E6A-BE89-32CE80C36840}"/>
          </ac:cxnSpMkLst>
        </pc:cxnChg>
        <pc:cxnChg chg="mod">
          <ac:chgData name="Binoy Thomas" userId="a258ff35-6324-40d4-afda-aa115441a357" providerId="ADAL" clId="{A74E0146-EEE1-4A16-B2C8-34F7498D2686}" dt="2021-04-16T12:47:47.619" v="1861" actId="1076"/>
          <ac:cxnSpMkLst>
            <pc:docMk/>
            <pc:sldMk cId="2113413235" sldId="280"/>
            <ac:cxnSpMk id="28" creationId="{EBAEB8CE-68DA-4350-9B0C-D349F7A01B05}"/>
          </ac:cxnSpMkLst>
        </pc:cxnChg>
        <pc:cxnChg chg="mod">
          <ac:chgData name="Binoy Thomas" userId="a258ff35-6324-40d4-afda-aa115441a357" providerId="ADAL" clId="{A74E0146-EEE1-4A16-B2C8-34F7498D2686}" dt="2021-04-16T12:47:47.619" v="1861" actId="1076"/>
          <ac:cxnSpMkLst>
            <pc:docMk/>
            <pc:sldMk cId="2113413235" sldId="280"/>
            <ac:cxnSpMk id="36" creationId="{B288212E-BAF8-4000-8640-E127D57A60A8}"/>
          </ac:cxnSpMkLst>
        </pc:cxnChg>
        <pc:cxnChg chg="mod">
          <ac:chgData name="Binoy Thomas" userId="a258ff35-6324-40d4-afda-aa115441a357" providerId="ADAL" clId="{A74E0146-EEE1-4A16-B2C8-34F7498D2686}" dt="2021-04-16T12:47:47.619" v="1861" actId="1076"/>
          <ac:cxnSpMkLst>
            <pc:docMk/>
            <pc:sldMk cId="2113413235" sldId="280"/>
            <ac:cxnSpMk id="38" creationId="{05AAE3B9-ED8E-4C00-A2B5-D02C2FA05880}"/>
          </ac:cxnSpMkLst>
        </pc:cxnChg>
        <pc:cxnChg chg="mod">
          <ac:chgData name="Binoy Thomas" userId="a258ff35-6324-40d4-afda-aa115441a357" providerId="ADAL" clId="{A74E0146-EEE1-4A16-B2C8-34F7498D2686}" dt="2021-04-16T12:47:47.619" v="1861" actId="1076"/>
          <ac:cxnSpMkLst>
            <pc:docMk/>
            <pc:sldMk cId="2113413235" sldId="280"/>
            <ac:cxnSpMk id="39" creationId="{21562B38-A47C-4D27-859D-131805573461}"/>
          </ac:cxnSpMkLst>
        </pc:cxnChg>
      </pc:sldChg>
      <pc:sldChg chg="modSp mod">
        <pc:chgData name="Binoy Thomas" userId="a258ff35-6324-40d4-afda-aa115441a357" providerId="ADAL" clId="{A74E0146-EEE1-4A16-B2C8-34F7498D2686}" dt="2021-04-26T06:54:09.265" v="3919" actId="20577"/>
        <pc:sldMkLst>
          <pc:docMk/>
          <pc:sldMk cId="705891274" sldId="286"/>
        </pc:sldMkLst>
        <pc:spChg chg="mod">
          <ac:chgData name="Binoy Thomas" userId="a258ff35-6324-40d4-afda-aa115441a357" providerId="ADAL" clId="{A74E0146-EEE1-4A16-B2C8-34F7498D2686}" dt="2021-04-26T06:53:55.363" v="3909" actId="20577"/>
          <ac:spMkLst>
            <pc:docMk/>
            <pc:sldMk cId="705891274" sldId="286"/>
            <ac:spMk id="42" creationId="{5E31454F-1AF3-4284-85F8-BF37957E717E}"/>
          </ac:spMkLst>
        </pc:spChg>
        <pc:spChg chg="mod">
          <ac:chgData name="Binoy Thomas" userId="a258ff35-6324-40d4-afda-aa115441a357" providerId="ADAL" clId="{A74E0146-EEE1-4A16-B2C8-34F7498D2686}" dt="2021-04-26T06:53:47.736" v="3904" actId="20577"/>
          <ac:spMkLst>
            <pc:docMk/>
            <pc:sldMk cId="705891274" sldId="286"/>
            <ac:spMk id="44" creationId="{13102A71-E371-449E-9139-9319BA547FF3}"/>
          </ac:spMkLst>
        </pc:spChg>
        <pc:spChg chg="mod">
          <ac:chgData name="Binoy Thomas" userId="a258ff35-6324-40d4-afda-aa115441a357" providerId="ADAL" clId="{A74E0146-EEE1-4A16-B2C8-34F7498D2686}" dt="2021-04-26T06:53:52.133" v="3907" actId="20577"/>
          <ac:spMkLst>
            <pc:docMk/>
            <pc:sldMk cId="705891274" sldId="286"/>
            <ac:spMk id="56" creationId="{79A6844D-1D32-4B18-AFBA-0B2559939153}"/>
          </ac:spMkLst>
        </pc:spChg>
        <pc:spChg chg="mod">
          <ac:chgData name="Binoy Thomas" userId="a258ff35-6324-40d4-afda-aa115441a357" providerId="ADAL" clId="{A74E0146-EEE1-4A16-B2C8-34F7498D2686}" dt="2021-04-26T06:54:09.265" v="3919" actId="20577"/>
          <ac:spMkLst>
            <pc:docMk/>
            <pc:sldMk cId="705891274" sldId="286"/>
            <ac:spMk id="60" creationId="{4423E921-119F-464D-888E-2D28DF6139CE}"/>
          </ac:spMkLst>
        </pc:spChg>
        <pc:spChg chg="mod">
          <ac:chgData name="Binoy Thomas" userId="a258ff35-6324-40d4-afda-aa115441a357" providerId="ADAL" clId="{A74E0146-EEE1-4A16-B2C8-34F7498D2686}" dt="2021-04-26T06:54:05.015" v="3915" actId="20577"/>
          <ac:spMkLst>
            <pc:docMk/>
            <pc:sldMk cId="705891274" sldId="286"/>
            <ac:spMk id="61" creationId="{88806726-A5AD-47FC-9B79-AAEB7A74C3D3}"/>
          </ac:spMkLst>
        </pc:spChg>
        <pc:spChg chg="mod">
          <ac:chgData name="Binoy Thomas" userId="a258ff35-6324-40d4-afda-aa115441a357" providerId="ADAL" clId="{A74E0146-EEE1-4A16-B2C8-34F7498D2686}" dt="2021-04-26T06:53:57.993" v="3911" actId="20577"/>
          <ac:spMkLst>
            <pc:docMk/>
            <pc:sldMk cId="705891274" sldId="286"/>
            <ac:spMk id="62" creationId="{00427C67-B7BF-4B67-A6E3-B5A8A77A88BE}"/>
          </ac:spMkLst>
        </pc:spChg>
        <pc:spChg chg="mod">
          <ac:chgData name="Binoy Thomas" userId="a258ff35-6324-40d4-afda-aa115441a357" providerId="ADAL" clId="{A74E0146-EEE1-4A16-B2C8-34F7498D2686}" dt="2021-04-26T06:53:50.004" v="3906" actId="20577"/>
          <ac:spMkLst>
            <pc:docMk/>
            <pc:sldMk cId="705891274" sldId="286"/>
            <ac:spMk id="63" creationId="{9F276BD1-31D3-4BD0-A816-2307DF454F60}"/>
          </ac:spMkLst>
        </pc:spChg>
      </pc:sldChg>
      <pc:sldChg chg="addSp delSp del mod">
        <pc:chgData name="Binoy Thomas" userId="a258ff35-6324-40d4-afda-aa115441a357" providerId="ADAL" clId="{A74E0146-EEE1-4A16-B2C8-34F7498D2686}" dt="2021-04-15T10:58:45.436" v="68" actId="2696"/>
        <pc:sldMkLst>
          <pc:docMk/>
          <pc:sldMk cId="863733192" sldId="302"/>
        </pc:sldMkLst>
        <pc:spChg chg="add del">
          <ac:chgData name="Binoy Thomas" userId="a258ff35-6324-40d4-afda-aa115441a357" providerId="ADAL" clId="{A74E0146-EEE1-4A16-B2C8-34F7498D2686}" dt="2021-04-14T14:32:12.294" v="43" actId="21"/>
          <ac:spMkLst>
            <pc:docMk/>
            <pc:sldMk cId="863733192" sldId="302"/>
            <ac:spMk id="2" creationId="{9612577D-0A2D-4ED3-856E-6A411EB6EED6}"/>
          </ac:spMkLst>
        </pc:spChg>
      </pc:sldChg>
      <pc:sldChg chg="add ord">
        <pc:chgData name="Binoy Thomas" userId="a258ff35-6324-40d4-afda-aa115441a357" providerId="ADAL" clId="{A74E0146-EEE1-4A16-B2C8-34F7498D2686}" dt="2021-04-15T10:58:54.450" v="71"/>
        <pc:sldMkLst>
          <pc:docMk/>
          <pc:sldMk cId="1792666266" sldId="302"/>
        </pc:sldMkLst>
      </pc:sldChg>
      <pc:sldChg chg="addSp delSp modSp mod">
        <pc:chgData name="Binoy Thomas" userId="a258ff35-6324-40d4-afda-aa115441a357" providerId="ADAL" clId="{A74E0146-EEE1-4A16-B2C8-34F7498D2686}" dt="2021-04-26T08:35:10.690" v="3957" actId="20577"/>
        <pc:sldMkLst>
          <pc:docMk/>
          <pc:sldMk cId="833772256" sldId="375"/>
        </pc:sldMkLst>
        <pc:spChg chg="mod">
          <ac:chgData name="Binoy Thomas" userId="a258ff35-6324-40d4-afda-aa115441a357" providerId="ADAL" clId="{A74E0146-EEE1-4A16-B2C8-34F7498D2686}" dt="2021-04-26T08:34:28.570" v="3949" actId="20577"/>
          <ac:spMkLst>
            <pc:docMk/>
            <pc:sldMk cId="833772256" sldId="375"/>
            <ac:spMk id="10" creationId="{0445A018-AFB3-4CB7-8A59-AE75F1EB6E20}"/>
          </ac:spMkLst>
        </pc:spChg>
        <pc:spChg chg="mod">
          <ac:chgData name="Binoy Thomas" userId="a258ff35-6324-40d4-afda-aa115441a357" providerId="ADAL" clId="{A74E0146-EEE1-4A16-B2C8-34F7498D2686}" dt="2021-04-21T08:01:19.999" v="3397"/>
          <ac:spMkLst>
            <pc:docMk/>
            <pc:sldMk cId="833772256" sldId="375"/>
            <ac:spMk id="12" creationId="{2FD271DE-C62C-4C05-88B3-57F4E21B4986}"/>
          </ac:spMkLst>
        </pc:spChg>
        <pc:spChg chg="mod">
          <ac:chgData name="Binoy Thomas" userId="a258ff35-6324-40d4-afda-aa115441a357" providerId="ADAL" clId="{A74E0146-EEE1-4A16-B2C8-34F7498D2686}" dt="2021-04-21T08:01:36.164" v="3405"/>
          <ac:spMkLst>
            <pc:docMk/>
            <pc:sldMk cId="833772256" sldId="375"/>
            <ac:spMk id="17" creationId="{4EC349A7-BD21-4389-94E3-96B166ADBEC6}"/>
          </ac:spMkLst>
        </pc:spChg>
        <pc:spChg chg="mod">
          <ac:chgData name="Binoy Thomas" userId="a258ff35-6324-40d4-afda-aa115441a357" providerId="ADAL" clId="{A74E0146-EEE1-4A16-B2C8-34F7498D2686}" dt="2021-04-21T08:01:30.276" v="3403"/>
          <ac:spMkLst>
            <pc:docMk/>
            <pc:sldMk cId="833772256" sldId="375"/>
            <ac:spMk id="22" creationId="{8CE59FBB-1A51-4A1E-A08D-A9D0DF099912}"/>
          </ac:spMkLst>
        </pc:spChg>
        <pc:spChg chg="mod">
          <ac:chgData name="Binoy Thomas" userId="a258ff35-6324-40d4-afda-aa115441a357" providerId="ADAL" clId="{A74E0146-EEE1-4A16-B2C8-34F7498D2686}" dt="2021-04-21T08:01:13.676" v="3393"/>
          <ac:spMkLst>
            <pc:docMk/>
            <pc:sldMk cId="833772256" sldId="375"/>
            <ac:spMk id="31" creationId="{2F75A653-7B3A-48FD-A521-34590C64452C}"/>
          </ac:spMkLst>
        </pc:spChg>
        <pc:spChg chg="mod">
          <ac:chgData name="Binoy Thomas" userId="a258ff35-6324-40d4-afda-aa115441a357" providerId="ADAL" clId="{A74E0146-EEE1-4A16-B2C8-34F7498D2686}" dt="2021-04-26T08:34:35.558" v="3951" actId="20577"/>
          <ac:spMkLst>
            <pc:docMk/>
            <pc:sldMk cId="833772256" sldId="375"/>
            <ac:spMk id="32" creationId="{A24B7FA8-682B-496D-BE99-DB8F27DEFF44}"/>
          </ac:spMkLst>
        </pc:spChg>
        <pc:spChg chg="mod">
          <ac:chgData name="Binoy Thomas" userId="a258ff35-6324-40d4-afda-aa115441a357" providerId="ADAL" clId="{A74E0146-EEE1-4A16-B2C8-34F7498D2686}" dt="2021-04-26T08:35:10.690" v="3957" actId="20577"/>
          <ac:spMkLst>
            <pc:docMk/>
            <pc:sldMk cId="833772256" sldId="375"/>
            <ac:spMk id="43" creationId="{C1712894-C086-4E8E-BE4A-813B1451E9A2}"/>
          </ac:spMkLst>
        </pc:spChg>
        <pc:spChg chg="mod">
          <ac:chgData name="Binoy Thomas" userId="a258ff35-6324-40d4-afda-aa115441a357" providerId="ADAL" clId="{A74E0146-EEE1-4A16-B2C8-34F7498D2686}" dt="2021-04-21T08:01:03.325" v="3387"/>
          <ac:spMkLst>
            <pc:docMk/>
            <pc:sldMk cId="833772256" sldId="375"/>
            <ac:spMk id="46" creationId="{45D6B9FB-B945-49A0-B131-5595A7D4F2C4}"/>
          </ac:spMkLst>
        </pc:spChg>
        <pc:spChg chg="add del mod">
          <ac:chgData name="Binoy Thomas" userId="a258ff35-6324-40d4-afda-aa115441a357" providerId="ADAL" clId="{A74E0146-EEE1-4A16-B2C8-34F7498D2686}" dt="2021-04-21T07:55:34.366" v="3312"/>
          <ac:spMkLst>
            <pc:docMk/>
            <pc:sldMk cId="833772256" sldId="375"/>
            <ac:spMk id="52" creationId="{9209F84A-A4E7-4212-AE8F-B929135A946C}"/>
          </ac:spMkLst>
        </pc:spChg>
        <pc:spChg chg="mod">
          <ac:chgData name="Binoy Thomas" userId="a258ff35-6324-40d4-afda-aa115441a357" providerId="ADAL" clId="{A74E0146-EEE1-4A16-B2C8-34F7498D2686}" dt="2021-04-21T07:55:43.632" v="3313"/>
          <ac:spMkLst>
            <pc:docMk/>
            <pc:sldMk cId="833772256" sldId="375"/>
            <ac:spMk id="54" creationId="{24518A1A-D2FD-450C-93C2-720A29EA45EA}"/>
          </ac:spMkLst>
        </pc:spChg>
        <pc:spChg chg="mod">
          <ac:chgData name="Binoy Thomas" userId="a258ff35-6324-40d4-afda-aa115441a357" providerId="ADAL" clId="{A74E0146-EEE1-4A16-B2C8-34F7498D2686}" dt="2021-04-21T08:01:24.232" v="3399" actId="20577"/>
          <ac:spMkLst>
            <pc:docMk/>
            <pc:sldMk cId="833772256" sldId="375"/>
            <ac:spMk id="55" creationId="{6767459C-8C48-4B57-92D3-12FFC3AF23D3}"/>
          </ac:spMkLst>
        </pc:spChg>
        <pc:spChg chg="mod">
          <ac:chgData name="Binoy Thomas" userId="a258ff35-6324-40d4-afda-aa115441a357" providerId="ADAL" clId="{A74E0146-EEE1-4A16-B2C8-34F7498D2686}" dt="2021-04-21T07:56:23.101" v="3323" actId="14100"/>
          <ac:spMkLst>
            <pc:docMk/>
            <pc:sldMk cId="833772256" sldId="375"/>
            <ac:spMk id="58" creationId="{840C52F2-EED2-4D6C-9A0D-BED81C33DBE4}"/>
          </ac:spMkLst>
        </pc:spChg>
        <pc:spChg chg="mod">
          <ac:chgData name="Binoy Thomas" userId="a258ff35-6324-40d4-afda-aa115441a357" providerId="ADAL" clId="{A74E0146-EEE1-4A16-B2C8-34F7498D2686}" dt="2021-04-21T08:01:11.014" v="3391" actId="20577"/>
          <ac:spMkLst>
            <pc:docMk/>
            <pc:sldMk cId="833772256" sldId="375"/>
            <ac:spMk id="61" creationId="{CF225D3B-342A-48F8-B51A-762E1D94BA44}"/>
          </ac:spMkLst>
        </pc:spChg>
        <pc:spChg chg="mod">
          <ac:chgData name="Binoy Thomas" userId="a258ff35-6324-40d4-afda-aa115441a357" providerId="ADAL" clId="{A74E0146-EEE1-4A16-B2C8-34F7498D2686}" dt="2021-04-21T08:00:59.589" v="3385"/>
          <ac:spMkLst>
            <pc:docMk/>
            <pc:sldMk cId="833772256" sldId="375"/>
            <ac:spMk id="63" creationId="{82B85E78-DF56-4FE2-B4BA-7A4AB9FA0FB0}"/>
          </ac:spMkLst>
        </pc:spChg>
        <pc:spChg chg="mod">
          <ac:chgData name="Binoy Thomas" userId="a258ff35-6324-40d4-afda-aa115441a357" providerId="ADAL" clId="{A74E0146-EEE1-4A16-B2C8-34F7498D2686}" dt="2021-04-21T08:00:44.987" v="3383"/>
          <ac:spMkLst>
            <pc:docMk/>
            <pc:sldMk cId="833772256" sldId="375"/>
            <ac:spMk id="64" creationId="{5A28C465-09CA-4B1B-A04A-1B46B1E325C3}"/>
          </ac:spMkLst>
        </pc:spChg>
        <pc:spChg chg="mod">
          <ac:chgData name="Binoy Thomas" userId="a258ff35-6324-40d4-afda-aa115441a357" providerId="ADAL" clId="{A74E0146-EEE1-4A16-B2C8-34F7498D2686}" dt="2021-04-21T08:00:44.987" v="3383"/>
          <ac:spMkLst>
            <pc:docMk/>
            <pc:sldMk cId="833772256" sldId="375"/>
            <ac:spMk id="67" creationId="{D99FC7A4-21C5-4671-87EA-6003E004A578}"/>
          </ac:spMkLst>
        </pc:spChg>
        <pc:spChg chg="mod">
          <ac:chgData name="Binoy Thomas" userId="a258ff35-6324-40d4-afda-aa115441a357" providerId="ADAL" clId="{A74E0146-EEE1-4A16-B2C8-34F7498D2686}" dt="2021-04-21T08:01:27.724" v="3401"/>
          <ac:spMkLst>
            <pc:docMk/>
            <pc:sldMk cId="833772256" sldId="375"/>
            <ac:spMk id="90" creationId="{7AEC0269-12C4-4D82-9E56-54305174162C}"/>
          </ac:spMkLst>
        </pc:spChg>
        <pc:grpChg chg="add mod">
          <ac:chgData name="Binoy Thomas" userId="a258ff35-6324-40d4-afda-aa115441a357" providerId="ADAL" clId="{A74E0146-EEE1-4A16-B2C8-34F7498D2686}" dt="2021-04-21T07:55:49.290" v="3314" actId="1076"/>
          <ac:grpSpMkLst>
            <pc:docMk/>
            <pc:sldMk cId="833772256" sldId="375"/>
            <ac:grpSpMk id="53" creationId="{157E8A42-61D0-4E71-9654-DBA6328135CC}"/>
          </ac:grpSpMkLst>
        </pc:grpChg>
        <pc:grpChg chg="add mod">
          <ac:chgData name="Binoy Thomas" userId="a258ff35-6324-40d4-afda-aa115441a357" providerId="ADAL" clId="{A74E0146-EEE1-4A16-B2C8-34F7498D2686}" dt="2021-04-21T08:00:44.987" v="3383"/>
          <ac:grpSpMkLst>
            <pc:docMk/>
            <pc:sldMk cId="833772256" sldId="375"/>
            <ac:grpSpMk id="62" creationId="{F70C2D27-2B37-4FA4-ADCF-EA0DA37DCE27}"/>
          </ac:grpSpMkLst>
        </pc:grpChg>
        <pc:graphicFrameChg chg="mod modGraphic">
          <ac:chgData name="Binoy Thomas" userId="a258ff35-6324-40d4-afda-aa115441a357" providerId="ADAL" clId="{A74E0146-EEE1-4A16-B2C8-34F7498D2686}" dt="2021-04-21T07:44:59.077" v="3263" actId="13926"/>
          <ac:graphicFrameMkLst>
            <pc:docMk/>
            <pc:sldMk cId="833772256" sldId="375"/>
            <ac:graphicFrameMk id="26" creationId="{D1DF0BC3-648F-47C2-9C8E-6E943D6C0FE1}"/>
          </ac:graphicFrameMkLst>
        </pc:graphicFrameChg>
        <pc:picChg chg="mod">
          <ac:chgData name="Binoy Thomas" userId="a258ff35-6324-40d4-afda-aa115441a357" providerId="ADAL" clId="{A74E0146-EEE1-4A16-B2C8-34F7498D2686}" dt="2021-04-21T08:00:44.987" v="3383"/>
          <ac:picMkLst>
            <pc:docMk/>
            <pc:sldMk cId="833772256" sldId="375"/>
            <ac:picMk id="65" creationId="{6FD21C6B-638E-4ED5-BDC6-E3A759AA166F}"/>
          </ac:picMkLst>
        </pc:picChg>
        <pc:cxnChg chg="mod">
          <ac:chgData name="Binoy Thomas" userId="a258ff35-6324-40d4-afda-aa115441a357" providerId="ADAL" clId="{A74E0146-EEE1-4A16-B2C8-34F7498D2686}" dt="2021-04-21T08:01:19.999" v="3397"/>
          <ac:cxnSpMkLst>
            <pc:docMk/>
            <pc:sldMk cId="833772256" sldId="375"/>
            <ac:cxnSpMk id="9" creationId="{920F296B-3B59-40B3-9475-1FEF6EF41EAF}"/>
          </ac:cxnSpMkLst>
        </pc:cxnChg>
        <pc:cxnChg chg="mod">
          <ac:chgData name="Binoy Thomas" userId="a258ff35-6324-40d4-afda-aa115441a357" providerId="ADAL" clId="{A74E0146-EEE1-4A16-B2C8-34F7498D2686}" dt="2021-04-21T07:56:03.044" v="3315" actId="692"/>
          <ac:cxnSpMkLst>
            <pc:docMk/>
            <pc:sldMk cId="833772256" sldId="375"/>
            <ac:cxnSpMk id="23" creationId="{A96B8FAF-3F1F-45B1-AD13-178B14824CF2}"/>
          </ac:cxnSpMkLst>
        </pc:cxnChg>
        <pc:cxnChg chg="mod">
          <ac:chgData name="Binoy Thomas" userId="a258ff35-6324-40d4-afda-aa115441a357" providerId="ADAL" clId="{A74E0146-EEE1-4A16-B2C8-34F7498D2686}" dt="2021-04-21T07:55:04.947" v="3309" actId="692"/>
          <ac:cxnSpMkLst>
            <pc:docMk/>
            <pc:sldMk cId="833772256" sldId="375"/>
            <ac:cxnSpMk id="50" creationId="{0B760466-CA78-4C24-B347-DBB87F723514}"/>
          </ac:cxnSpMkLst>
        </pc:cxnChg>
        <pc:cxnChg chg="mod">
          <ac:chgData name="Binoy Thomas" userId="a258ff35-6324-40d4-afda-aa115441a357" providerId="ADAL" clId="{A74E0146-EEE1-4A16-B2C8-34F7498D2686}" dt="2021-04-21T07:55:09.493" v="3310" actId="692"/>
          <ac:cxnSpMkLst>
            <pc:docMk/>
            <pc:sldMk cId="833772256" sldId="375"/>
            <ac:cxnSpMk id="51" creationId="{6E8F28AF-BD7E-4694-998D-92F75C92462C}"/>
          </ac:cxnSpMkLst>
        </pc:cxnChg>
        <pc:cxnChg chg="mod">
          <ac:chgData name="Binoy Thomas" userId="a258ff35-6324-40d4-afda-aa115441a357" providerId="ADAL" clId="{A74E0146-EEE1-4A16-B2C8-34F7498D2686}" dt="2021-04-21T07:55:43.632" v="3313"/>
          <ac:cxnSpMkLst>
            <pc:docMk/>
            <pc:sldMk cId="833772256" sldId="375"/>
            <ac:cxnSpMk id="57" creationId="{6C8994FD-14E3-4A60-95CF-EC487BD95823}"/>
          </ac:cxnSpMkLst>
        </pc:cxnChg>
        <pc:cxnChg chg="mod">
          <ac:chgData name="Binoy Thomas" userId="a258ff35-6324-40d4-afda-aa115441a357" providerId="ADAL" clId="{A74E0146-EEE1-4A16-B2C8-34F7498D2686}" dt="2021-04-21T07:55:43.632" v="3313"/>
          <ac:cxnSpMkLst>
            <pc:docMk/>
            <pc:sldMk cId="833772256" sldId="375"/>
            <ac:cxnSpMk id="60" creationId="{AA322059-435E-4056-A741-4AB8117CC73D}"/>
          </ac:cxnSpMkLst>
        </pc:cxnChg>
      </pc:sldChg>
      <pc:sldChg chg="addSp modSp mod">
        <pc:chgData name="Binoy Thomas" userId="a258ff35-6324-40d4-afda-aa115441a357" providerId="ADAL" clId="{A74E0146-EEE1-4A16-B2C8-34F7498D2686}" dt="2021-04-26T08:58:44.329" v="4020" actId="20577"/>
        <pc:sldMkLst>
          <pc:docMk/>
          <pc:sldMk cId="976059984" sldId="376"/>
        </pc:sldMkLst>
        <pc:spChg chg="mod">
          <ac:chgData name="Binoy Thomas" userId="a258ff35-6324-40d4-afda-aa115441a357" providerId="ADAL" clId="{A74E0146-EEE1-4A16-B2C8-34F7498D2686}" dt="2021-04-26T08:38:56.382" v="4006"/>
          <ac:spMkLst>
            <pc:docMk/>
            <pc:sldMk cId="976059984" sldId="376"/>
            <ac:spMk id="2" creationId="{6C35C5E9-57A5-45B4-9BF2-1A625FE78F40}"/>
          </ac:spMkLst>
        </pc:spChg>
        <pc:spChg chg="mod">
          <ac:chgData name="Binoy Thomas" userId="a258ff35-6324-40d4-afda-aa115441a357" providerId="ADAL" clId="{A74E0146-EEE1-4A16-B2C8-34F7498D2686}" dt="2021-04-19T04:02:03.571" v="2436" actId="14100"/>
          <ac:spMkLst>
            <pc:docMk/>
            <pc:sldMk cId="976059984" sldId="376"/>
            <ac:spMk id="4" creationId="{C342EA53-3502-47C5-A01B-0684E81C15B9}"/>
          </ac:spMkLst>
        </pc:spChg>
        <pc:spChg chg="mod">
          <ac:chgData name="Binoy Thomas" userId="a258ff35-6324-40d4-afda-aa115441a357" providerId="ADAL" clId="{A74E0146-EEE1-4A16-B2C8-34F7498D2686}" dt="2021-04-19T04:02:12.870" v="2467" actId="1038"/>
          <ac:spMkLst>
            <pc:docMk/>
            <pc:sldMk cId="976059984" sldId="376"/>
            <ac:spMk id="6" creationId="{9DA968D6-FF48-4678-959B-A0F00B300112}"/>
          </ac:spMkLst>
        </pc:spChg>
        <pc:spChg chg="mod">
          <ac:chgData name="Binoy Thomas" userId="a258ff35-6324-40d4-afda-aa115441a357" providerId="ADAL" clId="{A74E0146-EEE1-4A16-B2C8-34F7498D2686}" dt="2021-04-26T08:58:44.329" v="4020" actId="20577"/>
          <ac:spMkLst>
            <pc:docMk/>
            <pc:sldMk cId="976059984" sldId="376"/>
            <ac:spMk id="7" creationId="{8F263197-8D35-481E-AF3E-03649DAF9A16}"/>
          </ac:spMkLst>
        </pc:spChg>
        <pc:spChg chg="mod">
          <ac:chgData name="Binoy Thomas" userId="a258ff35-6324-40d4-afda-aa115441a357" providerId="ADAL" clId="{A74E0146-EEE1-4A16-B2C8-34F7498D2686}" dt="2021-04-19T04:02:12.870" v="2467" actId="1038"/>
          <ac:spMkLst>
            <pc:docMk/>
            <pc:sldMk cId="976059984" sldId="376"/>
            <ac:spMk id="9" creationId="{9183B643-37C4-442B-8C07-7B226894690E}"/>
          </ac:spMkLst>
        </pc:spChg>
        <pc:spChg chg="mod">
          <ac:chgData name="Binoy Thomas" userId="a258ff35-6324-40d4-afda-aa115441a357" providerId="ADAL" clId="{A74E0146-EEE1-4A16-B2C8-34F7498D2686}" dt="2021-04-21T08:02:16.825" v="3413"/>
          <ac:spMkLst>
            <pc:docMk/>
            <pc:sldMk cId="976059984" sldId="376"/>
            <ac:spMk id="10" creationId="{382A4A64-A1AF-456C-B00A-413D470FD1A8}"/>
          </ac:spMkLst>
        </pc:spChg>
        <pc:spChg chg="mod">
          <ac:chgData name="Binoy Thomas" userId="a258ff35-6324-40d4-afda-aa115441a357" providerId="ADAL" clId="{A74E0146-EEE1-4A16-B2C8-34F7498D2686}" dt="2021-04-19T04:03:53.025" v="2487" actId="1038"/>
          <ac:spMkLst>
            <pc:docMk/>
            <pc:sldMk cId="976059984" sldId="376"/>
            <ac:spMk id="13" creationId="{18790EBF-8D29-41FE-A52C-62E59A0BCECE}"/>
          </ac:spMkLst>
        </pc:spChg>
        <pc:spChg chg="mod">
          <ac:chgData name="Binoy Thomas" userId="a258ff35-6324-40d4-afda-aa115441a357" providerId="ADAL" clId="{A74E0146-EEE1-4A16-B2C8-34F7498D2686}" dt="2021-04-19T04:02:12.870" v="2467" actId="1038"/>
          <ac:spMkLst>
            <pc:docMk/>
            <pc:sldMk cId="976059984" sldId="376"/>
            <ac:spMk id="14" creationId="{C5294661-8720-4149-A140-D99BC8AC59A0}"/>
          </ac:spMkLst>
        </pc:spChg>
        <pc:spChg chg="mod">
          <ac:chgData name="Binoy Thomas" userId="a258ff35-6324-40d4-afda-aa115441a357" providerId="ADAL" clId="{A74E0146-EEE1-4A16-B2C8-34F7498D2686}" dt="2021-04-19T04:02:12.870" v="2467" actId="1038"/>
          <ac:spMkLst>
            <pc:docMk/>
            <pc:sldMk cId="976059984" sldId="376"/>
            <ac:spMk id="31" creationId="{E7774E53-657B-4B41-BE0A-15C00771554D}"/>
          </ac:spMkLst>
        </pc:spChg>
        <pc:spChg chg="mod">
          <ac:chgData name="Binoy Thomas" userId="a258ff35-6324-40d4-afda-aa115441a357" providerId="ADAL" clId="{A74E0146-EEE1-4A16-B2C8-34F7498D2686}" dt="2021-04-19T04:04:26.333" v="2497" actId="14100"/>
          <ac:spMkLst>
            <pc:docMk/>
            <pc:sldMk cId="976059984" sldId="376"/>
            <ac:spMk id="40" creationId="{7FDA9FCB-2277-49D2-B725-F4303AD24770}"/>
          </ac:spMkLst>
        </pc:spChg>
        <pc:spChg chg="mod">
          <ac:chgData name="Binoy Thomas" userId="a258ff35-6324-40d4-afda-aa115441a357" providerId="ADAL" clId="{A74E0146-EEE1-4A16-B2C8-34F7498D2686}" dt="2021-04-21T07:56:44.071" v="3324"/>
          <ac:spMkLst>
            <pc:docMk/>
            <pc:sldMk cId="976059984" sldId="376"/>
            <ac:spMk id="41" creationId="{5776192E-7368-4018-AB97-75D0158C096F}"/>
          </ac:spMkLst>
        </pc:spChg>
        <pc:spChg chg="mod">
          <ac:chgData name="Binoy Thomas" userId="a258ff35-6324-40d4-afda-aa115441a357" providerId="ADAL" clId="{A74E0146-EEE1-4A16-B2C8-34F7498D2686}" dt="2021-04-19T04:02:12.870" v="2467" actId="1038"/>
          <ac:spMkLst>
            <pc:docMk/>
            <pc:sldMk cId="976059984" sldId="376"/>
            <ac:spMk id="43" creationId="{84C2932E-10ED-4903-97D0-1C7BBC0E0327}"/>
          </ac:spMkLst>
        </pc:spChg>
        <pc:spChg chg="mod">
          <ac:chgData name="Binoy Thomas" userId="a258ff35-6324-40d4-afda-aa115441a357" providerId="ADAL" clId="{A74E0146-EEE1-4A16-B2C8-34F7498D2686}" dt="2021-04-21T08:02:19.649" v="3415"/>
          <ac:spMkLst>
            <pc:docMk/>
            <pc:sldMk cId="976059984" sldId="376"/>
            <ac:spMk id="48" creationId="{D2FE9E8D-6DCD-4572-BA79-275949787DB7}"/>
          </ac:spMkLst>
        </pc:spChg>
        <pc:spChg chg="mod">
          <ac:chgData name="Binoy Thomas" userId="a258ff35-6324-40d4-afda-aa115441a357" providerId="ADAL" clId="{A74E0146-EEE1-4A16-B2C8-34F7498D2686}" dt="2021-04-21T08:02:30.972" v="3423"/>
          <ac:spMkLst>
            <pc:docMk/>
            <pc:sldMk cId="976059984" sldId="376"/>
            <ac:spMk id="49" creationId="{63567E39-F851-4EC0-886D-3DC7CE2E5E83}"/>
          </ac:spMkLst>
        </pc:spChg>
        <pc:spChg chg="mod">
          <ac:chgData name="Binoy Thomas" userId="a258ff35-6324-40d4-afda-aa115441a357" providerId="ADAL" clId="{A74E0146-EEE1-4A16-B2C8-34F7498D2686}" dt="2021-04-19T04:02:12.870" v="2467" actId="1038"/>
          <ac:spMkLst>
            <pc:docMk/>
            <pc:sldMk cId="976059984" sldId="376"/>
            <ac:spMk id="51" creationId="{964B2281-CB99-4F05-BF64-4A98B09CA941}"/>
          </ac:spMkLst>
        </pc:spChg>
        <pc:spChg chg="mod">
          <ac:chgData name="Binoy Thomas" userId="a258ff35-6324-40d4-afda-aa115441a357" providerId="ADAL" clId="{A74E0146-EEE1-4A16-B2C8-34F7498D2686}" dt="2021-04-19T04:02:12.870" v="2467" actId="1038"/>
          <ac:spMkLst>
            <pc:docMk/>
            <pc:sldMk cId="976059984" sldId="376"/>
            <ac:spMk id="52" creationId="{A49986D0-37A2-4CCB-9A33-F463BC221E9F}"/>
          </ac:spMkLst>
        </pc:spChg>
        <pc:spChg chg="mod">
          <ac:chgData name="Binoy Thomas" userId="a258ff35-6324-40d4-afda-aa115441a357" providerId="ADAL" clId="{A74E0146-EEE1-4A16-B2C8-34F7498D2686}" dt="2021-04-21T08:02:27.629" v="3421"/>
          <ac:spMkLst>
            <pc:docMk/>
            <pc:sldMk cId="976059984" sldId="376"/>
            <ac:spMk id="53" creationId="{F92DDD6E-2D4A-4343-A824-4A0748FD5EBF}"/>
          </ac:spMkLst>
        </pc:spChg>
        <pc:spChg chg="mod">
          <ac:chgData name="Binoy Thomas" userId="a258ff35-6324-40d4-afda-aa115441a357" providerId="ADAL" clId="{A74E0146-EEE1-4A16-B2C8-34F7498D2686}" dt="2021-04-21T08:02:25.092" v="3419"/>
          <ac:spMkLst>
            <pc:docMk/>
            <pc:sldMk cId="976059984" sldId="376"/>
            <ac:spMk id="54" creationId="{3655B347-579C-4C21-96FD-306CEE7498B1}"/>
          </ac:spMkLst>
        </pc:spChg>
        <pc:spChg chg="mod">
          <ac:chgData name="Binoy Thomas" userId="a258ff35-6324-40d4-afda-aa115441a357" providerId="ADAL" clId="{A74E0146-EEE1-4A16-B2C8-34F7498D2686}" dt="2021-04-21T07:56:44.071" v="3324"/>
          <ac:spMkLst>
            <pc:docMk/>
            <pc:sldMk cId="976059984" sldId="376"/>
            <ac:spMk id="55" creationId="{A462D8A7-AF31-4ACE-A14B-C1D95DD532FC}"/>
          </ac:spMkLst>
        </pc:spChg>
        <pc:spChg chg="mod">
          <ac:chgData name="Binoy Thomas" userId="a258ff35-6324-40d4-afda-aa115441a357" providerId="ADAL" clId="{A74E0146-EEE1-4A16-B2C8-34F7498D2686}" dt="2021-04-21T08:00:37.618" v="3381"/>
          <ac:spMkLst>
            <pc:docMk/>
            <pc:sldMk cId="976059984" sldId="376"/>
            <ac:spMk id="58" creationId="{42CFB86B-7587-4607-8380-F15B8B8E7BC2}"/>
          </ac:spMkLst>
        </pc:spChg>
        <pc:spChg chg="mod">
          <ac:chgData name="Binoy Thomas" userId="a258ff35-6324-40d4-afda-aa115441a357" providerId="ADAL" clId="{A74E0146-EEE1-4A16-B2C8-34F7498D2686}" dt="2021-04-21T08:00:37.618" v="3381"/>
          <ac:spMkLst>
            <pc:docMk/>
            <pc:sldMk cId="976059984" sldId="376"/>
            <ac:spMk id="60" creationId="{1E8CDF7B-FEE1-41A3-A4D2-4FD40CC3AD39}"/>
          </ac:spMkLst>
        </pc:spChg>
        <pc:spChg chg="mod">
          <ac:chgData name="Binoy Thomas" userId="a258ff35-6324-40d4-afda-aa115441a357" providerId="ADAL" clId="{A74E0146-EEE1-4A16-B2C8-34F7498D2686}" dt="2021-04-21T08:02:34.068" v="3425"/>
          <ac:spMkLst>
            <pc:docMk/>
            <pc:sldMk cId="976059984" sldId="376"/>
            <ac:spMk id="71" creationId="{81BC1B73-19D6-42E7-B871-B5899C8ADD1C}"/>
          </ac:spMkLst>
        </pc:spChg>
        <pc:spChg chg="mod">
          <ac:chgData name="Binoy Thomas" userId="a258ff35-6324-40d4-afda-aa115441a357" providerId="ADAL" clId="{A74E0146-EEE1-4A16-B2C8-34F7498D2686}" dt="2021-04-19T04:02:12.870" v="2467" actId="1038"/>
          <ac:spMkLst>
            <pc:docMk/>
            <pc:sldMk cId="976059984" sldId="376"/>
            <ac:spMk id="72" creationId="{EFDD64F0-746B-4E8C-A94E-B54DF02B12CC}"/>
          </ac:spMkLst>
        </pc:spChg>
        <pc:spChg chg="mod">
          <ac:chgData name="Binoy Thomas" userId="a258ff35-6324-40d4-afda-aa115441a357" providerId="ADAL" clId="{A74E0146-EEE1-4A16-B2C8-34F7498D2686}" dt="2021-04-21T08:02:22.472" v="3417"/>
          <ac:spMkLst>
            <pc:docMk/>
            <pc:sldMk cId="976059984" sldId="376"/>
            <ac:spMk id="74" creationId="{30742E4E-6DAB-4456-899B-700DAD83F70D}"/>
          </ac:spMkLst>
        </pc:spChg>
        <pc:grpChg chg="add mod">
          <ac:chgData name="Binoy Thomas" userId="a258ff35-6324-40d4-afda-aa115441a357" providerId="ADAL" clId="{A74E0146-EEE1-4A16-B2C8-34F7498D2686}" dt="2021-04-21T07:57:22.829" v="3332" actId="1035"/>
          <ac:grpSpMkLst>
            <pc:docMk/>
            <pc:sldMk cId="976059984" sldId="376"/>
            <ac:grpSpMk id="39" creationId="{5524AEBE-5E77-475D-B4A9-4DAE82339468}"/>
          </ac:grpSpMkLst>
        </pc:grpChg>
        <pc:grpChg chg="add mod">
          <ac:chgData name="Binoy Thomas" userId="a258ff35-6324-40d4-afda-aa115441a357" providerId="ADAL" clId="{A74E0146-EEE1-4A16-B2C8-34F7498D2686}" dt="2021-04-21T08:00:37.618" v="3381"/>
          <ac:grpSpMkLst>
            <pc:docMk/>
            <pc:sldMk cId="976059984" sldId="376"/>
            <ac:grpSpMk id="57" creationId="{E32010F1-C6E9-4FA6-AA20-AE018A8BC3BE}"/>
          </ac:grpSpMkLst>
        </pc:grpChg>
        <pc:graphicFrameChg chg="mod modGraphic">
          <ac:chgData name="Binoy Thomas" userId="a258ff35-6324-40d4-afda-aa115441a357" providerId="ADAL" clId="{A74E0146-EEE1-4A16-B2C8-34F7498D2686}" dt="2021-04-20T09:16:41.185" v="3206"/>
          <ac:graphicFrameMkLst>
            <pc:docMk/>
            <pc:sldMk cId="976059984" sldId="376"/>
            <ac:graphicFrameMk id="5" creationId="{4252419E-B5C9-47B6-B835-BD374BB77532}"/>
          </ac:graphicFrameMkLst>
        </pc:graphicFrameChg>
        <pc:picChg chg="mod">
          <ac:chgData name="Binoy Thomas" userId="a258ff35-6324-40d4-afda-aa115441a357" providerId="ADAL" clId="{A74E0146-EEE1-4A16-B2C8-34F7498D2686}" dt="2021-04-21T08:00:37.618" v="3381"/>
          <ac:picMkLst>
            <pc:docMk/>
            <pc:sldMk cId="976059984" sldId="376"/>
            <ac:picMk id="59" creationId="{024A5F5B-FE3E-48B4-8CAF-FDC40D952381}"/>
          </ac:picMkLst>
        </pc:picChg>
        <pc:cxnChg chg="mod">
          <ac:chgData name="Binoy Thomas" userId="a258ff35-6324-40d4-afda-aa115441a357" providerId="ADAL" clId="{A74E0146-EEE1-4A16-B2C8-34F7498D2686}" dt="2021-04-19T04:02:12.870" v="2467" actId="1038"/>
          <ac:cxnSpMkLst>
            <pc:docMk/>
            <pc:sldMk cId="976059984" sldId="376"/>
            <ac:cxnSpMk id="11" creationId="{048B69D5-1AF0-45FC-B0F2-74793236D3DF}"/>
          </ac:cxnSpMkLst>
        </pc:cxnChg>
        <pc:cxnChg chg="mod">
          <ac:chgData name="Binoy Thomas" userId="a258ff35-6324-40d4-afda-aa115441a357" providerId="ADAL" clId="{A74E0146-EEE1-4A16-B2C8-34F7498D2686}" dt="2021-04-21T07:57:03.167" v="3326" actId="692"/>
          <ac:cxnSpMkLst>
            <pc:docMk/>
            <pc:sldMk cId="976059984" sldId="376"/>
            <ac:cxnSpMk id="17" creationId="{3106F114-8E82-4918-9DD1-59055DF28E63}"/>
          </ac:cxnSpMkLst>
        </pc:cxnChg>
        <pc:cxnChg chg="mod">
          <ac:chgData name="Binoy Thomas" userId="a258ff35-6324-40d4-afda-aa115441a357" providerId="ADAL" clId="{A74E0146-EEE1-4A16-B2C8-34F7498D2686}" dt="2021-04-21T07:57:03.167" v="3326" actId="692"/>
          <ac:cxnSpMkLst>
            <pc:docMk/>
            <pc:sldMk cId="976059984" sldId="376"/>
            <ac:cxnSpMk id="18" creationId="{EE26D059-40D0-422B-AFD5-B795DB2B82B2}"/>
          </ac:cxnSpMkLst>
        </pc:cxnChg>
        <pc:cxnChg chg="mod">
          <ac:chgData name="Binoy Thomas" userId="a258ff35-6324-40d4-afda-aa115441a357" providerId="ADAL" clId="{A74E0146-EEE1-4A16-B2C8-34F7498D2686}" dt="2021-04-21T07:57:03.167" v="3326" actId="692"/>
          <ac:cxnSpMkLst>
            <pc:docMk/>
            <pc:sldMk cId="976059984" sldId="376"/>
            <ac:cxnSpMk id="19" creationId="{56046D21-71D1-40E6-8B90-90B09441AFC6}"/>
          </ac:cxnSpMkLst>
        </pc:cxnChg>
        <pc:cxnChg chg="mod">
          <ac:chgData name="Binoy Thomas" userId="a258ff35-6324-40d4-afda-aa115441a357" providerId="ADAL" clId="{A74E0146-EEE1-4A16-B2C8-34F7498D2686}" dt="2021-04-21T07:57:03.167" v="3326" actId="692"/>
          <ac:cxnSpMkLst>
            <pc:docMk/>
            <pc:sldMk cId="976059984" sldId="376"/>
            <ac:cxnSpMk id="21" creationId="{EE7FFC86-3992-47D2-8C02-425AB56F6BBA}"/>
          </ac:cxnSpMkLst>
        </pc:cxnChg>
        <pc:cxnChg chg="mod">
          <ac:chgData name="Binoy Thomas" userId="a258ff35-6324-40d4-afda-aa115441a357" providerId="ADAL" clId="{A74E0146-EEE1-4A16-B2C8-34F7498D2686}" dt="2021-04-21T07:57:03.167" v="3326" actId="692"/>
          <ac:cxnSpMkLst>
            <pc:docMk/>
            <pc:sldMk cId="976059984" sldId="376"/>
            <ac:cxnSpMk id="33" creationId="{586C1263-1916-4BC5-8400-91662F17668F}"/>
          </ac:cxnSpMkLst>
        </pc:cxnChg>
        <pc:cxnChg chg="mod">
          <ac:chgData name="Binoy Thomas" userId="a258ff35-6324-40d4-afda-aa115441a357" providerId="ADAL" clId="{A74E0146-EEE1-4A16-B2C8-34F7498D2686}" dt="2021-04-21T07:57:10.150" v="3327" actId="692"/>
          <ac:cxnSpMkLst>
            <pc:docMk/>
            <pc:sldMk cId="976059984" sldId="376"/>
            <ac:cxnSpMk id="35" creationId="{26145584-9B17-4F5E-9ACF-F39DCF579749}"/>
          </ac:cxnSpMkLst>
        </pc:cxnChg>
        <pc:cxnChg chg="mod">
          <ac:chgData name="Binoy Thomas" userId="a258ff35-6324-40d4-afda-aa115441a357" providerId="ADAL" clId="{A74E0146-EEE1-4A16-B2C8-34F7498D2686}" dt="2021-04-19T04:04:55.695" v="2499" actId="14100"/>
          <ac:cxnSpMkLst>
            <pc:docMk/>
            <pc:sldMk cId="976059984" sldId="376"/>
            <ac:cxnSpMk id="38" creationId="{F5F2B0E5-8ADF-4591-8593-8366896F3F61}"/>
          </ac:cxnSpMkLst>
        </pc:cxnChg>
        <pc:cxnChg chg="mod">
          <ac:chgData name="Binoy Thomas" userId="a258ff35-6324-40d4-afda-aa115441a357" providerId="ADAL" clId="{A74E0146-EEE1-4A16-B2C8-34F7498D2686}" dt="2021-04-21T07:56:44.071" v="3324"/>
          <ac:cxnSpMkLst>
            <pc:docMk/>
            <pc:sldMk cId="976059984" sldId="376"/>
            <ac:cxnSpMk id="42" creationId="{05C93B32-B43D-4142-B922-A718784CCC34}"/>
          </ac:cxnSpMkLst>
        </pc:cxnChg>
        <pc:cxnChg chg="mod">
          <ac:chgData name="Binoy Thomas" userId="a258ff35-6324-40d4-afda-aa115441a357" providerId="ADAL" clId="{A74E0146-EEE1-4A16-B2C8-34F7498D2686}" dt="2021-04-19T04:02:12.870" v="2467" actId="1038"/>
          <ac:cxnSpMkLst>
            <pc:docMk/>
            <pc:sldMk cId="976059984" sldId="376"/>
            <ac:cxnSpMk id="44" creationId="{66DF60FC-8113-486B-B9AB-8DE209D53FF3}"/>
          </ac:cxnSpMkLst>
        </pc:cxnChg>
        <pc:cxnChg chg="mod">
          <ac:chgData name="Binoy Thomas" userId="a258ff35-6324-40d4-afda-aa115441a357" providerId="ADAL" clId="{A74E0146-EEE1-4A16-B2C8-34F7498D2686}" dt="2021-04-19T04:02:12.870" v="2467" actId="1038"/>
          <ac:cxnSpMkLst>
            <pc:docMk/>
            <pc:sldMk cId="976059984" sldId="376"/>
            <ac:cxnSpMk id="45" creationId="{C9E426B7-5EA6-4EC6-B824-804F86285D46}"/>
          </ac:cxnSpMkLst>
        </pc:cxnChg>
        <pc:cxnChg chg="mod">
          <ac:chgData name="Binoy Thomas" userId="a258ff35-6324-40d4-afda-aa115441a357" providerId="ADAL" clId="{A74E0146-EEE1-4A16-B2C8-34F7498D2686}" dt="2021-04-21T07:57:15.077" v="3328" actId="692"/>
          <ac:cxnSpMkLst>
            <pc:docMk/>
            <pc:sldMk cId="976059984" sldId="376"/>
            <ac:cxnSpMk id="46" creationId="{855C917C-8014-4F28-B786-F468138D98E1}"/>
          </ac:cxnSpMkLst>
        </pc:cxnChg>
        <pc:cxnChg chg="mod">
          <ac:chgData name="Binoy Thomas" userId="a258ff35-6324-40d4-afda-aa115441a357" providerId="ADAL" clId="{A74E0146-EEE1-4A16-B2C8-34F7498D2686}" dt="2021-04-21T07:57:15.077" v="3328" actId="692"/>
          <ac:cxnSpMkLst>
            <pc:docMk/>
            <pc:sldMk cId="976059984" sldId="376"/>
            <ac:cxnSpMk id="47" creationId="{6FB3FBE4-AC87-49C7-85CE-1E8D017443E6}"/>
          </ac:cxnSpMkLst>
        </pc:cxnChg>
        <pc:cxnChg chg="mod">
          <ac:chgData name="Binoy Thomas" userId="a258ff35-6324-40d4-afda-aa115441a357" providerId="ADAL" clId="{A74E0146-EEE1-4A16-B2C8-34F7498D2686}" dt="2021-04-19T04:02:12.870" v="2467" actId="1038"/>
          <ac:cxnSpMkLst>
            <pc:docMk/>
            <pc:sldMk cId="976059984" sldId="376"/>
            <ac:cxnSpMk id="50" creationId="{AB612225-4D61-4B60-BC59-B9BB45448636}"/>
          </ac:cxnSpMkLst>
        </pc:cxnChg>
        <pc:cxnChg chg="mod">
          <ac:chgData name="Binoy Thomas" userId="a258ff35-6324-40d4-afda-aa115441a357" providerId="ADAL" clId="{A74E0146-EEE1-4A16-B2C8-34F7498D2686}" dt="2021-04-21T07:56:44.071" v="3324"/>
          <ac:cxnSpMkLst>
            <pc:docMk/>
            <pc:sldMk cId="976059984" sldId="376"/>
            <ac:cxnSpMk id="56" creationId="{E6C7EF5E-8449-46C3-A4F1-26590D048215}"/>
          </ac:cxnSpMkLst>
        </pc:cxnChg>
        <pc:cxnChg chg="mod">
          <ac:chgData name="Binoy Thomas" userId="a258ff35-6324-40d4-afda-aa115441a357" providerId="ADAL" clId="{A74E0146-EEE1-4A16-B2C8-34F7498D2686}" dt="2021-04-19T04:02:12.870" v="2467" actId="1038"/>
          <ac:cxnSpMkLst>
            <pc:docMk/>
            <pc:sldMk cId="976059984" sldId="376"/>
            <ac:cxnSpMk id="61" creationId="{BD02CE15-DEEC-4519-9907-E7945E04E043}"/>
          </ac:cxnSpMkLst>
        </pc:cxnChg>
      </pc:sldChg>
      <pc:sldChg chg="addSp delSp modSp mod">
        <pc:chgData name="Binoy Thomas" userId="a258ff35-6324-40d4-afda-aa115441a357" providerId="ADAL" clId="{A74E0146-EEE1-4A16-B2C8-34F7498D2686}" dt="2021-04-26T09:03:29.283" v="4100" actId="20577"/>
        <pc:sldMkLst>
          <pc:docMk/>
          <pc:sldMk cId="1873182986" sldId="377"/>
        </pc:sldMkLst>
        <pc:spChg chg="mod">
          <ac:chgData name="Binoy Thomas" userId="a258ff35-6324-40d4-afda-aa115441a357" providerId="ADAL" clId="{A74E0146-EEE1-4A16-B2C8-34F7498D2686}" dt="2021-04-26T08:39:02.032" v="4007" actId="20577"/>
          <ac:spMkLst>
            <pc:docMk/>
            <pc:sldMk cId="1873182986" sldId="377"/>
            <ac:spMk id="2" creationId="{DD777136-4AF7-4780-9D98-F29966F6CFF4}"/>
          </ac:spMkLst>
        </pc:spChg>
        <pc:spChg chg="mod">
          <ac:chgData name="Binoy Thomas" userId="a258ff35-6324-40d4-afda-aa115441a357" providerId="ADAL" clId="{A74E0146-EEE1-4A16-B2C8-34F7498D2686}" dt="2021-04-26T08:39:48.632" v="4018" actId="1076"/>
          <ac:spMkLst>
            <pc:docMk/>
            <pc:sldMk cId="1873182986" sldId="377"/>
            <ac:spMk id="3" creationId="{8A9B3A0B-5593-4CD9-ACEF-79BED6274BC5}"/>
          </ac:spMkLst>
        </pc:spChg>
        <pc:spChg chg="mod">
          <ac:chgData name="Binoy Thomas" userId="a258ff35-6324-40d4-afda-aa115441a357" providerId="ADAL" clId="{A74E0146-EEE1-4A16-B2C8-34F7498D2686}" dt="2021-04-26T09:03:29.283" v="4100" actId="20577"/>
          <ac:spMkLst>
            <pc:docMk/>
            <pc:sldMk cId="1873182986" sldId="377"/>
            <ac:spMk id="5" creationId="{A05AAA1B-0822-4B6D-86C9-02890232EF02}"/>
          </ac:spMkLst>
        </pc:spChg>
        <pc:spChg chg="mod">
          <ac:chgData name="Binoy Thomas" userId="a258ff35-6324-40d4-afda-aa115441a357" providerId="ADAL" clId="{A74E0146-EEE1-4A16-B2C8-34F7498D2686}" dt="2021-04-26T09:03:07.192" v="4084" actId="6549"/>
          <ac:spMkLst>
            <pc:docMk/>
            <pc:sldMk cId="1873182986" sldId="377"/>
            <ac:spMk id="7" creationId="{66BA9C31-6AF5-45D7-922B-BBC82BB49FF2}"/>
          </ac:spMkLst>
        </pc:spChg>
        <pc:spChg chg="mod">
          <ac:chgData name="Binoy Thomas" userId="a258ff35-6324-40d4-afda-aa115441a357" providerId="ADAL" clId="{A74E0146-EEE1-4A16-B2C8-34F7498D2686}" dt="2021-04-21T08:02:55.748" v="3433"/>
          <ac:spMkLst>
            <pc:docMk/>
            <pc:sldMk cId="1873182986" sldId="377"/>
            <ac:spMk id="9" creationId="{2D61F53E-3F33-4087-924A-E3FEABCBC641}"/>
          </ac:spMkLst>
        </pc:spChg>
        <pc:spChg chg="mod">
          <ac:chgData name="Binoy Thomas" userId="a258ff35-6324-40d4-afda-aa115441a357" providerId="ADAL" clId="{A74E0146-EEE1-4A16-B2C8-34F7498D2686}" dt="2021-04-26T08:39:34.148" v="4013" actId="20577"/>
          <ac:spMkLst>
            <pc:docMk/>
            <pc:sldMk cId="1873182986" sldId="377"/>
            <ac:spMk id="11" creationId="{DFD5A6CD-B7DA-4F9B-A2C7-D17E6B0B20D8}"/>
          </ac:spMkLst>
        </pc:spChg>
        <pc:spChg chg="mod">
          <ac:chgData name="Binoy Thomas" userId="a258ff35-6324-40d4-afda-aa115441a357" providerId="ADAL" clId="{A74E0146-EEE1-4A16-B2C8-34F7498D2686}" dt="2021-04-21T08:03:02.132" v="3437"/>
          <ac:spMkLst>
            <pc:docMk/>
            <pc:sldMk cId="1873182986" sldId="377"/>
            <ac:spMk id="13" creationId="{1EF066B2-700D-49A6-8831-E43002CEB639}"/>
          </ac:spMkLst>
        </pc:spChg>
        <pc:spChg chg="mod">
          <ac:chgData name="Binoy Thomas" userId="a258ff35-6324-40d4-afda-aa115441a357" providerId="ADAL" clId="{A74E0146-EEE1-4A16-B2C8-34F7498D2686}" dt="2021-04-26T08:39:28.082" v="4009" actId="20577"/>
          <ac:spMkLst>
            <pc:docMk/>
            <pc:sldMk cId="1873182986" sldId="377"/>
            <ac:spMk id="16" creationId="{328BD419-4B5E-474B-97D3-365D3BB81841}"/>
          </ac:spMkLst>
        </pc:spChg>
        <pc:spChg chg="mod">
          <ac:chgData name="Binoy Thomas" userId="a258ff35-6324-40d4-afda-aa115441a357" providerId="ADAL" clId="{A74E0146-EEE1-4A16-B2C8-34F7498D2686}" dt="2021-04-26T09:03:12.169" v="4088" actId="20577"/>
          <ac:spMkLst>
            <pc:docMk/>
            <pc:sldMk cId="1873182986" sldId="377"/>
            <ac:spMk id="17" creationId="{80FBE404-0DCD-4A59-9AC7-DAB624F0F939}"/>
          </ac:spMkLst>
        </pc:spChg>
        <pc:spChg chg="mod">
          <ac:chgData name="Binoy Thomas" userId="a258ff35-6324-40d4-afda-aa115441a357" providerId="ADAL" clId="{A74E0146-EEE1-4A16-B2C8-34F7498D2686}" dt="2021-04-21T08:03:04.876" v="3439"/>
          <ac:spMkLst>
            <pc:docMk/>
            <pc:sldMk cId="1873182986" sldId="377"/>
            <ac:spMk id="23" creationId="{37632A3D-DBBD-468F-ABF0-9B1E704CF65F}"/>
          </ac:spMkLst>
        </pc:spChg>
        <pc:spChg chg="mod">
          <ac:chgData name="Binoy Thomas" userId="a258ff35-6324-40d4-afda-aa115441a357" providerId="ADAL" clId="{A74E0146-EEE1-4A16-B2C8-34F7498D2686}" dt="2021-04-26T08:39:40.098" v="4015" actId="20577"/>
          <ac:spMkLst>
            <pc:docMk/>
            <pc:sldMk cId="1873182986" sldId="377"/>
            <ac:spMk id="37" creationId="{D794B988-9B3E-4473-86C2-5C7232C8D046}"/>
          </ac:spMkLst>
        </pc:spChg>
        <pc:spChg chg="mod">
          <ac:chgData name="Binoy Thomas" userId="a258ff35-6324-40d4-afda-aa115441a357" providerId="ADAL" clId="{A74E0146-EEE1-4A16-B2C8-34F7498D2686}" dt="2021-04-21T08:02:48.965" v="3429"/>
          <ac:spMkLst>
            <pc:docMk/>
            <pc:sldMk cId="1873182986" sldId="377"/>
            <ac:spMk id="52" creationId="{F4AB684B-F5F1-4EDA-B19F-D43319BE26E4}"/>
          </ac:spMkLst>
        </pc:spChg>
        <pc:spChg chg="mod">
          <ac:chgData name="Binoy Thomas" userId="a258ff35-6324-40d4-afda-aa115441a357" providerId="ADAL" clId="{A74E0146-EEE1-4A16-B2C8-34F7498D2686}" dt="2021-04-26T08:39:43.464" v="4017" actId="20577"/>
          <ac:spMkLst>
            <pc:docMk/>
            <pc:sldMk cId="1873182986" sldId="377"/>
            <ac:spMk id="56" creationId="{16E61D5E-0235-4113-877B-9D57E456F233}"/>
          </ac:spMkLst>
        </pc:spChg>
        <pc:spChg chg="mod">
          <ac:chgData name="Binoy Thomas" userId="a258ff35-6324-40d4-afda-aa115441a357" providerId="ADAL" clId="{A74E0146-EEE1-4A16-B2C8-34F7498D2686}" dt="2021-04-21T07:57:47.921" v="3342"/>
          <ac:spMkLst>
            <pc:docMk/>
            <pc:sldMk cId="1873182986" sldId="377"/>
            <ac:spMk id="66" creationId="{1D0B86B0-0FF7-4113-83AA-9EA5D0654F05}"/>
          </ac:spMkLst>
        </pc:spChg>
        <pc:spChg chg="mod">
          <ac:chgData name="Binoy Thomas" userId="a258ff35-6324-40d4-afda-aa115441a357" providerId="ADAL" clId="{A74E0146-EEE1-4A16-B2C8-34F7498D2686}" dt="2021-04-21T07:57:47.921" v="3342"/>
          <ac:spMkLst>
            <pc:docMk/>
            <pc:sldMk cId="1873182986" sldId="377"/>
            <ac:spMk id="68" creationId="{673F6E46-2A42-4DF6-AAF4-A1C836D1B6FC}"/>
          </ac:spMkLst>
        </pc:spChg>
        <pc:spChg chg="mod">
          <ac:chgData name="Binoy Thomas" userId="a258ff35-6324-40d4-afda-aa115441a357" providerId="ADAL" clId="{A74E0146-EEE1-4A16-B2C8-34F7498D2686}" dt="2021-04-26T09:03:19.283" v="4094" actId="6549"/>
          <ac:spMkLst>
            <pc:docMk/>
            <pc:sldMk cId="1873182986" sldId="377"/>
            <ac:spMk id="70" creationId="{DC4FB915-3E0C-46CB-B5DB-B58E8882AC42}"/>
          </ac:spMkLst>
        </pc:spChg>
        <pc:spChg chg="mod">
          <ac:chgData name="Binoy Thomas" userId="a258ff35-6324-40d4-afda-aa115441a357" providerId="ADAL" clId="{A74E0146-EEE1-4A16-B2C8-34F7498D2686}" dt="2021-04-21T08:00:32.776" v="3379"/>
          <ac:spMkLst>
            <pc:docMk/>
            <pc:sldMk cId="1873182986" sldId="377"/>
            <ac:spMk id="75" creationId="{999F3C05-0D4D-4510-8CF5-CCFCDC726424}"/>
          </ac:spMkLst>
        </pc:spChg>
        <pc:spChg chg="mod">
          <ac:chgData name="Binoy Thomas" userId="a258ff35-6324-40d4-afda-aa115441a357" providerId="ADAL" clId="{A74E0146-EEE1-4A16-B2C8-34F7498D2686}" dt="2021-04-21T08:03:08.024" v="3441"/>
          <ac:spMkLst>
            <pc:docMk/>
            <pc:sldMk cId="1873182986" sldId="377"/>
            <ac:spMk id="77" creationId="{D9FB3B81-0CA7-484F-B7E4-064893053398}"/>
          </ac:spMkLst>
        </pc:spChg>
        <pc:spChg chg="mod">
          <ac:chgData name="Binoy Thomas" userId="a258ff35-6324-40d4-afda-aa115441a357" providerId="ADAL" clId="{A74E0146-EEE1-4A16-B2C8-34F7498D2686}" dt="2021-04-21T08:00:32.776" v="3379"/>
          <ac:spMkLst>
            <pc:docMk/>
            <pc:sldMk cId="1873182986" sldId="377"/>
            <ac:spMk id="78" creationId="{F04DD563-D254-4C19-8DF8-324EB8FBDB23}"/>
          </ac:spMkLst>
        </pc:spChg>
        <pc:grpChg chg="add mod">
          <ac:chgData name="Binoy Thomas" userId="a258ff35-6324-40d4-afda-aa115441a357" providerId="ADAL" clId="{A74E0146-EEE1-4A16-B2C8-34F7498D2686}" dt="2021-04-21T07:57:52.259" v="3345" actId="1037"/>
          <ac:grpSpMkLst>
            <pc:docMk/>
            <pc:sldMk cId="1873182986" sldId="377"/>
            <ac:grpSpMk id="50" creationId="{25BF603C-185E-4BFB-A002-8E47745D7898}"/>
          </ac:grpSpMkLst>
        </pc:grpChg>
        <pc:grpChg chg="add mod">
          <ac:chgData name="Binoy Thomas" userId="a258ff35-6324-40d4-afda-aa115441a357" providerId="ADAL" clId="{A74E0146-EEE1-4A16-B2C8-34F7498D2686}" dt="2021-04-21T08:00:32.776" v="3379"/>
          <ac:grpSpMkLst>
            <pc:docMk/>
            <pc:sldMk cId="1873182986" sldId="377"/>
            <ac:grpSpMk id="74" creationId="{783A7F93-8D93-4DB7-921F-D9C94E06B815}"/>
          </ac:grpSpMkLst>
        </pc:grpChg>
        <pc:graphicFrameChg chg="del">
          <ac:chgData name="Binoy Thomas" userId="a258ff35-6324-40d4-afda-aa115441a357" providerId="ADAL" clId="{A74E0146-EEE1-4A16-B2C8-34F7498D2686}" dt="2021-04-20T08:36:09.307" v="2724" actId="478"/>
          <ac:graphicFrameMkLst>
            <pc:docMk/>
            <pc:sldMk cId="1873182986" sldId="377"/>
            <ac:graphicFrameMk id="36" creationId="{7F46EA7E-31F0-478C-861D-1AD1F10F70AE}"/>
          </ac:graphicFrameMkLst>
        </pc:graphicFrameChg>
        <pc:graphicFrameChg chg="add mod modGraphic">
          <ac:chgData name="Binoy Thomas" userId="a258ff35-6324-40d4-afda-aa115441a357" providerId="ADAL" clId="{A74E0146-EEE1-4A16-B2C8-34F7498D2686}" dt="2021-04-21T07:46:59.050" v="3286" actId="20577"/>
          <ac:graphicFrameMkLst>
            <pc:docMk/>
            <pc:sldMk cId="1873182986" sldId="377"/>
            <ac:graphicFrameMk id="62" creationId="{75EF4609-DDD2-4FFA-BA93-A6126B0F2D4E}"/>
          </ac:graphicFrameMkLst>
        </pc:graphicFrameChg>
        <pc:picChg chg="mod">
          <ac:chgData name="Binoy Thomas" userId="a258ff35-6324-40d4-afda-aa115441a357" providerId="ADAL" clId="{A74E0146-EEE1-4A16-B2C8-34F7498D2686}" dt="2021-04-21T08:00:32.776" v="3379"/>
          <ac:picMkLst>
            <pc:docMk/>
            <pc:sldMk cId="1873182986" sldId="377"/>
            <ac:picMk id="76" creationId="{4029C6D4-7B7D-4864-ABEF-F9F445FB107F}"/>
          </ac:picMkLst>
        </pc:picChg>
        <pc:cxnChg chg="mod">
          <ac:chgData name="Binoy Thomas" userId="a258ff35-6324-40d4-afda-aa115441a357" providerId="ADAL" clId="{A74E0146-EEE1-4A16-B2C8-34F7498D2686}" dt="2021-04-21T07:58:41.012" v="3349" actId="692"/>
          <ac:cxnSpMkLst>
            <pc:docMk/>
            <pc:sldMk cId="1873182986" sldId="377"/>
            <ac:cxnSpMk id="25" creationId="{0F2CFFE4-B436-4D92-B218-1A545BA8F5E2}"/>
          </ac:cxnSpMkLst>
        </pc:cxnChg>
        <pc:cxnChg chg="mod">
          <ac:chgData name="Binoy Thomas" userId="a258ff35-6324-40d4-afda-aa115441a357" providerId="ADAL" clId="{A74E0146-EEE1-4A16-B2C8-34F7498D2686}" dt="2021-04-21T07:58:16.107" v="3346" actId="692"/>
          <ac:cxnSpMkLst>
            <pc:docMk/>
            <pc:sldMk cId="1873182986" sldId="377"/>
            <ac:cxnSpMk id="26" creationId="{76EE8C57-4185-4CDB-9DC9-98F2EC9541BF}"/>
          </ac:cxnSpMkLst>
        </pc:cxnChg>
        <pc:cxnChg chg="mod">
          <ac:chgData name="Binoy Thomas" userId="a258ff35-6324-40d4-afda-aa115441a357" providerId="ADAL" clId="{A74E0146-EEE1-4A16-B2C8-34F7498D2686}" dt="2021-04-21T07:58:23.046" v="3348" actId="1037"/>
          <ac:cxnSpMkLst>
            <pc:docMk/>
            <pc:sldMk cId="1873182986" sldId="377"/>
            <ac:cxnSpMk id="31" creationId="{3150DAFC-4AE5-48F3-B55E-F3846A194F36}"/>
          </ac:cxnSpMkLst>
        </pc:cxnChg>
        <pc:cxnChg chg="mod">
          <ac:chgData name="Binoy Thomas" userId="a258ff35-6324-40d4-afda-aa115441a357" providerId="ADAL" clId="{A74E0146-EEE1-4A16-B2C8-34F7498D2686}" dt="2021-04-21T07:58:16.107" v="3346" actId="692"/>
          <ac:cxnSpMkLst>
            <pc:docMk/>
            <pc:sldMk cId="1873182986" sldId="377"/>
            <ac:cxnSpMk id="46" creationId="{9A09B248-6279-4CB0-9C4F-8B861C591C20}"/>
          </ac:cxnSpMkLst>
        </pc:cxnChg>
        <pc:cxnChg chg="mod">
          <ac:chgData name="Binoy Thomas" userId="a258ff35-6324-40d4-afda-aa115441a357" providerId="ADAL" clId="{A74E0146-EEE1-4A16-B2C8-34F7498D2686}" dt="2021-04-21T07:58:16.107" v="3346" actId="692"/>
          <ac:cxnSpMkLst>
            <pc:docMk/>
            <pc:sldMk cId="1873182986" sldId="377"/>
            <ac:cxnSpMk id="53" creationId="{43FB91EE-DFA1-4A1F-90B3-BCB689234652}"/>
          </ac:cxnSpMkLst>
        </pc:cxnChg>
        <pc:cxnChg chg="mod">
          <ac:chgData name="Binoy Thomas" userId="a258ff35-6324-40d4-afda-aa115441a357" providerId="ADAL" clId="{A74E0146-EEE1-4A16-B2C8-34F7498D2686}" dt="2021-04-21T07:58:16.107" v="3346" actId="692"/>
          <ac:cxnSpMkLst>
            <pc:docMk/>
            <pc:sldMk cId="1873182986" sldId="377"/>
            <ac:cxnSpMk id="54" creationId="{D9F00C6E-6C9C-40D6-88AF-DF29D60EB65E}"/>
          </ac:cxnSpMkLst>
        </pc:cxnChg>
        <pc:cxnChg chg="mod">
          <ac:chgData name="Binoy Thomas" userId="a258ff35-6324-40d4-afda-aa115441a357" providerId="ADAL" clId="{A74E0146-EEE1-4A16-B2C8-34F7498D2686}" dt="2021-04-21T07:58:16.107" v="3346" actId="692"/>
          <ac:cxnSpMkLst>
            <pc:docMk/>
            <pc:sldMk cId="1873182986" sldId="377"/>
            <ac:cxnSpMk id="55" creationId="{74FD9D01-6647-49F3-8EFA-E8E2DE0F98B7}"/>
          </ac:cxnSpMkLst>
        </pc:cxnChg>
        <pc:cxnChg chg="mod">
          <ac:chgData name="Binoy Thomas" userId="a258ff35-6324-40d4-afda-aa115441a357" providerId="ADAL" clId="{A74E0146-EEE1-4A16-B2C8-34F7498D2686}" dt="2021-04-21T07:57:47.921" v="3342"/>
          <ac:cxnSpMkLst>
            <pc:docMk/>
            <pc:sldMk cId="1873182986" sldId="377"/>
            <ac:cxnSpMk id="67" creationId="{FB0AF70D-D6C7-4EB5-8D62-50873FCEC650}"/>
          </ac:cxnSpMkLst>
        </pc:cxnChg>
        <pc:cxnChg chg="mod">
          <ac:chgData name="Binoy Thomas" userId="a258ff35-6324-40d4-afda-aa115441a357" providerId="ADAL" clId="{A74E0146-EEE1-4A16-B2C8-34F7498D2686}" dt="2021-04-21T07:58:16.107" v="3346" actId="692"/>
          <ac:cxnSpMkLst>
            <pc:docMk/>
            <pc:sldMk cId="1873182986" sldId="377"/>
            <ac:cxnSpMk id="71" creationId="{252D9905-25ED-4189-96C3-36FB0CA50D6B}"/>
          </ac:cxnSpMkLst>
        </pc:cxnChg>
        <pc:cxnChg chg="mod">
          <ac:chgData name="Binoy Thomas" userId="a258ff35-6324-40d4-afda-aa115441a357" providerId="ADAL" clId="{A74E0146-EEE1-4A16-B2C8-34F7498D2686}" dt="2021-04-21T07:57:47.921" v="3342"/>
          <ac:cxnSpMkLst>
            <pc:docMk/>
            <pc:sldMk cId="1873182986" sldId="377"/>
            <ac:cxnSpMk id="72" creationId="{55573DEB-5A18-4C86-A678-21A38B4CA452}"/>
          </ac:cxnSpMkLst>
        </pc:cxnChg>
        <pc:cxnChg chg="mod">
          <ac:chgData name="Binoy Thomas" userId="a258ff35-6324-40d4-afda-aa115441a357" providerId="ADAL" clId="{A74E0146-EEE1-4A16-B2C8-34F7498D2686}" dt="2021-04-21T07:58:41.012" v="3349" actId="692"/>
          <ac:cxnSpMkLst>
            <pc:docMk/>
            <pc:sldMk cId="1873182986" sldId="377"/>
            <ac:cxnSpMk id="73" creationId="{639CB768-FC7D-4029-925B-783481E8D362}"/>
          </ac:cxnSpMkLst>
        </pc:cxnChg>
      </pc:sldChg>
      <pc:sldChg chg="addSp modSp mod">
        <pc:chgData name="Binoy Thomas" userId="a258ff35-6324-40d4-afda-aa115441a357" providerId="ADAL" clId="{A74E0146-EEE1-4A16-B2C8-34F7498D2686}" dt="2021-04-26T09:05:34.787" v="4129" actId="20577"/>
        <pc:sldMkLst>
          <pc:docMk/>
          <pc:sldMk cId="2710052641" sldId="383"/>
        </pc:sldMkLst>
        <pc:spChg chg="mod">
          <ac:chgData name="Binoy Thomas" userId="a258ff35-6324-40d4-afda-aa115441a357" providerId="ADAL" clId="{A74E0146-EEE1-4A16-B2C8-34F7498D2686}" dt="2021-04-26T09:05:03.310" v="4114"/>
          <ac:spMkLst>
            <pc:docMk/>
            <pc:sldMk cId="2710052641" sldId="383"/>
            <ac:spMk id="2" creationId="{DD777136-4AF7-4780-9D98-F29966F6CFF4}"/>
          </ac:spMkLst>
        </pc:spChg>
        <pc:spChg chg="mod">
          <ac:chgData name="Binoy Thomas" userId="a258ff35-6324-40d4-afda-aa115441a357" providerId="ADAL" clId="{A74E0146-EEE1-4A16-B2C8-34F7498D2686}" dt="2021-04-22T13:04:45.007" v="3590" actId="1076"/>
          <ac:spMkLst>
            <pc:docMk/>
            <pc:sldMk cId="2710052641" sldId="383"/>
            <ac:spMk id="31" creationId="{8660E561-DF3F-4F38-8252-85B0F5CE4CFD}"/>
          </ac:spMkLst>
        </pc:spChg>
        <pc:spChg chg="mod">
          <ac:chgData name="Binoy Thomas" userId="a258ff35-6324-40d4-afda-aa115441a357" providerId="ADAL" clId="{A74E0146-EEE1-4A16-B2C8-34F7498D2686}" dt="2021-04-21T08:00:28.147" v="3377"/>
          <ac:spMkLst>
            <pc:docMk/>
            <pc:sldMk cId="2710052641" sldId="383"/>
            <ac:spMk id="33" creationId="{35A2450F-E564-4DEF-913D-5BAC97EDBF7D}"/>
          </ac:spMkLst>
        </pc:spChg>
        <pc:spChg chg="mod">
          <ac:chgData name="Binoy Thomas" userId="a258ff35-6324-40d4-afda-aa115441a357" providerId="ADAL" clId="{A74E0146-EEE1-4A16-B2C8-34F7498D2686}" dt="2021-04-21T08:00:28.147" v="3377"/>
          <ac:spMkLst>
            <pc:docMk/>
            <pc:sldMk cId="2710052641" sldId="383"/>
            <ac:spMk id="35" creationId="{30064DB6-D6C6-496D-B2E4-ED4799DC2EEB}"/>
          </ac:spMkLst>
        </pc:spChg>
        <pc:spChg chg="mod">
          <ac:chgData name="Binoy Thomas" userId="a258ff35-6324-40d4-afda-aa115441a357" providerId="ADAL" clId="{A74E0146-EEE1-4A16-B2C8-34F7498D2686}" dt="2021-04-22T13:04:45.007" v="3590" actId="1076"/>
          <ac:spMkLst>
            <pc:docMk/>
            <pc:sldMk cId="2710052641" sldId="383"/>
            <ac:spMk id="38" creationId="{7B4657C0-065B-49CB-9047-15E61DF6A729}"/>
          </ac:spMkLst>
        </pc:spChg>
        <pc:spChg chg="mod">
          <ac:chgData name="Binoy Thomas" userId="a258ff35-6324-40d4-afda-aa115441a357" providerId="ADAL" clId="{A74E0146-EEE1-4A16-B2C8-34F7498D2686}" dt="2021-04-22T13:04:45.007" v="3590" actId="1076"/>
          <ac:spMkLst>
            <pc:docMk/>
            <pc:sldMk cId="2710052641" sldId="383"/>
            <ac:spMk id="44" creationId="{880B6E13-1B7F-4ABF-8694-0D02E412E2DF}"/>
          </ac:spMkLst>
        </pc:spChg>
        <pc:spChg chg="mod">
          <ac:chgData name="Binoy Thomas" userId="a258ff35-6324-40d4-afda-aa115441a357" providerId="ADAL" clId="{A74E0146-EEE1-4A16-B2C8-34F7498D2686}" dt="2021-04-22T13:04:45.007" v="3590" actId="1076"/>
          <ac:spMkLst>
            <pc:docMk/>
            <pc:sldMk cId="2710052641" sldId="383"/>
            <ac:spMk id="47" creationId="{B40C08DF-9C15-4DE1-B58C-03536EEE0902}"/>
          </ac:spMkLst>
        </pc:spChg>
        <pc:spChg chg="mod">
          <ac:chgData name="Binoy Thomas" userId="a258ff35-6324-40d4-afda-aa115441a357" providerId="ADAL" clId="{A74E0146-EEE1-4A16-B2C8-34F7498D2686}" dt="2021-04-22T13:04:45.007" v="3590" actId="1076"/>
          <ac:spMkLst>
            <pc:docMk/>
            <pc:sldMk cId="2710052641" sldId="383"/>
            <ac:spMk id="48" creationId="{76D24630-6078-45B0-9EA1-A5D25EA5856E}"/>
          </ac:spMkLst>
        </pc:spChg>
        <pc:spChg chg="mod">
          <ac:chgData name="Binoy Thomas" userId="a258ff35-6324-40d4-afda-aa115441a357" providerId="ADAL" clId="{A74E0146-EEE1-4A16-B2C8-34F7498D2686}" dt="2021-04-21T07:58:54.341" v="3351"/>
          <ac:spMkLst>
            <pc:docMk/>
            <pc:sldMk cId="2710052641" sldId="383"/>
            <ac:spMk id="50" creationId="{6D556547-1E9C-4109-9EF9-55E40E78D3E1}"/>
          </ac:spMkLst>
        </pc:spChg>
        <pc:spChg chg="mod">
          <ac:chgData name="Binoy Thomas" userId="a258ff35-6324-40d4-afda-aa115441a357" providerId="ADAL" clId="{A74E0146-EEE1-4A16-B2C8-34F7498D2686}" dt="2021-04-21T07:59:48.709" v="3368" actId="20577"/>
          <ac:spMkLst>
            <pc:docMk/>
            <pc:sldMk cId="2710052641" sldId="383"/>
            <ac:spMk id="52" creationId="{EAFD165D-C14B-4EDA-86FD-22D7CDC7047A}"/>
          </ac:spMkLst>
        </pc:spChg>
        <pc:spChg chg="mod">
          <ac:chgData name="Binoy Thomas" userId="a258ff35-6324-40d4-afda-aa115441a357" providerId="ADAL" clId="{A74E0146-EEE1-4A16-B2C8-34F7498D2686}" dt="2021-04-22T13:04:45.007" v="3590" actId="1076"/>
          <ac:spMkLst>
            <pc:docMk/>
            <pc:sldMk cId="2710052641" sldId="383"/>
            <ac:spMk id="57" creationId="{5A2BFF2A-EF7A-49C3-9284-A463F053D33A}"/>
          </ac:spMkLst>
        </pc:spChg>
        <pc:spChg chg="mod">
          <ac:chgData name="Binoy Thomas" userId="a258ff35-6324-40d4-afda-aa115441a357" providerId="ADAL" clId="{A74E0146-EEE1-4A16-B2C8-34F7498D2686}" dt="2021-04-21T08:00:02.158" v="3374" actId="20577"/>
          <ac:spMkLst>
            <pc:docMk/>
            <pc:sldMk cId="2710052641" sldId="383"/>
            <ac:spMk id="59" creationId="{9D10DDBF-7337-4E83-98AE-A908306CF972}"/>
          </ac:spMkLst>
        </pc:spChg>
        <pc:spChg chg="mod">
          <ac:chgData name="Binoy Thomas" userId="a258ff35-6324-40d4-afda-aa115441a357" providerId="ADAL" clId="{A74E0146-EEE1-4A16-B2C8-34F7498D2686}" dt="2021-04-22T13:04:45.007" v="3590" actId="1076"/>
          <ac:spMkLst>
            <pc:docMk/>
            <pc:sldMk cId="2710052641" sldId="383"/>
            <ac:spMk id="60" creationId="{5CE9E429-2093-4543-A13C-B89E8621B16E}"/>
          </ac:spMkLst>
        </pc:spChg>
        <pc:spChg chg="mod">
          <ac:chgData name="Binoy Thomas" userId="a258ff35-6324-40d4-afda-aa115441a357" providerId="ADAL" clId="{A74E0146-EEE1-4A16-B2C8-34F7498D2686}" dt="2021-04-22T13:04:45.007" v="3590" actId="1076"/>
          <ac:spMkLst>
            <pc:docMk/>
            <pc:sldMk cId="2710052641" sldId="383"/>
            <ac:spMk id="61" creationId="{37B2FB16-8C5D-4F06-985A-60BF78303B7F}"/>
          </ac:spMkLst>
        </pc:spChg>
        <pc:spChg chg="mod">
          <ac:chgData name="Binoy Thomas" userId="a258ff35-6324-40d4-afda-aa115441a357" providerId="ADAL" clId="{A74E0146-EEE1-4A16-B2C8-34F7498D2686}" dt="2021-04-22T13:04:45.007" v="3590" actId="1076"/>
          <ac:spMkLst>
            <pc:docMk/>
            <pc:sldMk cId="2710052641" sldId="383"/>
            <ac:spMk id="62" creationId="{3364ABA5-CE85-4202-B3A7-7408DECCCC8F}"/>
          </ac:spMkLst>
        </pc:spChg>
        <pc:spChg chg="mod">
          <ac:chgData name="Binoy Thomas" userId="a258ff35-6324-40d4-afda-aa115441a357" providerId="ADAL" clId="{A74E0146-EEE1-4A16-B2C8-34F7498D2686}" dt="2021-04-22T13:04:45.007" v="3590" actId="1076"/>
          <ac:spMkLst>
            <pc:docMk/>
            <pc:sldMk cId="2710052641" sldId="383"/>
            <ac:spMk id="63" creationId="{6FC02527-54E0-4F17-BA87-5287AB3C02AE}"/>
          </ac:spMkLst>
        </pc:spChg>
        <pc:spChg chg="mod">
          <ac:chgData name="Binoy Thomas" userId="a258ff35-6324-40d4-afda-aa115441a357" providerId="ADAL" clId="{A74E0146-EEE1-4A16-B2C8-34F7498D2686}" dt="2021-04-22T13:04:45.007" v="3590" actId="1076"/>
          <ac:spMkLst>
            <pc:docMk/>
            <pc:sldMk cId="2710052641" sldId="383"/>
            <ac:spMk id="64" creationId="{DDEE4E4E-29EA-42D5-BBDE-DDD7D515430E}"/>
          </ac:spMkLst>
        </pc:spChg>
        <pc:spChg chg="mod">
          <ac:chgData name="Binoy Thomas" userId="a258ff35-6324-40d4-afda-aa115441a357" providerId="ADAL" clId="{A74E0146-EEE1-4A16-B2C8-34F7498D2686}" dt="2021-04-21T07:59:53.809" v="3370" actId="20577"/>
          <ac:spMkLst>
            <pc:docMk/>
            <pc:sldMk cId="2710052641" sldId="383"/>
            <ac:spMk id="86" creationId="{F7E7D632-8EF7-4A61-8EB0-E95CA9460CB7}"/>
          </ac:spMkLst>
        </pc:spChg>
        <pc:grpChg chg="add mod">
          <ac:chgData name="Binoy Thomas" userId="a258ff35-6324-40d4-afda-aa115441a357" providerId="ADAL" clId="{A74E0146-EEE1-4A16-B2C8-34F7498D2686}" dt="2021-04-21T08:00:28.147" v="3377"/>
          <ac:grpSpMkLst>
            <pc:docMk/>
            <pc:sldMk cId="2710052641" sldId="383"/>
            <ac:grpSpMk id="32" creationId="{FCE0D82A-100A-4B84-A28C-4A57C1B5BAC1}"/>
          </ac:grpSpMkLst>
        </pc:grpChg>
        <pc:graphicFrameChg chg="mod modGraphic">
          <ac:chgData name="Binoy Thomas" userId="a258ff35-6324-40d4-afda-aa115441a357" providerId="ADAL" clId="{A74E0146-EEE1-4A16-B2C8-34F7498D2686}" dt="2021-04-26T09:05:34.787" v="4129" actId="20577"/>
          <ac:graphicFrameMkLst>
            <pc:docMk/>
            <pc:sldMk cId="2710052641" sldId="383"/>
            <ac:graphicFrameMk id="30" creationId="{28F1814B-77B0-4EE2-BA80-0D8EA70A9B15}"/>
          </ac:graphicFrameMkLst>
        </pc:graphicFrameChg>
        <pc:graphicFrameChg chg="mod modGraphic">
          <ac:chgData name="Binoy Thomas" userId="a258ff35-6324-40d4-afda-aa115441a357" providerId="ADAL" clId="{A74E0146-EEE1-4A16-B2C8-34F7498D2686}" dt="2021-04-22T13:06:02.917" v="3600" actId="1036"/>
          <ac:graphicFrameMkLst>
            <pc:docMk/>
            <pc:sldMk cId="2710052641" sldId="383"/>
            <ac:graphicFrameMk id="36" creationId="{7F46EA7E-31F0-478C-861D-1AD1F10F70AE}"/>
          </ac:graphicFrameMkLst>
        </pc:graphicFrameChg>
        <pc:picChg chg="mod">
          <ac:chgData name="Binoy Thomas" userId="a258ff35-6324-40d4-afda-aa115441a357" providerId="ADAL" clId="{A74E0146-EEE1-4A16-B2C8-34F7498D2686}" dt="2021-04-21T08:00:28.147" v="3377"/>
          <ac:picMkLst>
            <pc:docMk/>
            <pc:sldMk cId="2710052641" sldId="383"/>
            <ac:picMk id="34" creationId="{903BED89-4780-4C99-878A-C08843A45A52}"/>
          </ac:picMkLst>
        </pc:picChg>
        <pc:cxnChg chg="mod">
          <ac:chgData name="Binoy Thomas" userId="a258ff35-6324-40d4-afda-aa115441a357" providerId="ADAL" clId="{A74E0146-EEE1-4A16-B2C8-34F7498D2686}" dt="2021-04-22T13:04:40.968" v="3589" actId="14100"/>
          <ac:cxnSpMkLst>
            <pc:docMk/>
            <pc:sldMk cId="2710052641" sldId="383"/>
            <ac:cxnSpMk id="12" creationId="{9B055429-2164-4A82-A6B4-1A77A370DABA}"/>
          </ac:cxnSpMkLst>
        </pc:cxnChg>
      </pc:sldChg>
      <pc:sldChg chg="addSp delSp modSp mod">
        <pc:chgData name="Binoy Thomas" userId="a258ff35-6324-40d4-afda-aa115441a357" providerId="ADAL" clId="{A74E0146-EEE1-4A16-B2C8-34F7498D2686}" dt="2021-04-26T09:11:40.871" v="4197" actId="20577"/>
        <pc:sldMkLst>
          <pc:docMk/>
          <pc:sldMk cId="3128520286" sldId="2540"/>
        </pc:sldMkLst>
        <pc:spChg chg="mod">
          <ac:chgData name="Binoy Thomas" userId="a258ff35-6324-40d4-afda-aa115441a357" providerId="ADAL" clId="{A74E0146-EEE1-4A16-B2C8-34F7498D2686}" dt="2021-04-26T09:11:40.871" v="4197" actId="20577"/>
          <ac:spMkLst>
            <pc:docMk/>
            <pc:sldMk cId="3128520286" sldId="2540"/>
            <ac:spMk id="11" creationId="{D057DC24-6DE2-4057-B37B-5BB4392A4DE1}"/>
          </ac:spMkLst>
        </pc:spChg>
        <pc:spChg chg="mod">
          <ac:chgData name="Binoy Thomas" userId="a258ff35-6324-40d4-afda-aa115441a357" providerId="ADAL" clId="{A74E0146-EEE1-4A16-B2C8-34F7498D2686}" dt="2021-04-21T08:11:15.872" v="3499" actId="20577"/>
          <ac:spMkLst>
            <pc:docMk/>
            <pc:sldMk cId="3128520286" sldId="2540"/>
            <ac:spMk id="17" creationId="{EEE13F29-06B5-49C1-B79B-B8CFF1AB1356}"/>
          </ac:spMkLst>
        </pc:spChg>
        <pc:picChg chg="del mod">
          <ac:chgData name="Binoy Thomas" userId="a258ff35-6324-40d4-afda-aa115441a357" providerId="ADAL" clId="{A74E0146-EEE1-4A16-B2C8-34F7498D2686}" dt="2021-04-21T08:10:11.441" v="3458" actId="478"/>
          <ac:picMkLst>
            <pc:docMk/>
            <pc:sldMk cId="3128520286" sldId="2540"/>
            <ac:picMk id="3" creationId="{582AE69F-C78D-4260-81DB-7438A081EECB}"/>
          </ac:picMkLst>
        </pc:picChg>
        <pc:picChg chg="add mod">
          <ac:chgData name="Binoy Thomas" userId="a258ff35-6324-40d4-afda-aa115441a357" providerId="ADAL" clId="{A74E0146-EEE1-4A16-B2C8-34F7498D2686}" dt="2021-04-21T08:10:41.705" v="3463" actId="692"/>
          <ac:picMkLst>
            <pc:docMk/>
            <pc:sldMk cId="3128520286" sldId="2540"/>
            <ac:picMk id="13" creationId="{A738BDDB-65CD-45FA-B25B-59FFF9C55F00}"/>
          </ac:picMkLst>
        </pc:picChg>
      </pc:sldChg>
      <pc:sldChg chg="modSp mod">
        <pc:chgData name="Binoy Thomas" userId="a258ff35-6324-40d4-afda-aa115441a357" providerId="ADAL" clId="{A74E0146-EEE1-4A16-B2C8-34F7498D2686}" dt="2021-04-26T09:13:13.697" v="4199" actId="20577"/>
        <pc:sldMkLst>
          <pc:docMk/>
          <pc:sldMk cId="1554992168" sldId="2542"/>
        </pc:sldMkLst>
        <pc:spChg chg="mod">
          <ac:chgData name="Binoy Thomas" userId="a258ff35-6324-40d4-afda-aa115441a357" providerId="ADAL" clId="{A74E0146-EEE1-4A16-B2C8-34F7498D2686}" dt="2021-04-26T09:13:13.697" v="4199" actId="20577"/>
          <ac:spMkLst>
            <pc:docMk/>
            <pc:sldMk cId="1554992168" sldId="2542"/>
            <ac:spMk id="53" creationId="{CAB25F59-9D00-4811-AB0B-03C2B7365474}"/>
          </ac:spMkLst>
        </pc:spChg>
      </pc:sldChg>
      <pc:sldChg chg="modSp mod">
        <pc:chgData name="Binoy Thomas" userId="a258ff35-6324-40d4-afda-aa115441a357" providerId="ADAL" clId="{A74E0146-EEE1-4A16-B2C8-34F7498D2686}" dt="2021-04-26T06:52:19.275" v="3886" actId="20577"/>
        <pc:sldMkLst>
          <pc:docMk/>
          <pc:sldMk cId="3567690984" sldId="2559"/>
        </pc:sldMkLst>
        <pc:spChg chg="mod">
          <ac:chgData name="Binoy Thomas" userId="a258ff35-6324-40d4-afda-aa115441a357" providerId="ADAL" clId="{A74E0146-EEE1-4A16-B2C8-34F7498D2686}" dt="2021-04-26T06:46:32.174" v="3718" actId="20577"/>
          <ac:spMkLst>
            <pc:docMk/>
            <pc:sldMk cId="3567690984" sldId="2559"/>
            <ac:spMk id="2" creationId="{1F719D0D-077A-4F6D-BC99-BD84551AD354}"/>
          </ac:spMkLst>
        </pc:spChg>
        <pc:spChg chg="mod">
          <ac:chgData name="Binoy Thomas" userId="a258ff35-6324-40d4-afda-aa115441a357" providerId="ADAL" clId="{A74E0146-EEE1-4A16-B2C8-34F7498D2686}" dt="2021-04-22T07:36:04.058" v="3520" actId="1035"/>
          <ac:spMkLst>
            <pc:docMk/>
            <pc:sldMk cId="3567690984" sldId="2559"/>
            <ac:spMk id="5" creationId="{082B719E-6BD3-4A86-95D1-EAA1C14764FA}"/>
          </ac:spMkLst>
        </pc:spChg>
        <pc:graphicFrameChg chg="mod modGraphic">
          <ac:chgData name="Binoy Thomas" userId="a258ff35-6324-40d4-afda-aa115441a357" providerId="ADAL" clId="{A74E0146-EEE1-4A16-B2C8-34F7498D2686}" dt="2021-04-26T06:52:19.275" v="3886" actId="20577"/>
          <ac:graphicFrameMkLst>
            <pc:docMk/>
            <pc:sldMk cId="3567690984" sldId="2559"/>
            <ac:graphicFrameMk id="4" creationId="{D7B91BFB-2FB4-4649-974F-C6E5851E3A79}"/>
          </ac:graphicFrameMkLst>
        </pc:graphicFrameChg>
        <pc:graphicFrameChg chg="mod">
          <ac:chgData name="Binoy Thomas" userId="a258ff35-6324-40d4-afda-aa115441a357" providerId="ADAL" clId="{A74E0146-EEE1-4A16-B2C8-34F7498D2686}" dt="2021-04-22T07:36:29.406" v="3522"/>
          <ac:graphicFrameMkLst>
            <pc:docMk/>
            <pc:sldMk cId="3567690984" sldId="2559"/>
            <ac:graphicFrameMk id="9" creationId="{3EE4F608-DE06-463C-AC75-E08863957BA5}"/>
          </ac:graphicFrameMkLst>
        </pc:graphicFrameChg>
      </pc:sldChg>
      <pc:sldChg chg="modSp mod">
        <pc:chgData name="Binoy Thomas" userId="a258ff35-6324-40d4-afda-aa115441a357" providerId="ADAL" clId="{A74E0146-EEE1-4A16-B2C8-34F7498D2686}" dt="2021-04-26T08:33:59.037" v="3947" actId="692"/>
        <pc:sldMkLst>
          <pc:docMk/>
          <pc:sldMk cId="2345090650" sldId="2560"/>
        </pc:sldMkLst>
        <pc:spChg chg="mod">
          <ac:chgData name="Binoy Thomas" userId="a258ff35-6324-40d4-afda-aa115441a357" providerId="ADAL" clId="{A74E0146-EEE1-4A16-B2C8-34F7498D2686}" dt="2021-04-26T08:32:06.590" v="3936" actId="1037"/>
          <ac:spMkLst>
            <pc:docMk/>
            <pc:sldMk cId="2345090650" sldId="2560"/>
            <ac:spMk id="33" creationId="{6FFE5D6B-78D1-4789-B145-7AB78FF2DA10}"/>
          </ac:spMkLst>
        </pc:spChg>
        <pc:spChg chg="mod">
          <ac:chgData name="Binoy Thomas" userId="a258ff35-6324-40d4-afda-aa115441a357" providerId="ADAL" clId="{A74E0146-EEE1-4A16-B2C8-34F7498D2686}" dt="2021-04-26T08:33:59.037" v="3947" actId="692"/>
          <ac:spMkLst>
            <pc:docMk/>
            <pc:sldMk cId="2345090650" sldId="2560"/>
            <ac:spMk id="39" creationId="{6448834A-D12E-4204-957C-7A7DAD8CF95E}"/>
          </ac:spMkLst>
        </pc:spChg>
        <pc:spChg chg="mod">
          <ac:chgData name="Binoy Thomas" userId="a258ff35-6324-40d4-afda-aa115441a357" providerId="ADAL" clId="{A74E0146-EEE1-4A16-B2C8-34F7498D2686}" dt="2021-04-26T08:33:59.037" v="3947" actId="692"/>
          <ac:spMkLst>
            <pc:docMk/>
            <pc:sldMk cId="2345090650" sldId="2560"/>
            <ac:spMk id="40" creationId="{EF1F335C-3366-43DB-B732-DB7BE217B6FC}"/>
          </ac:spMkLst>
        </pc:spChg>
        <pc:spChg chg="mod">
          <ac:chgData name="Binoy Thomas" userId="a258ff35-6324-40d4-afda-aa115441a357" providerId="ADAL" clId="{A74E0146-EEE1-4A16-B2C8-34F7498D2686}" dt="2021-04-26T08:33:59.037" v="3947" actId="692"/>
          <ac:spMkLst>
            <pc:docMk/>
            <pc:sldMk cId="2345090650" sldId="2560"/>
            <ac:spMk id="41" creationId="{C0BC8DC0-C1C3-432D-BC92-9224E2CDC0F6}"/>
          </ac:spMkLst>
        </pc:spChg>
        <pc:spChg chg="mod">
          <ac:chgData name="Binoy Thomas" userId="a258ff35-6324-40d4-afda-aa115441a357" providerId="ADAL" clId="{A74E0146-EEE1-4A16-B2C8-34F7498D2686}" dt="2021-04-26T08:33:59.037" v="3947" actId="692"/>
          <ac:spMkLst>
            <pc:docMk/>
            <pc:sldMk cId="2345090650" sldId="2560"/>
            <ac:spMk id="42" creationId="{747D8C63-4248-4D95-8412-7475CAD0C0F9}"/>
          </ac:spMkLst>
        </pc:spChg>
        <pc:spChg chg="mod">
          <ac:chgData name="Binoy Thomas" userId="a258ff35-6324-40d4-afda-aa115441a357" providerId="ADAL" clId="{A74E0146-EEE1-4A16-B2C8-34F7498D2686}" dt="2021-04-26T08:33:59.037" v="3947" actId="692"/>
          <ac:spMkLst>
            <pc:docMk/>
            <pc:sldMk cId="2345090650" sldId="2560"/>
            <ac:spMk id="74" creationId="{37982D71-862F-45D1-9FA9-4B09E11AB2C1}"/>
          </ac:spMkLst>
        </pc:spChg>
        <pc:picChg chg="mod">
          <ac:chgData name="Binoy Thomas" userId="a258ff35-6324-40d4-afda-aa115441a357" providerId="ADAL" clId="{A74E0146-EEE1-4A16-B2C8-34F7498D2686}" dt="2021-04-16T10:23:26.176" v="832" actId="1076"/>
          <ac:picMkLst>
            <pc:docMk/>
            <pc:sldMk cId="2345090650" sldId="2560"/>
            <ac:picMk id="43" creationId="{D05B963B-36BD-48CC-BF75-90A12B392BC6}"/>
          </ac:picMkLst>
        </pc:picChg>
        <pc:picChg chg="mod">
          <ac:chgData name="Binoy Thomas" userId="a258ff35-6324-40d4-afda-aa115441a357" providerId="ADAL" clId="{A74E0146-EEE1-4A16-B2C8-34F7498D2686}" dt="2021-04-16T10:23:26.176" v="832" actId="1076"/>
          <ac:picMkLst>
            <pc:docMk/>
            <pc:sldMk cId="2345090650" sldId="2560"/>
            <ac:picMk id="45" creationId="{1F85E081-F229-4F3A-81A4-3F6BC39B5CC8}"/>
          </ac:picMkLst>
        </pc:picChg>
        <pc:picChg chg="mod">
          <ac:chgData name="Binoy Thomas" userId="a258ff35-6324-40d4-afda-aa115441a357" providerId="ADAL" clId="{A74E0146-EEE1-4A16-B2C8-34F7498D2686}" dt="2021-04-16T10:23:26.176" v="832" actId="1076"/>
          <ac:picMkLst>
            <pc:docMk/>
            <pc:sldMk cId="2345090650" sldId="2560"/>
            <ac:picMk id="55" creationId="{C26A3037-74AB-49D2-BE30-CDA08E83AE48}"/>
          </ac:picMkLst>
        </pc:picChg>
        <pc:picChg chg="mod">
          <ac:chgData name="Binoy Thomas" userId="a258ff35-6324-40d4-afda-aa115441a357" providerId="ADAL" clId="{A74E0146-EEE1-4A16-B2C8-34F7498D2686}" dt="2021-04-16T10:20:59.754" v="810" actId="1076"/>
          <ac:picMkLst>
            <pc:docMk/>
            <pc:sldMk cId="2345090650" sldId="2560"/>
            <ac:picMk id="61" creationId="{D48B8ACB-B401-4558-9FE4-526E7B2ED83D}"/>
          </ac:picMkLst>
        </pc:picChg>
        <pc:picChg chg="mod">
          <ac:chgData name="Binoy Thomas" userId="a258ff35-6324-40d4-afda-aa115441a357" providerId="ADAL" clId="{A74E0146-EEE1-4A16-B2C8-34F7498D2686}" dt="2021-04-26T08:32:49.741" v="3937" actId="1076"/>
          <ac:picMkLst>
            <pc:docMk/>
            <pc:sldMk cId="2345090650" sldId="2560"/>
            <ac:picMk id="62" creationId="{8AFB2B32-82CC-4848-9472-93ABC471B6B7}"/>
          </ac:picMkLst>
        </pc:picChg>
        <pc:picChg chg="mod">
          <ac:chgData name="Binoy Thomas" userId="a258ff35-6324-40d4-afda-aa115441a357" providerId="ADAL" clId="{A74E0146-EEE1-4A16-B2C8-34F7498D2686}" dt="2021-04-26T08:33:18.704" v="3945" actId="1076"/>
          <ac:picMkLst>
            <pc:docMk/>
            <pc:sldMk cId="2345090650" sldId="2560"/>
            <ac:picMk id="63" creationId="{1043B72C-5348-4F4E-88D6-6AE4FE5FA961}"/>
          </ac:picMkLst>
        </pc:picChg>
        <pc:picChg chg="mod">
          <ac:chgData name="Binoy Thomas" userId="a258ff35-6324-40d4-afda-aa115441a357" providerId="ADAL" clId="{A74E0146-EEE1-4A16-B2C8-34F7498D2686}" dt="2021-04-26T08:32:55.861" v="3939" actId="554"/>
          <ac:picMkLst>
            <pc:docMk/>
            <pc:sldMk cId="2345090650" sldId="2560"/>
            <ac:picMk id="64" creationId="{E5D71106-3852-49E5-B432-08AA275A29C5}"/>
          </ac:picMkLst>
        </pc:picChg>
        <pc:picChg chg="mod">
          <ac:chgData name="Binoy Thomas" userId="a258ff35-6324-40d4-afda-aa115441a357" providerId="ADAL" clId="{A74E0146-EEE1-4A16-B2C8-34F7498D2686}" dt="2021-04-26T08:32:55.861" v="3939" actId="554"/>
          <ac:picMkLst>
            <pc:docMk/>
            <pc:sldMk cId="2345090650" sldId="2560"/>
            <ac:picMk id="65" creationId="{C0B185FE-DFAF-4BA1-A09F-125435B572F3}"/>
          </ac:picMkLst>
        </pc:picChg>
        <pc:picChg chg="mod">
          <ac:chgData name="Binoy Thomas" userId="a258ff35-6324-40d4-afda-aa115441a357" providerId="ADAL" clId="{A74E0146-EEE1-4A16-B2C8-34F7498D2686}" dt="2021-04-26T08:33:18.704" v="3945" actId="1076"/>
          <ac:picMkLst>
            <pc:docMk/>
            <pc:sldMk cId="2345090650" sldId="2560"/>
            <ac:picMk id="68" creationId="{C8F9083D-66BB-4A92-BA53-575CA2AA785B}"/>
          </ac:picMkLst>
        </pc:picChg>
        <pc:cxnChg chg="mod">
          <ac:chgData name="Binoy Thomas" userId="a258ff35-6324-40d4-afda-aa115441a357" providerId="ADAL" clId="{A74E0146-EEE1-4A16-B2C8-34F7498D2686}" dt="2021-04-26T08:31:50.644" v="3933" actId="14100"/>
          <ac:cxnSpMkLst>
            <pc:docMk/>
            <pc:sldMk cId="2345090650" sldId="2560"/>
            <ac:cxnSpMk id="44" creationId="{3A632C17-1AA5-4526-8622-171FF55BA206}"/>
          </ac:cxnSpMkLst>
        </pc:cxnChg>
        <pc:cxnChg chg="mod">
          <ac:chgData name="Binoy Thomas" userId="a258ff35-6324-40d4-afda-aa115441a357" providerId="ADAL" clId="{A74E0146-EEE1-4A16-B2C8-34F7498D2686}" dt="2021-04-26T08:31:54.912" v="3934" actId="14100"/>
          <ac:cxnSpMkLst>
            <pc:docMk/>
            <pc:sldMk cId="2345090650" sldId="2560"/>
            <ac:cxnSpMk id="56" creationId="{66AC1090-1C77-4C97-9687-DAB2B40A7E56}"/>
          </ac:cxnSpMkLst>
        </pc:cxnChg>
        <pc:cxnChg chg="mod">
          <ac:chgData name="Binoy Thomas" userId="a258ff35-6324-40d4-afda-aa115441a357" providerId="ADAL" clId="{A74E0146-EEE1-4A16-B2C8-34F7498D2686}" dt="2021-04-26T08:31:47.718" v="3932" actId="14100"/>
          <ac:cxnSpMkLst>
            <pc:docMk/>
            <pc:sldMk cId="2345090650" sldId="2560"/>
            <ac:cxnSpMk id="59" creationId="{B4F7F5F9-0D76-46D4-B480-8CD0DC9CAB05}"/>
          </ac:cxnSpMkLst>
        </pc:cxnChg>
        <pc:cxnChg chg="mod">
          <ac:chgData name="Binoy Thomas" userId="a258ff35-6324-40d4-afda-aa115441a357" providerId="ADAL" clId="{A74E0146-EEE1-4A16-B2C8-34F7498D2686}" dt="2021-04-26T08:33:13.968" v="3944" actId="14100"/>
          <ac:cxnSpMkLst>
            <pc:docMk/>
            <pc:sldMk cId="2345090650" sldId="2560"/>
            <ac:cxnSpMk id="60" creationId="{145DE4CF-1722-4A55-8E68-73409C907508}"/>
          </ac:cxnSpMkLst>
        </pc:cxnChg>
        <pc:cxnChg chg="mod">
          <ac:chgData name="Binoy Thomas" userId="a258ff35-6324-40d4-afda-aa115441a357" providerId="ADAL" clId="{A74E0146-EEE1-4A16-B2C8-34F7498D2686}" dt="2021-04-26T08:33:34.357" v="3946" actId="14100"/>
          <ac:cxnSpMkLst>
            <pc:docMk/>
            <pc:sldMk cId="2345090650" sldId="2560"/>
            <ac:cxnSpMk id="78" creationId="{A6B31666-DBAC-4351-BC84-B386418D4361}"/>
          </ac:cxnSpMkLst>
        </pc:cxnChg>
      </pc:sldChg>
      <pc:sldChg chg="addSp delSp modSp mod">
        <pc:chgData name="Binoy Thomas" userId="a258ff35-6324-40d4-afda-aa115441a357" providerId="ADAL" clId="{A74E0146-EEE1-4A16-B2C8-34F7498D2686}" dt="2021-04-26T08:38:24.390" v="4002" actId="20577"/>
        <pc:sldMkLst>
          <pc:docMk/>
          <pc:sldMk cId="1536346127" sldId="2563"/>
        </pc:sldMkLst>
        <pc:spChg chg="mod">
          <ac:chgData name="Binoy Thomas" userId="a258ff35-6324-40d4-afda-aa115441a357" providerId="ADAL" clId="{A74E0146-EEE1-4A16-B2C8-34F7498D2686}" dt="2021-04-21T08:00:42.629" v="3382"/>
          <ac:spMkLst>
            <pc:docMk/>
            <pc:sldMk cId="1536346127" sldId="2563"/>
            <ac:spMk id="6" creationId="{7660D10B-2ECD-4304-A140-0C6F0604B48B}"/>
          </ac:spMkLst>
        </pc:spChg>
        <pc:spChg chg="mod">
          <ac:chgData name="Binoy Thomas" userId="a258ff35-6324-40d4-afda-aa115441a357" providerId="ADAL" clId="{A74E0146-EEE1-4A16-B2C8-34F7498D2686}" dt="2021-04-21T08:00:42.629" v="3382"/>
          <ac:spMkLst>
            <pc:docMk/>
            <pc:sldMk cId="1536346127" sldId="2563"/>
            <ac:spMk id="8" creationId="{CEEC478C-1791-45AF-891B-BB77A63A24B9}"/>
          </ac:spMkLst>
        </pc:spChg>
        <pc:grpChg chg="add mod">
          <ac:chgData name="Binoy Thomas" userId="a258ff35-6324-40d4-afda-aa115441a357" providerId="ADAL" clId="{A74E0146-EEE1-4A16-B2C8-34F7498D2686}" dt="2021-04-21T08:00:42.629" v="3382"/>
          <ac:grpSpMkLst>
            <pc:docMk/>
            <pc:sldMk cId="1536346127" sldId="2563"/>
            <ac:grpSpMk id="4" creationId="{FA93BEA6-3462-45DF-B247-4EACC690AEAB}"/>
          </ac:grpSpMkLst>
        </pc:grpChg>
        <pc:graphicFrameChg chg="del">
          <ac:chgData name="Binoy Thomas" userId="a258ff35-6324-40d4-afda-aa115441a357" providerId="ADAL" clId="{A74E0146-EEE1-4A16-B2C8-34F7498D2686}" dt="2021-04-20T08:18:19.811" v="2500" actId="478"/>
          <ac:graphicFrameMkLst>
            <pc:docMk/>
            <pc:sldMk cId="1536346127" sldId="2563"/>
            <ac:graphicFrameMk id="4" creationId="{AC6A7499-5C63-4467-9CF2-7B3A2FCDF30B}"/>
          </ac:graphicFrameMkLst>
        </pc:graphicFrameChg>
        <pc:graphicFrameChg chg="add mod modGraphic">
          <ac:chgData name="Binoy Thomas" userId="a258ff35-6324-40d4-afda-aa115441a357" providerId="ADAL" clId="{A74E0146-EEE1-4A16-B2C8-34F7498D2686}" dt="2021-04-26T08:38:24.390" v="4002" actId="20577"/>
          <ac:graphicFrameMkLst>
            <pc:docMk/>
            <pc:sldMk cId="1536346127" sldId="2563"/>
            <ac:graphicFrameMk id="5" creationId="{DF7BA253-FA11-48A2-9D80-CBACD09298FF}"/>
          </ac:graphicFrameMkLst>
        </pc:graphicFrameChg>
        <pc:picChg chg="mod">
          <ac:chgData name="Binoy Thomas" userId="a258ff35-6324-40d4-afda-aa115441a357" providerId="ADAL" clId="{A74E0146-EEE1-4A16-B2C8-34F7498D2686}" dt="2021-04-21T08:00:42.629" v="3382"/>
          <ac:picMkLst>
            <pc:docMk/>
            <pc:sldMk cId="1536346127" sldId="2563"/>
            <ac:picMk id="7" creationId="{A678EA89-8D6B-440C-9033-5309BF7A5282}"/>
          </ac:picMkLst>
        </pc:picChg>
      </pc:sldChg>
      <pc:sldChg chg="addSp delSp modSp mod">
        <pc:chgData name="Binoy Thomas" userId="a258ff35-6324-40d4-afda-aa115441a357" providerId="ADAL" clId="{A74E0146-EEE1-4A16-B2C8-34F7498D2686}" dt="2021-04-26T09:02:34.723" v="4068" actId="20577"/>
        <pc:sldMkLst>
          <pc:docMk/>
          <pc:sldMk cId="2000418810" sldId="2564"/>
        </pc:sldMkLst>
        <pc:spChg chg="mod">
          <ac:chgData name="Binoy Thomas" userId="a258ff35-6324-40d4-afda-aa115441a357" providerId="ADAL" clId="{A74E0146-EEE1-4A16-B2C8-34F7498D2686}" dt="2021-04-21T08:00:35.746" v="3380"/>
          <ac:spMkLst>
            <pc:docMk/>
            <pc:sldMk cId="2000418810" sldId="2564"/>
            <ac:spMk id="6" creationId="{5AA37370-9ABD-4479-9BB1-7B5580D52721}"/>
          </ac:spMkLst>
        </pc:spChg>
        <pc:spChg chg="mod">
          <ac:chgData name="Binoy Thomas" userId="a258ff35-6324-40d4-afda-aa115441a357" providerId="ADAL" clId="{A74E0146-EEE1-4A16-B2C8-34F7498D2686}" dt="2021-04-21T08:00:35.746" v="3380"/>
          <ac:spMkLst>
            <pc:docMk/>
            <pc:sldMk cId="2000418810" sldId="2564"/>
            <ac:spMk id="8" creationId="{F690A615-67B9-4BDD-B610-015692CE9AA8}"/>
          </ac:spMkLst>
        </pc:spChg>
        <pc:grpChg chg="add mod">
          <ac:chgData name="Binoy Thomas" userId="a258ff35-6324-40d4-afda-aa115441a357" providerId="ADAL" clId="{A74E0146-EEE1-4A16-B2C8-34F7498D2686}" dt="2021-04-21T08:00:35.746" v="3380"/>
          <ac:grpSpMkLst>
            <pc:docMk/>
            <pc:sldMk cId="2000418810" sldId="2564"/>
            <ac:grpSpMk id="4" creationId="{DFC27405-BA76-4702-B055-89E13E46EBA2}"/>
          </ac:grpSpMkLst>
        </pc:grpChg>
        <pc:graphicFrameChg chg="del">
          <ac:chgData name="Binoy Thomas" userId="a258ff35-6324-40d4-afda-aa115441a357" providerId="ADAL" clId="{A74E0146-EEE1-4A16-B2C8-34F7498D2686}" dt="2021-04-20T08:24:59.134" v="2572" actId="478"/>
          <ac:graphicFrameMkLst>
            <pc:docMk/>
            <pc:sldMk cId="2000418810" sldId="2564"/>
            <ac:graphicFrameMk id="4" creationId="{7D184CCA-F9AF-4637-87EA-EE3E9DDA99CE}"/>
          </ac:graphicFrameMkLst>
        </pc:graphicFrameChg>
        <pc:graphicFrameChg chg="add mod modGraphic">
          <ac:chgData name="Binoy Thomas" userId="a258ff35-6324-40d4-afda-aa115441a357" providerId="ADAL" clId="{A74E0146-EEE1-4A16-B2C8-34F7498D2686}" dt="2021-04-26T09:02:34.723" v="4068" actId="20577"/>
          <ac:graphicFrameMkLst>
            <pc:docMk/>
            <pc:sldMk cId="2000418810" sldId="2564"/>
            <ac:graphicFrameMk id="5" creationId="{0C10A15A-5D48-4F23-82C5-C65FDB3F0D7E}"/>
          </ac:graphicFrameMkLst>
        </pc:graphicFrameChg>
        <pc:picChg chg="mod">
          <ac:chgData name="Binoy Thomas" userId="a258ff35-6324-40d4-afda-aa115441a357" providerId="ADAL" clId="{A74E0146-EEE1-4A16-B2C8-34F7498D2686}" dt="2021-04-21T08:00:35.746" v="3380"/>
          <ac:picMkLst>
            <pc:docMk/>
            <pc:sldMk cId="2000418810" sldId="2564"/>
            <ac:picMk id="7" creationId="{F8ABC413-53CA-4E07-87AA-D7F1EF57F945}"/>
          </ac:picMkLst>
        </pc:picChg>
      </pc:sldChg>
      <pc:sldChg chg="addSp delSp modSp mod">
        <pc:chgData name="Binoy Thomas" userId="a258ff35-6324-40d4-afda-aa115441a357" providerId="ADAL" clId="{A74E0146-EEE1-4A16-B2C8-34F7498D2686}" dt="2021-04-26T09:04:47.182" v="4110" actId="20577"/>
        <pc:sldMkLst>
          <pc:docMk/>
          <pc:sldMk cId="4151230814" sldId="2565"/>
        </pc:sldMkLst>
        <pc:spChg chg="mod">
          <ac:chgData name="Binoy Thomas" userId="a258ff35-6324-40d4-afda-aa115441a357" providerId="ADAL" clId="{A74E0146-EEE1-4A16-B2C8-34F7498D2686}" dt="2021-04-21T08:00:30.316" v="3378"/>
          <ac:spMkLst>
            <pc:docMk/>
            <pc:sldMk cId="4151230814" sldId="2565"/>
            <ac:spMk id="6" creationId="{974437FC-B104-453E-AA13-AC6E2BEA4C3F}"/>
          </ac:spMkLst>
        </pc:spChg>
        <pc:spChg chg="mod">
          <ac:chgData name="Binoy Thomas" userId="a258ff35-6324-40d4-afda-aa115441a357" providerId="ADAL" clId="{A74E0146-EEE1-4A16-B2C8-34F7498D2686}" dt="2021-04-21T08:00:30.316" v="3378"/>
          <ac:spMkLst>
            <pc:docMk/>
            <pc:sldMk cId="4151230814" sldId="2565"/>
            <ac:spMk id="8" creationId="{9EE0AA18-2508-41D2-AD24-35885A148D64}"/>
          </ac:spMkLst>
        </pc:spChg>
        <pc:grpChg chg="add mod">
          <ac:chgData name="Binoy Thomas" userId="a258ff35-6324-40d4-afda-aa115441a357" providerId="ADAL" clId="{A74E0146-EEE1-4A16-B2C8-34F7498D2686}" dt="2021-04-21T08:00:30.316" v="3378"/>
          <ac:grpSpMkLst>
            <pc:docMk/>
            <pc:sldMk cId="4151230814" sldId="2565"/>
            <ac:grpSpMk id="4" creationId="{BAA7940C-C806-4247-B40B-9D145E1E176A}"/>
          </ac:grpSpMkLst>
        </pc:grpChg>
        <pc:graphicFrameChg chg="del">
          <ac:chgData name="Binoy Thomas" userId="a258ff35-6324-40d4-afda-aa115441a357" providerId="ADAL" clId="{A74E0146-EEE1-4A16-B2C8-34F7498D2686}" dt="2021-04-20T08:41:40.992" v="2750" actId="478"/>
          <ac:graphicFrameMkLst>
            <pc:docMk/>
            <pc:sldMk cId="4151230814" sldId="2565"/>
            <ac:graphicFrameMk id="4" creationId="{20F3B1FF-FE30-4298-BA98-060429DB85C0}"/>
          </ac:graphicFrameMkLst>
        </pc:graphicFrameChg>
        <pc:graphicFrameChg chg="add mod modGraphic">
          <ac:chgData name="Binoy Thomas" userId="a258ff35-6324-40d4-afda-aa115441a357" providerId="ADAL" clId="{A74E0146-EEE1-4A16-B2C8-34F7498D2686}" dt="2021-04-26T09:04:47.182" v="4110" actId="20577"/>
          <ac:graphicFrameMkLst>
            <pc:docMk/>
            <pc:sldMk cId="4151230814" sldId="2565"/>
            <ac:graphicFrameMk id="5" creationId="{CC9C350F-7E03-4CFE-875D-B110D2B23F1B}"/>
          </ac:graphicFrameMkLst>
        </pc:graphicFrameChg>
        <pc:picChg chg="mod">
          <ac:chgData name="Binoy Thomas" userId="a258ff35-6324-40d4-afda-aa115441a357" providerId="ADAL" clId="{A74E0146-EEE1-4A16-B2C8-34F7498D2686}" dt="2021-04-21T08:00:30.316" v="3378"/>
          <ac:picMkLst>
            <pc:docMk/>
            <pc:sldMk cId="4151230814" sldId="2565"/>
            <ac:picMk id="7" creationId="{E63FEF15-3789-4509-9FD1-A30237E3B7B0}"/>
          </ac:picMkLst>
        </pc:picChg>
      </pc:sldChg>
      <pc:sldChg chg="addSp delSp modSp mod">
        <pc:chgData name="Binoy Thomas" userId="a258ff35-6324-40d4-afda-aa115441a357" providerId="ADAL" clId="{A74E0146-EEE1-4A16-B2C8-34F7498D2686}" dt="2021-04-26T09:07:05.247" v="4160" actId="20577"/>
        <pc:sldMkLst>
          <pc:docMk/>
          <pc:sldMk cId="3242206494" sldId="2566"/>
        </pc:sldMkLst>
        <pc:spChg chg="del">
          <ac:chgData name="Binoy Thomas" userId="a258ff35-6324-40d4-afda-aa115441a357" providerId="ADAL" clId="{A74E0146-EEE1-4A16-B2C8-34F7498D2686}" dt="2021-04-20T08:56:51.364" v="2950" actId="478"/>
          <ac:spMkLst>
            <pc:docMk/>
            <pc:sldMk cId="3242206494" sldId="2566"/>
            <ac:spMk id="5" creationId="{8C3A72DA-4CC3-41F9-8930-C48590A8290F}"/>
          </ac:spMkLst>
        </pc:spChg>
        <pc:spChg chg="add mod">
          <ac:chgData name="Binoy Thomas" userId="a258ff35-6324-40d4-afda-aa115441a357" providerId="ADAL" clId="{A74E0146-EEE1-4A16-B2C8-34F7498D2686}" dt="2021-04-20T09:11:23.677" v="3156" actId="1035"/>
          <ac:spMkLst>
            <pc:docMk/>
            <pc:sldMk cId="3242206494" sldId="2566"/>
            <ac:spMk id="7" creationId="{CC1AA827-5BF4-4FE9-9997-2C88D61D7DC7}"/>
          </ac:spMkLst>
        </pc:spChg>
        <pc:spChg chg="mod">
          <ac:chgData name="Binoy Thomas" userId="a258ff35-6324-40d4-afda-aa115441a357" providerId="ADAL" clId="{A74E0146-EEE1-4A16-B2C8-34F7498D2686}" dt="2021-04-21T08:00:24.886" v="3376"/>
          <ac:spMkLst>
            <pc:docMk/>
            <pc:sldMk cId="3242206494" sldId="2566"/>
            <ac:spMk id="8" creationId="{1E379833-4B84-4BE7-9545-44F1422CB753}"/>
          </ac:spMkLst>
        </pc:spChg>
        <pc:spChg chg="mod">
          <ac:chgData name="Binoy Thomas" userId="a258ff35-6324-40d4-afda-aa115441a357" providerId="ADAL" clId="{A74E0146-EEE1-4A16-B2C8-34F7498D2686}" dt="2021-04-21T08:00:24.886" v="3376"/>
          <ac:spMkLst>
            <pc:docMk/>
            <pc:sldMk cId="3242206494" sldId="2566"/>
            <ac:spMk id="10" creationId="{EF226C8B-9474-48EC-8283-A68C1DE22D22}"/>
          </ac:spMkLst>
        </pc:spChg>
        <pc:grpChg chg="add mod">
          <ac:chgData name="Binoy Thomas" userId="a258ff35-6324-40d4-afda-aa115441a357" providerId="ADAL" clId="{A74E0146-EEE1-4A16-B2C8-34F7498D2686}" dt="2021-04-21T08:00:24.886" v="3376"/>
          <ac:grpSpMkLst>
            <pc:docMk/>
            <pc:sldMk cId="3242206494" sldId="2566"/>
            <ac:grpSpMk id="5" creationId="{FA43CE73-0CA0-48F8-B338-F3E528163D79}"/>
          </ac:grpSpMkLst>
        </pc:grpChg>
        <pc:graphicFrameChg chg="del">
          <ac:chgData name="Binoy Thomas" userId="a258ff35-6324-40d4-afda-aa115441a357" providerId="ADAL" clId="{A74E0146-EEE1-4A16-B2C8-34F7498D2686}" dt="2021-04-20T08:56:49.858" v="2949" actId="478"/>
          <ac:graphicFrameMkLst>
            <pc:docMk/>
            <pc:sldMk cId="3242206494" sldId="2566"/>
            <ac:graphicFrameMk id="3" creationId="{B4A95DF0-155E-45DD-9F5A-F923F3331487}"/>
          </ac:graphicFrameMkLst>
        </pc:graphicFrameChg>
        <pc:graphicFrameChg chg="add mod modGraphic">
          <ac:chgData name="Binoy Thomas" userId="a258ff35-6324-40d4-afda-aa115441a357" providerId="ADAL" clId="{A74E0146-EEE1-4A16-B2C8-34F7498D2686}" dt="2021-04-26T09:07:05.247" v="4160" actId="20577"/>
          <ac:graphicFrameMkLst>
            <pc:docMk/>
            <pc:sldMk cId="3242206494" sldId="2566"/>
            <ac:graphicFrameMk id="6" creationId="{FDCE3B28-A6F8-46FE-99AA-D72FEBAE9185}"/>
          </ac:graphicFrameMkLst>
        </pc:graphicFrameChg>
        <pc:picChg chg="mod">
          <ac:chgData name="Binoy Thomas" userId="a258ff35-6324-40d4-afda-aa115441a357" providerId="ADAL" clId="{A74E0146-EEE1-4A16-B2C8-34F7498D2686}" dt="2021-04-21T08:00:24.886" v="3376"/>
          <ac:picMkLst>
            <pc:docMk/>
            <pc:sldMk cId="3242206494" sldId="2566"/>
            <ac:picMk id="9" creationId="{7817AABC-2B81-408D-98F3-30B6EA59A6D7}"/>
          </ac:picMkLst>
        </pc:picChg>
      </pc:sldChg>
      <pc:sldChg chg="addSp delSp modSp mod ord">
        <pc:chgData name="Binoy Thomas" userId="a258ff35-6324-40d4-afda-aa115441a357" providerId="ADAL" clId="{A74E0146-EEE1-4A16-B2C8-34F7498D2686}" dt="2021-04-26T06:53:03.850" v="3901" actId="20577"/>
        <pc:sldMkLst>
          <pc:docMk/>
          <pc:sldMk cId="892001603" sldId="2567"/>
        </pc:sldMkLst>
        <pc:spChg chg="mod">
          <ac:chgData name="Binoy Thomas" userId="a258ff35-6324-40d4-afda-aa115441a357" providerId="ADAL" clId="{A74E0146-EEE1-4A16-B2C8-34F7498D2686}" dt="2021-04-26T06:53:03.850" v="3901" actId="20577"/>
          <ac:spMkLst>
            <pc:docMk/>
            <pc:sldMk cId="892001603" sldId="2567"/>
            <ac:spMk id="2" creationId="{C1495EDC-5A24-4DD2-AA64-1CD11591850A}"/>
          </ac:spMkLst>
        </pc:spChg>
        <pc:spChg chg="del">
          <ac:chgData name="Binoy Thomas" userId="a258ff35-6324-40d4-afda-aa115441a357" providerId="ADAL" clId="{A74E0146-EEE1-4A16-B2C8-34F7498D2686}" dt="2021-04-14T17:55:37.869" v="44" actId="478"/>
          <ac:spMkLst>
            <pc:docMk/>
            <pc:sldMk cId="892001603" sldId="2567"/>
            <ac:spMk id="6" creationId="{E19E8DD2-D9B3-439A-A2AF-50D10F43C657}"/>
          </ac:spMkLst>
        </pc:spChg>
        <pc:spChg chg="del">
          <ac:chgData name="Binoy Thomas" userId="a258ff35-6324-40d4-afda-aa115441a357" providerId="ADAL" clId="{A74E0146-EEE1-4A16-B2C8-34F7498D2686}" dt="2021-04-14T17:55:37.869" v="44" actId="478"/>
          <ac:spMkLst>
            <pc:docMk/>
            <pc:sldMk cId="892001603" sldId="2567"/>
            <ac:spMk id="11" creationId="{00BE71F4-EC35-4DB6-9EE4-5129CB78E960}"/>
          </ac:spMkLst>
        </pc:spChg>
        <pc:spChg chg="add del mod ord">
          <ac:chgData name="Binoy Thomas" userId="a258ff35-6324-40d4-afda-aa115441a357" providerId="ADAL" clId="{A74E0146-EEE1-4A16-B2C8-34F7498D2686}" dt="2021-04-14T17:55:37.869" v="44" actId="478"/>
          <ac:spMkLst>
            <pc:docMk/>
            <pc:sldMk cId="892001603" sldId="2567"/>
            <ac:spMk id="14" creationId="{4B11950D-D26F-4D37-9EBF-B0BE942FAF7A}"/>
          </ac:spMkLst>
        </pc:spChg>
        <pc:spChg chg="add del mod ord">
          <ac:chgData name="Binoy Thomas" userId="a258ff35-6324-40d4-afda-aa115441a357" providerId="ADAL" clId="{A74E0146-EEE1-4A16-B2C8-34F7498D2686}" dt="2021-04-14T17:55:37.869" v="44" actId="478"/>
          <ac:spMkLst>
            <pc:docMk/>
            <pc:sldMk cId="892001603" sldId="2567"/>
            <ac:spMk id="15" creationId="{CF4083B1-BB20-4236-90AF-37C6BB1A2334}"/>
          </ac:spMkLst>
        </pc:spChg>
        <pc:spChg chg="del">
          <ac:chgData name="Binoy Thomas" userId="a258ff35-6324-40d4-afda-aa115441a357" providerId="ADAL" clId="{A74E0146-EEE1-4A16-B2C8-34F7498D2686}" dt="2021-04-14T13:39:50.306" v="0" actId="478"/>
          <ac:spMkLst>
            <pc:docMk/>
            <pc:sldMk cId="892001603" sldId="2567"/>
            <ac:spMk id="16" creationId="{B746FC81-27B9-4467-9790-59B3F849E23A}"/>
          </ac:spMkLst>
        </pc:spChg>
        <pc:spChg chg="del">
          <ac:chgData name="Binoy Thomas" userId="a258ff35-6324-40d4-afda-aa115441a357" providerId="ADAL" clId="{A74E0146-EEE1-4A16-B2C8-34F7498D2686}" dt="2021-04-14T13:39:50.306" v="0" actId="478"/>
          <ac:spMkLst>
            <pc:docMk/>
            <pc:sldMk cId="892001603" sldId="2567"/>
            <ac:spMk id="17" creationId="{9043D70D-F205-4D72-9FA9-CA64BEAECAD3}"/>
          </ac:spMkLst>
        </pc:spChg>
        <pc:spChg chg="del">
          <ac:chgData name="Binoy Thomas" userId="a258ff35-6324-40d4-afda-aa115441a357" providerId="ADAL" clId="{A74E0146-EEE1-4A16-B2C8-34F7498D2686}" dt="2021-04-14T13:39:50.306" v="0" actId="478"/>
          <ac:spMkLst>
            <pc:docMk/>
            <pc:sldMk cId="892001603" sldId="2567"/>
            <ac:spMk id="18" creationId="{B183A33E-E2C6-41E7-A6AC-D4893477FF0E}"/>
          </ac:spMkLst>
        </pc:spChg>
        <pc:spChg chg="del">
          <ac:chgData name="Binoy Thomas" userId="a258ff35-6324-40d4-afda-aa115441a357" providerId="ADAL" clId="{A74E0146-EEE1-4A16-B2C8-34F7498D2686}" dt="2021-04-14T13:39:50.306" v="0" actId="478"/>
          <ac:spMkLst>
            <pc:docMk/>
            <pc:sldMk cId="892001603" sldId="2567"/>
            <ac:spMk id="19" creationId="{1FD6525E-DBE2-4986-A2A7-7E7D80BDAA2F}"/>
          </ac:spMkLst>
        </pc:spChg>
        <pc:spChg chg="del">
          <ac:chgData name="Binoy Thomas" userId="a258ff35-6324-40d4-afda-aa115441a357" providerId="ADAL" clId="{A74E0146-EEE1-4A16-B2C8-34F7498D2686}" dt="2021-04-14T13:39:50.306" v="0" actId="478"/>
          <ac:spMkLst>
            <pc:docMk/>
            <pc:sldMk cId="892001603" sldId="2567"/>
            <ac:spMk id="20" creationId="{83BF8E73-6D0F-4AE7-B01E-712F19EC020D}"/>
          </ac:spMkLst>
        </pc:spChg>
        <pc:spChg chg="add del mod ord">
          <ac:chgData name="Binoy Thomas" userId="a258ff35-6324-40d4-afda-aa115441a357" providerId="ADAL" clId="{A74E0146-EEE1-4A16-B2C8-34F7498D2686}" dt="2021-04-14T17:55:37.869" v="44" actId="478"/>
          <ac:spMkLst>
            <pc:docMk/>
            <pc:sldMk cId="892001603" sldId="2567"/>
            <ac:spMk id="21" creationId="{10CA52CD-F93B-4C30-B9B9-50FB3FBAE2E3}"/>
          </ac:spMkLst>
        </pc:spChg>
        <pc:spChg chg="add del mod ord">
          <ac:chgData name="Binoy Thomas" userId="a258ff35-6324-40d4-afda-aa115441a357" providerId="ADAL" clId="{A74E0146-EEE1-4A16-B2C8-34F7498D2686}" dt="2021-04-14T17:55:37.869" v="44" actId="478"/>
          <ac:spMkLst>
            <pc:docMk/>
            <pc:sldMk cId="892001603" sldId="2567"/>
            <ac:spMk id="22" creationId="{6BF6FBF0-E86C-4060-B35D-8B5AAFAAE7D4}"/>
          </ac:spMkLst>
        </pc:spChg>
        <pc:spChg chg="add del mod ord">
          <ac:chgData name="Binoy Thomas" userId="a258ff35-6324-40d4-afda-aa115441a357" providerId="ADAL" clId="{A74E0146-EEE1-4A16-B2C8-34F7498D2686}" dt="2021-04-14T17:55:37.869" v="44" actId="478"/>
          <ac:spMkLst>
            <pc:docMk/>
            <pc:sldMk cId="892001603" sldId="2567"/>
            <ac:spMk id="23" creationId="{23108FD3-2257-4751-96B6-77BB77FFAA53}"/>
          </ac:spMkLst>
        </pc:spChg>
        <pc:spChg chg="add del mod ord">
          <ac:chgData name="Binoy Thomas" userId="a258ff35-6324-40d4-afda-aa115441a357" providerId="ADAL" clId="{A74E0146-EEE1-4A16-B2C8-34F7498D2686}" dt="2021-04-14T17:55:37.869" v="44" actId="478"/>
          <ac:spMkLst>
            <pc:docMk/>
            <pc:sldMk cId="892001603" sldId="2567"/>
            <ac:spMk id="24" creationId="{1CC3D98B-31D1-4981-A833-2ABEC01E5A9E}"/>
          </ac:spMkLst>
        </pc:spChg>
        <pc:spChg chg="add del mod ord">
          <ac:chgData name="Binoy Thomas" userId="a258ff35-6324-40d4-afda-aa115441a357" providerId="ADAL" clId="{A74E0146-EEE1-4A16-B2C8-34F7498D2686}" dt="2021-04-14T17:55:37.869" v="44" actId="478"/>
          <ac:spMkLst>
            <pc:docMk/>
            <pc:sldMk cId="892001603" sldId="2567"/>
            <ac:spMk id="25" creationId="{2856E55D-D70C-4BF0-A217-936EA26CD1B9}"/>
          </ac:spMkLst>
        </pc:spChg>
        <pc:spChg chg="add del mod ord">
          <ac:chgData name="Binoy Thomas" userId="a258ff35-6324-40d4-afda-aa115441a357" providerId="ADAL" clId="{A74E0146-EEE1-4A16-B2C8-34F7498D2686}" dt="2021-04-14T17:55:37.869" v="44" actId="478"/>
          <ac:spMkLst>
            <pc:docMk/>
            <pc:sldMk cId="892001603" sldId="2567"/>
            <ac:spMk id="26" creationId="{2005EFB0-B330-4802-A8F8-2AA12465806C}"/>
          </ac:spMkLst>
        </pc:spChg>
        <pc:spChg chg="add del mod ord">
          <ac:chgData name="Binoy Thomas" userId="a258ff35-6324-40d4-afda-aa115441a357" providerId="ADAL" clId="{A74E0146-EEE1-4A16-B2C8-34F7498D2686}" dt="2021-04-14T17:55:37.869" v="44" actId="478"/>
          <ac:spMkLst>
            <pc:docMk/>
            <pc:sldMk cId="892001603" sldId="2567"/>
            <ac:spMk id="27" creationId="{D0F8C96E-1C19-49A3-BA25-707AA3D0A42F}"/>
          </ac:spMkLst>
        </pc:spChg>
        <pc:spChg chg="add del mod ord">
          <ac:chgData name="Binoy Thomas" userId="a258ff35-6324-40d4-afda-aa115441a357" providerId="ADAL" clId="{A74E0146-EEE1-4A16-B2C8-34F7498D2686}" dt="2021-04-14T17:55:37.869" v="44" actId="478"/>
          <ac:spMkLst>
            <pc:docMk/>
            <pc:sldMk cId="892001603" sldId="2567"/>
            <ac:spMk id="29" creationId="{24456F34-899B-4F27-867D-4CC6FECDE4DF}"/>
          </ac:spMkLst>
        </pc:spChg>
        <pc:spChg chg="add del mod ord">
          <ac:chgData name="Binoy Thomas" userId="a258ff35-6324-40d4-afda-aa115441a357" providerId="ADAL" clId="{A74E0146-EEE1-4A16-B2C8-34F7498D2686}" dt="2021-04-14T17:55:37.869" v="44" actId="478"/>
          <ac:spMkLst>
            <pc:docMk/>
            <pc:sldMk cId="892001603" sldId="2567"/>
            <ac:spMk id="30" creationId="{AC437EEB-27B3-41EB-92C5-730CAE7FFA1D}"/>
          </ac:spMkLst>
        </pc:spChg>
        <pc:spChg chg="add del mod ord">
          <ac:chgData name="Binoy Thomas" userId="a258ff35-6324-40d4-afda-aa115441a357" providerId="ADAL" clId="{A74E0146-EEE1-4A16-B2C8-34F7498D2686}" dt="2021-04-14T17:55:37.869" v="44" actId="478"/>
          <ac:spMkLst>
            <pc:docMk/>
            <pc:sldMk cId="892001603" sldId="2567"/>
            <ac:spMk id="33" creationId="{02AA6407-819B-4FE4-8724-4542192BC797}"/>
          </ac:spMkLst>
        </pc:spChg>
        <pc:spChg chg="add del mod ord">
          <ac:chgData name="Binoy Thomas" userId="a258ff35-6324-40d4-afda-aa115441a357" providerId="ADAL" clId="{A74E0146-EEE1-4A16-B2C8-34F7498D2686}" dt="2021-04-14T17:55:37.869" v="44" actId="478"/>
          <ac:spMkLst>
            <pc:docMk/>
            <pc:sldMk cId="892001603" sldId="2567"/>
            <ac:spMk id="36" creationId="{F50AE15C-5E31-4462-9042-C53E78720288}"/>
          </ac:spMkLst>
        </pc:spChg>
        <pc:spChg chg="add del mod ord">
          <ac:chgData name="Binoy Thomas" userId="a258ff35-6324-40d4-afda-aa115441a357" providerId="ADAL" clId="{A74E0146-EEE1-4A16-B2C8-34F7498D2686}" dt="2021-04-14T17:55:37.869" v="44" actId="478"/>
          <ac:spMkLst>
            <pc:docMk/>
            <pc:sldMk cId="892001603" sldId="2567"/>
            <ac:spMk id="37" creationId="{A616553A-479B-4529-BF20-31C64A91571A}"/>
          </ac:spMkLst>
        </pc:spChg>
        <pc:spChg chg="add del mod ord">
          <ac:chgData name="Binoy Thomas" userId="a258ff35-6324-40d4-afda-aa115441a357" providerId="ADAL" clId="{A74E0146-EEE1-4A16-B2C8-34F7498D2686}" dt="2021-04-14T17:55:37.869" v="44" actId="478"/>
          <ac:spMkLst>
            <pc:docMk/>
            <pc:sldMk cId="892001603" sldId="2567"/>
            <ac:spMk id="39" creationId="{07A3F915-EBC5-4FB5-99E3-A0E4A55E6B73}"/>
          </ac:spMkLst>
        </pc:spChg>
        <pc:spChg chg="add del mod ord">
          <ac:chgData name="Binoy Thomas" userId="a258ff35-6324-40d4-afda-aa115441a357" providerId="ADAL" clId="{A74E0146-EEE1-4A16-B2C8-34F7498D2686}" dt="2021-04-14T17:55:37.869" v="44" actId="478"/>
          <ac:spMkLst>
            <pc:docMk/>
            <pc:sldMk cId="892001603" sldId="2567"/>
            <ac:spMk id="41" creationId="{AF3AD071-C1D8-4E5F-9182-9C8702F0D198}"/>
          </ac:spMkLst>
        </pc:spChg>
        <pc:spChg chg="add del mod ord">
          <ac:chgData name="Binoy Thomas" userId="a258ff35-6324-40d4-afda-aa115441a357" providerId="ADAL" clId="{A74E0146-EEE1-4A16-B2C8-34F7498D2686}" dt="2021-04-14T17:55:37.869" v="44" actId="478"/>
          <ac:spMkLst>
            <pc:docMk/>
            <pc:sldMk cId="892001603" sldId="2567"/>
            <ac:spMk id="43" creationId="{01401ECF-96C0-497F-9CDD-FF0BBB60143B}"/>
          </ac:spMkLst>
        </pc:spChg>
        <pc:spChg chg="add del mod ord">
          <ac:chgData name="Binoy Thomas" userId="a258ff35-6324-40d4-afda-aa115441a357" providerId="ADAL" clId="{A74E0146-EEE1-4A16-B2C8-34F7498D2686}" dt="2021-04-14T17:55:37.869" v="44" actId="478"/>
          <ac:spMkLst>
            <pc:docMk/>
            <pc:sldMk cId="892001603" sldId="2567"/>
            <ac:spMk id="46" creationId="{584C7AA7-0275-468A-8709-71FB4F8EA8E4}"/>
          </ac:spMkLst>
        </pc:spChg>
        <pc:spChg chg="add del mod ord">
          <ac:chgData name="Binoy Thomas" userId="a258ff35-6324-40d4-afda-aa115441a357" providerId="ADAL" clId="{A74E0146-EEE1-4A16-B2C8-34F7498D2686}" dt="2021-04-14T17:55:37.869" v="44" actId="478"/>
          <ac:spMkLst>
            <pc:docMk/>
            <pc:sldMk cId="892001603" sldId="2567"/>
            <ac:spMk id="47" creationId="{AF744E34-08DE-458A-A059-7E82EF0DEE85}"/>
          </ac:spMkLst>
        </pc:spChg>
        <pc:spChg chg="add del mod ord">
          <ac:chgData name="Binoy Thomas" userId="a258ff35-6324-40d4-afda-aa115441a357" providerId="ADAL" clId="{A74E0146-EEE1-4A16-B2C8-34F7498D2686}" dt="2021-04-14T17:55:37.869" v="44" actId="478"/>
          <ac:spMkLst>
            <pc:docMk/>
            <pc:sldMk cId="892001603" sldId="2567"/>
            <ac:spMk id="48" creationId="{3654ADE3-4324-4066-ACBE-C0C6A418F5E2}"/>
          </ac:spMkLst>
        </pc:spChg>
        <pc:spChg chg="add del mod ord">
          <ac:chgData name="Binoy Thomas" userId="a258ff35-6324-40d4-afda-aa115441a357" providerId="ADAL" clId="{A74E0146-EEE1-4A16-B2C8-34F7498D2686}" dt="2021-04-14T17:55:37.869" v="44" actId="478"/>
          <ac:spMkLst>
            <pc:docMk/>
            <pc:sldMk cId="892001603" sldId="2567"/>
            <ac:spMk id="49" creationId="{B93F7D56-61E8-44B4-B083-6728A76FE3FE}"/>
          </ac:spMkLst>
        </pc:spChg>
        <pc:spChg chg="add del mod ord">
          <ac:chgData name="Binoy Thomas" userId="a258ff35-6324-40d4-afda-aa115441a357" providerId="ADAL" clId="{A74E0146-EEE1-4A16-B2C8-34F7498D2686}" dt="2021-04-14T17:55:37.869" v="44" actId="478"/>
          <ac:spMkLst>
            <pc:docMk/>
            <pc:sldMk cId="892001603" sldId="2567"/>
            <ac:spMk id="50" creationId="{E9022A5C-A663-4A12-B155-44CEEDC7FC85}"/>
          </ac:spMkLst>
        </pc:spChg>
        <pc:spChg chg="add del mod ord">
          <ac:chgData name="Binoy Thomas" userId="a258ff35-6324-40d4-afda-aa115441a357" providerId="ADAL" clId="{A74E0146-EEE1-4A16-B2C8-34F7498D2686}" dt="2021-04-14T17:55:37.869" v="44" actId="478"/>
          <ac:spMkLst>
            <pc:docMk/>
            <pc:sldMk cId="892001603" sldId="2567"/>
            <ac:spMk id="51" creationId="{EA06B6FD-87BC-4016-849D-28B84E4C70CD}"/>
          </ac:spMkLst>
        </pc:spChg>
        <pc:spChg chg="add del mod ord">
          <ac:chgData name="Binoy Thomas" userId="a258ff35-6324-40d4-afda-aa115441a357" providerId="ADAL" clId="{A74E0146-EEE1-4A16-B2C8-34F7498D2686}" dt="2021-04-14T17:55:37.869" v="44" actId="478"/>
          <ac:spMkLst>
            <pc:docMk/>
            <pc:sldMk cId="892001603" sldId="2567"/>
            <ac:spMk id="52" creationId="{61A86C1F-DC4F-45C9-B293-93F90EE05A23}"/>
          </ac:spMkLst>
        </pc:spChg>
        <pc:spChg chg="add del mod ord">
          <ac:chgData name="Binoy Thomas" userId="a258ff35-6324-40d4-afda-aa115441a357" providerId="ADAL" clId="{A74E0146-EEE1-4A16-B2C8-34F7498D2686}" dt="2021-04-14T17:55:37.869" v="44" actId="478"/>
          <ac:spMkLst>
            <pc:docMk/>
            <pc:sldMk cId="892001603" sldId="2567"/>
            <ac:spMk id="53" creationId="{EBA5AD30-1FF7-4B3B-8299-6ECB6FEDD762}"/>
          </ac:spMkLst>
        </pc:spChg>
        <pc:spChg chg="add del mod ord">
          <ac:chgData name="Binoy Thomas" userId="a258ff35-6324-40d4-afda-aa115441a357" providerId="ADAL" clId="{A74E0146-EEE1-4A16-B2C8-34F7498D2686}" dt="2021-04-14T17:55:37.869" v="44" actId="478"/>
          <ac:spMkLst>
            <pc:docMk/>
            <pc:sldMk cId="892001603" sldId="2567"/>
            <ac:spMk id="54" creationId="{8BF1BB11-E655-4873-9694-9DF06E8A581D}"/>
          </ac:spMkLst>
        </pc:spChg>
        <pc:spChg chg="add del mod ord">
          <ac:chgData name="Binoy Thomas" userId="a258ff35-6324-40d4-afda-aa115441a357" providerId="ADAL" clId="{A74E0146-EEE1-4A16-B2C8-34F7498D2686}" dt="2021-04-14T17:55:37.869" v="44" actId="478"/>
          <ac:spMkLst>
            <pc:docMk/>
            <pc:sldMk cId="892001603" sldId="2567"/>
            <ac:spMk id="55" creationId="{2A048A18-53FB-41B5-9BE1-D47F066412DE}"/>
          </ac:spMkLst>
        </pc:spChg>
        <pc:spChg chg="add del mod ord">
          <ac:chgData name="Binoy Thomas" userId="a258ff35-6324-40d4-afda-aa115441a357" providerId="ADAL" clId="{A74E0146-EEE1-4A16-B2C8-34F7498D2686}" dt="2021-04-14T17:55:37.869" v="44" actId="478"/>
          <ac:spMkLst>
            <pc:docMk/>
            <pc:sldMk cId="892001603" sldId="2567"/>
            <ac:spMk id="56" creationId="{57E2F547-04E5-4820-AC85-D7EE5AC34938}"/>
          </ac:spMkLst>
        </pc:spChg>
        <pc:spChg chg="add del mod ord">
          <ac:chgData name="Binoy Thomas" userId="a258ff35-6324-40d4-afda-aa115441a357" providerId="ADAL" clId="{A74E0146-EEE1-4A16-B2C8-34F7498D2686}" dt="2021-04-14T17:55:37.869" v="44" actId="478"/>
          <ac:spMkLst>
            <pc:docMk/>
            <pc:sldMk cId="892001603" sldId="2567"/>
            <ac:spMk id="57" creationId="{A4D06906-9DA9-45E4-B228-79EC61A65E4A}"/>
          </ac:spMkLst>
        </pc:spChg>
        <pc:spChg chg="add del mod ord">
          <ac:chgData name="Binoy Thomas" userId="a258ff35-6324-40d4-afda-aa115441a357" providerId="ADAL" clId="{A74E0146-EEE1-4A16-B2C8-34F7498D2686}" dt="2021-04-14T17:55:37.869" v="44" actId="478"/>
          <ac:spMkLst>
            <pc:docMk/>
            <pc:sldMk cId="892001603" sldId="2567"/>
            <ac:spMk id="58" creationId="{13A261D6-D597-40C3-A882-71534319C4C3}"/>
          </ac:spMkLst>
        </pc:spChg>
        <pc:spChg chg="add del mod ord">
          <ac:chgData name="Binoy Thomas" userId="a258ff35-6324-40d4-afda-aa115441a357" providerId="ADAL" clId="{A74E0146-EEE1-4A16-B2C8-34F7498D2686}" dt="2021-04-14T17:55:37.869" v="44" actId="478"/>
          <ac:spMkLst>
            <pc:docMk/>
            <pc:sldMk cId="892001603" sldId="2567"/>
            <ac:spMk id="59" creationId="{4FF2073B-58A5-474F-BF8C-FDA9566FA6D5}"/>
          </ac:spMkLst>
        </pc:spChg>
        <pc:spChg chg="add del mod ord">
          <ac:chgData name="Binoy Thomas" userId="a258ff35-6324-40d4-afda-aa115441a357" providerId="ADAL" clId="{A74E0146-EEE1-4A16-B2C8-34F7498D2686}" dt="2021-04-14T17:55:37.869" v="44" actId="478"/>
          <ac:spMkLst>
            <pc:docMk/>
            <pc:sldMk cId="892001603" sldId="2567"/>
            <ac:spMk id="60" creationId="{2B0020F2-C463-4BC0-A096-FD31C64CEC82}"/>
          </ac:spMkLst>
        </pc:spChg>
        <pc:spChg chg="add del mod ord">
          <ac:chgData name="Binoy Thomas" userId="a258ff35-6324-40d4-afda-aa115441a357" providerId="ADAL" clId="{A74E0146-EEE1-4A16-B2C8-34F7498D2686}" dt="2021-04-14T17:55:37.869" v="44" actId="478"/>
          <ac:spMkLst>
            <pc:docMk/>
            <pc:sldMk cId="892001603" sldId="2567"/>
            <ac:spMk id="61" creationId="{2978CC8A-FC4A-41A8-BD6E-3AEACBF60DE9}"/>
          </ac:spMkLst>
        </pc:spChg>
        <pc:spChg chg="add del mod ord">
          <ac:chgData name="Binoy Thomas" userId="a258ff35-6324-40d4-afda-aa115441a357" providerId="ADAL" clId="{A74E0146-EEE1-4A16-B2C8-34F7498D2686}" dt="2021-04-14T17:55:37.869" v="44" actId="478"/>
          <ac:spMkLst>
            <pc:docMk/>
            <pc:sldMk cId="892001603" sldId="2567"/>
            <ac:spMk id="62" creationId="{20BB3039-7B34-4036-8B26-53AF1FCB7E2A}"/>
          </ac:spMkLst>
        </pc:spChg>
        <pc:spChg chg="add del mod ord">
          <ac:chgData name="Binoy Thomas" userId="a258ff35-6324-40d4-afda-aa115441a357" providerId="ADAL" clId="{A74E0146-EEE1-4A16-B2C8-34F7498D2686}" dt="2021-04-14T17:55:37.869" v="44" actId="478"/>
          <ac:spMkLst>
            <pc:docMk/>
            <pc:sldMk cId="892001603" sldId="2567"/>
            <ac:spMk id="71" creationId="{129FB43F-94E9-4BC8-B514-96F5EC6527EF}"/>
          </ac:spMkLst>
        </pc:spChg>
        <pc:spChg chg="add del mod ord">
          <ac:chgData name="Binoy Thomas" userId="a258ff35-6324-40d4-afda-aa115441a357" providerId="ADAL" clId="{A74E0146-EEE1-4A16-B2C8-34F7498D2686}" dt="2021-04-14T17:55:37.869" v="44" actId="478"/>
          <ac:spMkLst>
            <pc:docMk/>
            <pc:sldMk cId="892001603" sldId="2567"/>
            <ac:spMk id="72" creationId="{E8FD4292-DA7C-4181-A077-D14C28ADC7AC}"/>
          </ac:spMkLst>
        </pc:spChg>
        <pc:spChg chg="add del mod ord">
          <ac:chgData name="Binoy Thomas" userId="a258ff35-6324-40d4-afda-aa115441a357" providerId="ADAL" clId="{A74E0146-EEE1-4A16-B2C8-34F7498D2686}" dt="2021-04-14T17:55:37.869" v="44" actId="478"/>
          <ac:spMkLst>
            <pc:docMk/>
            <pc:sldMk cId="892001603" sldId="2567"/>
            <ac:spMk id="73" creationId="{591B9D1D-00B4-4C7F-A86E-76D4318E02A2}"/>
          </ac:spMkLst>
        </pc:spChg>
        <pc:spChg chg="add del mod ord">
          <ac:chgData name="Binoy Thomas" userId="a258ff35-6324-40d4-afda-aa115441a357" providerId="ADAL" clId="{A74E0146-EEE1-4A16-B2C8-34F7498D2686}" dt="2021-04-14T17:55:37.869" v="44" actId="478"/>
          <ac:spMkLst>
            <pc:docMk/>
            <pc:sldMk cId="892001603" sldId="2567"/>
            <ac:spMk id="74" creationId="{E119BAF0-7B34-4D53-A29F-EEB58A02AFBD}"/>
          </ac:spMkLst>
        </pc:spChg>
        <pc:spChg chg="add del mod ord">
          <ac:chgData name="Binoy Thomas" userId="a258ff35-6324-40d4-afda-aa115441a357" providerId="ADAL" clId="{A74E0146-EEE1-4A16-B2C8-34F7498D2686}" dt="2021-04-14T17:55:37.869" v="44" actId="478"/>
          <ac:spMkLst>
            <pc:docMk/>
            <pc:sldMk cId="892001603" sldId="2567"/>
            <ac:spMk id="75" creationId="{4352055A-4149-4F45-B1B8-959473AD50C0}"/>
          </ac:spMkLst>
        </pc:spChg>
        <pc:spChg chg="add del mod ord">
          <ac:chgData name="Binoy Thomas" userId="a258ff35-6324-40d4-afda-aa115441a357" providerId="ADAL" clId="{A74E0146-EEE1-4A16-B2C8-34F7498D2686}" dt="2021-04-14T17:55:37.869" v="44" actId="478"/>
          <ac:spMkLst>
            <pc:docMk/>
            <pc:sldMk cId="892001603" sldId="2567"/>
            <ac:spMk id="76" creationId="{A4883DAC-04A4-4051-9874-5F51E8C6AA82}"/>
          </ac:spMkLst>
        </pc:spChg>
        <pc:picChg chg="add del mod">
          <ac:chgData name="Binoy Thomas" userId="a258ff35-6324-40d4-afda-aa115441a357" providerId="ADAL" clId="{A74E0146-EEE1-4A16-B2C8-34F7498D2686}" dt="2021-04-22T07:47:24.204" v="3527" actId="478"/>
          <ac:picMkLst>
            <pc:docMk/>
            <pc:sldMk cId="892001603" sldId="2567"/>
            <ac:picMk id="4" creationId="{45A33F4F-E04B-45C4-8563-645725C4C3FD}"/>
          </ac:picMkLst>
        </pc:picChg>
        <pc:picChg chg="add mod">
          <ac:chgData name="Binoy Thomas" userId="a258ff35-6324-40d4-afda-aa115441a357" providerId="ADAL" clId="{A74E0146-EEE1-4A16-B2C8-34F7498D2686}" dt="2021-04-26T06:34:05.751" v="3677" actId="1076"/>
          <ac:picMkLst>
            <pc:docMk/>
            <pc:sldMk cId="892001603" sldId="2567"/>
            <ac:picMk id="4" creationId="{FB6F588D-F758-4968-A44E-2978DD26EF31}"/>
          </ac:picMkLst>
        </pc:picChg>
        <pc:picChg chg="add del mod">
          <ac:chgData name="Binoy Thomas" userId="a258ff35-6324-40d4-afda-aa115441a357" providerId="ADAL" clId="{A74E0146-EEE1-4A16-B2C8-34F7498D2686}" dt="2021-04-26T06:33:40.165" v="3671" actId="478"/>
          <ac:picMkLst>
            <pc:docMk/>
            <pc:sldMk cId="892001603" sldId="2567"/>
            <ac:picMk id="5" creationId="{3E3A449D-F8F0-412B-A4A8-229E7214E12B}"/>
          </ac:picMkLst>
        </pc:picChg>
        <pc:picChg chg="del mod modCrop">
          <ac:chgData name="Binoy Thomas" userId="a258ff35-6324-40d4-afda-aa115441a357" providerId="ADAL" clId="{A74E0146-EEE1-4A16-B2C8-34F7498D2686}" dt="2021-04-14T17:55:40.153" v="45" actId="478"/>
          <ac:picMkLst>
            <pc:docMk/>
            <pc:sldMk cId="892001603" sldId="2567"/>
            <ac:picMk id="5" creationId="{4A6ADB6F-269D-44BE-8BDC-01443C7FC076}"/>
          </ac:picMkLst>
        </pc:picChg>
        <pc:picChg chg="add del mod">
          <ac:chgData name="Binoy Thomas" userId="a258ff35-6324-40d4-afda-aa115441a357" providerId="ADAL" clId="{A74E0146-EEE1-4A16-B2C8-34F7498D2686}" dt="2021-04-15T10:55:06.171" v="56" actId="478"/>
          <ac:picMkLst>
            <pc:docMk/>
            <pc:sldMk cId="892001603" sldId="2567"/>
            <ac:picMk id="12" creationId="{D6C17C60-9BF3-498E-93A4-879BB39D1525}"/>
          </ac:picMkLst>
        </pc:picChg>
        <pc:cxnChg chg="add del mod">
          <ac:chgData name="Binoy Thomas" userId="a258ff35-6324-40d4-afda-aa115441a357" providerId="ADAL" clId="{A74E0146-EEE1-4A16-B2C8-34F7498D2686}" dt="2021-04-14T17:55:37.869" v="44" actId="478"/>
          <ac:cxnSpMkLst>
            <pc:docMk/>
            <pc:sldMk cId="892001603" sldId="2567"/>
            <ac:cxnSpMk id="7" creationId="{BC958E4B-3A79-443C-BC25-ED10567F141E}"/>
          </ac:cxnSpMkLst>
        </pc:cxnChg>
        <pc:cxnChg chg="del mod">
          <ac:chgData name="Binoy Thomas" userId="a258ff35-6324-40d4-afda-aa115441a357" providerId="ADAL" clId="{A74E0146-EEE1-4A16-B2C8-34F7498D2686}" dt="2021-04-14T17:55:37.869" v="44" actId="478"/>
          <ac:cxnSpMkLst>
            <pc:docMk/>
            <pc:sldMk cId="892001603" sldId="2567"/>
            <ac:cxnSpMk id="8" creationId="{EAD220D5-88C4-4B06-9587-125F3C7826BF}"/>
          </ac:cxnSpMkLst>
        </pc:cxnChg>
        <pc:cxnChg chg="del mod">
          <ac:chgData name="Binoy Thomas" userId="a258ff35-6324-40d4-afda-aa115441a357" providerId="ADAL" clId="{A74E0146-EEE1-4A16-B2C8-34F7498D2686}" dt="2021-04-14T17:55:37.869" v="44" actId="478"/>
          <ac:cxnSpMkLst>
            <pc:docMk/>
            <pc:sldMk cId="892001603" sldId="2567"/>
            <ac:cxnSpMk id="10" creationId="{BBABB744-170D-4F46-A022-68F7587140D0}"/>
          </ac:cxnSpMkLst>
        </pc:cxnChg>
        <pc:cxnChg chg="del">
          <ac:chgData name="Binoy Thomas" userId="a258ff35-6324-40d4-afda-aa115441a357" providerId="ADAL" clId="{A74E0146-EEE1-4A16-B2C8-34F7498D2686}" dt="2021-04-14T17:55:37.869" v="44" actId="478"/>
          <ac:cxnSpMkLst>
            <pc:docMk/>
            <pc:sldMk cId="892001603" sldId="2567"/>
            <ac:cxnSpMk id="13" creationId="{2E880BBC-79AE-4326-899F-1867E2467D72}"/>
          </ac:cxnSpMkLst>
        </pc:cxnChg>
        <pc:cxnChg chg="add del mod ord">
          <ac:chgData name="Binoy Thomas" userId="a258ff35-6324-40d4-afda-aa115441a357" providerId="ADAL" clId="{A74E0146-EEE1-4A16-B2C8-34F7498D2686}" dt="2021-04-14T17:55:37.869" v="44" actId="478"/>
          <ac:cxnSpMkLst>
            <pc:docMk/>
            <pc:sldMk cId="892001603" sldId="2567"/>
            <ac:cxnSpMk id="28" creationId="{1F4FB5FA-63FB-412B-BA92-401F72125EA6}"/>
          </ac:cxnSpMkLst>
        </pc:cxnChg>
        <pc:cxnChg chg="add del mod ord">
          <ac:chgData name="Binoy Thomas" userId="a258ff35-6324-40d4-afda-aa115441a357" providerId="ADAL" clId="{A74E0146-EEE1-4A16-B2C8-34F7498D2686}" dt="2021-04-14T17:55:37.869" v="44" actId="478"/>
          <ac:cxnSpMkLst>
            <pc:docMk/>
            <pc:sldMk cId="892001603" sldId="2567"/>
            <ac:cxnSpMk id="31" creationId="{EE98A5B3-F092-418B-919C-FA41E5D16D8D}"/>
          </ac:cxnSpMkLst>
        </pc:cxnChg>
        <pc:cxnChg chg="add del mod ord">
          <ac:chgData name="Binoy Thomas" userId="a258ff35-6324-40d4-afda-aa115441a357" providerId="ADAL" clId="{A74E0146-EEE1-4A16-B2C8-34F7498D2686}" dt="2021-04-14T17:55:37.869" v="44" actId="478"/>
          <ac:cxnSpMkLst>
            <pc:docMk/>
            <pc:sldMk cId="892001603" sldId="2567"/>
            <ac:cxnSpMk id="32" creationId="{39FD9EA0-3B51-4808-9029-7D75A8CEB9FE}"/>
          </ac:cxnSpMkLst>
        </pc:cxnChg>
        <pc:cxnChg chg="add del mod ord">
          <ac:chgData name="Binoy Thomas" userId="a258ff35-6324-40d4-afda-aa115441a357" providerId="ADAL" clId="{A74E0146-EEE1-4A16-B2C8-34F7498D2686}" dt="2021-04-14T17:55:37.869" v="44" actId="478"/>
          <ac:cxnSpMkLst>
            <pc:docMk/>
            <pc:sldMk cId="892001603" sldId="2567"/>
            <ac:cxnSpMk id="34" creationId="{CC6027FF-D1F2-448A-A432-EBB71F9411C1}"/>
          </ac:cxnSpMkLst>
        </pc:cxnChg>
        <pc:cxnChg chg="add del mod ord">
          <ac:chgData name="Binoy Thomas" userId="a258ff35-6324-40d4-afda-aa115441a357" providerId="ADAL" clId="{A74E0146-EEE1-4A16-B2C8-34F7498D2686}" dt="2021-04-14T17:55:37.869" v="44" actId="478"/>
          <ac:cxnSpMkLst>
            <pc:docMk/>
            <pc:sldMk cId="892001603" sldId="2567"/>
            <ac:cxnSpMk id="35" creationId="{A082559E-5B9D-4A21-8E89-C21CED12B1E4}"/>
          </ac:cxnSpMkLst>
        </pc:cxnChg>
        <pc:cxnChg chg="add del mod ord">
          <ac:chgData name="Binoy Thomas" userId="a258ff35-6324-40d4-afda-aa115441a357" providerId="ADAL" clId="{A74E0146-EEE1-4A16-B2C8-34F7498D2686}" dt="2021-04-14T17:55:37.869" v="44" actId="478"/>
          <ac:cxnSpMkLst>
            <pc:docMk/>
            <pc:sldMk cId="892001603" sldId="2567"/>
            <ac:cxnSpMk id="38" creationId="{B310B99F-7C3B-4194-AAAC-AB7BF1E45FBF}"/>
          </ac:cxnSpMkLst>
        </pc:cxnChg>
        <pc:cxnChg chg="add del mod ord">
          <ac:chgData name="Binoy Thomas" userId="a258ff35-6324-40d4-afda-aa115441a357" providerId="ADAL" clId="{A74E0146-EEE1-4A16-B2C8-34F7498D2686}" dt="2021-04-14T17:55:37.869" v="44" actId="478"/>
          <ac:cxnSpMkLst>
            <pc:docMk/>
            <pc:sldMk cId="892001603" sldId="2567"/>
            <ac:cxnSpMk id="40" creationId="{72947E93-E175-4C69-B81E-A0EDF4E69CC0}"/>
          </ac:cxnSpMkLst>
        </pc:cxnChg>
        <pc:cxnChg chg="add del mod ord">
          <ac:chgData name="Binoy Thomas" userId="a258ff35-6324-40d4-afda-aa115441a357" providerId="ADAL" clId="{A74E0146-EEE1-4A16-B2C8-34F7498D2686}" dt="2021-04-14T17:55:37.869" v="44" actId="478"/>
          <ac:cxnSpMkLst>
            <pc:docMk/>
            <pc:sldMk cId="892001603" sldId="2567"/>
            <ac:cxnSpMk id="42" creationId="{B4CC88BB-F08C-4704-9C70-354A40D0EBEE}"/>
          </ac:cxnSpMkLst>
        </pc:cxnChg>
        <pc:cxnChg chg="add del mod ord">
          <ac:chgData name="Binoy Thomas" userId="a258ff35-6324-40d4-afda-aa115441a357" providerId="ADAL" clId="{A74E0146-EEE1-4A16-B2C8-34F7498D2686}" dt="2021-04-14T17:55:37.869" v="44" actId="478"/>
          <ac:cxnSpMkLst>
            <pc:docMk/>
            <pc:sldMk cId="892001603" sldId="2567"/>
            <ac:cxnSpMk id="44" creationId="{BD3990D9-445C-4D1D-9139-74F2DA1D78DD}"/>
          </ac:cxnSpMkLst>
        </pc:cxnChg>
        <pc:cxnChg chg="add del mod ord">
          <ac:chgData name="Binoy Thomas" userId="a258ff35-6324-40d4-afda-aa115441a357" providerId="ADAL" clId="{A74E0146-EEE1-4A16-B2C8-34F7498D2686}" dt="2021-04-14T17:55:37.869" v="44" actId="478"/>
          <ac:cxnSpMkLst>
            <pc:docMk/>
            <pc:sldMk cId="892001603" sldId="2567"/>
            <ac:cxnSpMk id="45" creationId="{E1F4D9DD-B16E-4D61-AFDF-73BDD0BA5167}"/>
          </ac:cxnSpMkLst>
        </pc:cxnChg>
        <pc:cxnChg chg="add del mod ord">
          <ac:chgData name="Binoy Thomas" userId="a258ff35-6324-40d4-afda-aa115441a357" providerId="ADAL" clId="{A74E0146-EEE1-4A16-B2C8-34F7498D2686}" dt="2021-04-14T17:55:37.869" v="44" actId="478"/>
          <ac:cxnSpMkLst>
            <pc:docMk/>
            <pc:sldMk cId="892001603" sldId="2567"/>
            <ac:cxnSpMk id="63" creationId="{165CFCC0-591A-49C1-B3BA-E6E6D046DC42}"/>
          </ac:cxnSpMkLst>
        </pc:cxnChg>
        <pc:cxnChg chg="add del mod ord">
          <ac:chgData name="Binoy Thomas" userId="a258ff35-6324-40d4-afda-aa115441a357" providerId="ADAL" clId="{A74E0146-EEE1-4A16-B2C8-34F7498D2686}" dt="2021-04-14T17:55:37.869" v="44" actId="478"/>
          <ac:cxnSpMkLst>
            <pc:docMk/>
            <pc:sldMk cId="892001603" sldId="2567"/>
            <ac:cxnSpMk id="64" creationId="{FCA0A7F4-21B2-4E59-8002-1B18C3C16761}"/>
          </ac:cxnSpMkLst>
        </pc:cxnChg>
        <pc:cxnChg chg="add del mod ord">
          <ac:chgData name="Binoy Thomas" userId="a258ff35-6324-40d4-afda-aa115441a357" providerId="ADAL" clId="{A74E0146-EEE1-4A16-B2C8-34F7498D2686}" dt="2021-04-14T17:55:37.869" v="44" actId="478"/>
          <ac:cxnSpMkLst>
            <pc:docMk/>
            <pc:sldMk cId="892001603" sldId="2567"/>
            <ac:cxnSpMk id="65" creationId="{6A049AAC-58E9-49F7-BCEE-4F0E94BC0A7B}"/>
          </ac:cxnSpMkLst>
        </pc:cxnChg>
        <pc:cxnChg chg="add del mod ord">
          <ac:chgData name="Binoy Thomas" userId="a258ff35-6324-40d4-afda-aa115441a357" providerId="ADAL" clId="{A74E0146-EEE1-4A16-B2C8-34F7498D2686}" dt="2021-04-14T17:55:37.869" v="44" actId="478"/>
          <ac:cxnSpMkLst>
            <pc:docMk/>
            <pc:sldMk cId="892001603" sldId="2567"/>
            <ac:cxnSpMk id="66" creationId="{4132E65D-D212-4BBD-918D-13A9EF739E47}"/>
          </ac:cxnSpMkLst>
        </pc:cxnChg>
        <pc:cxnChg chg="add del mod ord">
          <ac:chgData name="Binoy Thomas" userId="a258ff35-6324-40d4-afda-aa115441a357" providerId="ADAL" clId="{A74E0146-EEE1-4A16-B2C8-34F7498D2686}" dt="2021-04-14T17:55:37.869" v="44" actId="478"/>
          <ac:cxnSpMkLst>
            <pc:docMk/>
            <pc:sldMk cId="892001603" sldId="2567"/>
            <ac:cxnSpMk id="67" creationId="{F62E5286-3B28-4408-9421-C0A14A26BA2A}"/>
          </ac:cxnSpMkLst>
        </pc:cxnChg>
        <pc:cxnChg chg="add del mod ord">
          <ac:chgData name="Binoy Thomas" userId="a258ff35-6324-40d4-afda-aa115441a357" providerId="ADAL" clId="{A74E0146-EEE1-4A16-B2C8-34F7498D2686}" dt="2021-04-14T17:55:37.869" v="44" actId="478"/>
          <ac:cxnSpMkLst>
            <pc:docMk/>
            <pc:sldMk cId="892001603" sldId="2567"/>
            <ac:cxnSpMk id="68" creationId="{5116F0C7-5350-4166-A2F7-ACBBA44AE132}"/>
          </ac:cxnSpMkLst>
        </pc:cxnChg>
        <pc:cxnChg chg="add del mod ord">
          <ac:chgData name="Binoy Thomas" userId="a258ff35-6324-40d4-afda-aa115441a357" providerId="ADAL" clId="{A74E0146-EEE1-4A16-B2C8-34F7498D2686}" dt="2021-04-14T17:55:37.869" v="44" actId="478"/>
          <ac:cxnSpMkLst>
            <pc:docMk/>
            <pc:sldMk cId="892001603" sldId="2567"/>
            <ac:cxnSpMk id="69" creationId="{70EC78F5-F938-4571-86F6-6A445466A63E}"/>
          </ac:cxnSpMkLst>
        </pc:cxnChg>
        <pc:cxnChg chg="add del mod ord">
          <ac:chgData name="Binoy Thomas" userId="a258ff35-6324-40d4-afda-aa115441a357" providerId="ADAL" clId="{A74E0146-EEE1-4A16-B2C8-34F7498D2686}" dt="2021-04-14T17:55:37.869" v="44" actId="478"/>
          <ac:cxnSpMkLst>
            <pc:docMk/>
            <pc:sldMk cId="892001603" sldId="2567"/>
            <ac:cxnSpMk id="70" creationId="{0FE70A86-211E-4910-A31D-293335AA4D1C}"/>
          </ac:cxnSpMkLst>
        </pc:cxnChg>
      </pc:sldChg>
      <pc:sldChg chg="addSp delSp modSp mod ord">
        <pc:chgData name="Binoy Thomas" userId="a258ff35-6324-40d4-afda-aa115441a357" providerId="ADAL" clId="{A74E0146-EEE1-4A16-B2C8-34F7498D2686}" dt="2021-04-26T06:45:35.027" v="3700" actId="20577"/>
        <pc:sldMkLst>
          <pc:docMk/>
          <pc:sldMk cId="2410905567" sldId="2568"/>
        </pc:sldMkLst>
        <pc:spChg chg="mod">
          <ac:chgData name="Binoy Thomas" userId="a258ff35-6324-40d4-afda-aa115441a357" providerId="ADAL" clId="{A74E0146-EEE1-4A16-B2C8-34F7498D2686}" dt="2021-04-26T06:45:16.784" v="3698"/>
          <ac:spMkLst>
            <pc:docMk/>
            <pc:sldMk cId="2410905567" sldId="2568"/>
            <ac:spMk id="2" creationId="{FF168271-3507-4218-9119-4AA00DA0B645}"/>
          </ac:spMkLst>
        </pc:spChg>
        <pc:spChg chg="add del mod ord">
          <ac:chgData name="Binoy Thomas" userId="a258ff35-6324-40d4-afda-aa115441a357" providerId="ADAL" clId="{A74E0146-EEE1-4A16-B2C8-34F7498D2686}" dt="2021-04-15T11:02:48.504" v="100" actId="478"/>
          <ac:spMkLst>
            <pc:docMk/>
            <pc:sldMk cId="2410905567" sldId="2568"/>
            <ac:spMk id="3" creationId="{56A96856-E2B8-405C-BC9E-CDA4881C8597}"/>
          </ac:spMkLst>
        </pc:spChg>
        <pc:spChg chg="mod">
          <ac:chgData name="Binoy Thomas" userId="a258ff35-6324-40d4-afda-aa115441a357" providerId="ADAL" clId="{A74E0146-EEE1-4A16-B2C8-34F7498D2686}" dt="2021-04-26T06:45:35.027" v="3700" actId="20577"/>
          <ac:spMkLst>
            <pc:docMk/>
            <pc:sldMk cId="2410905567" sldId="2568"/>
            <ac:spMk id="4" creationId="{9F522BA8-3969-4C26-947E-4E86EEB35CF8}"/>
          </ac:spMkLst>
        </pc:spChg>
        <pc:spChg chg="mod">
          <ac:chgData name="Binoy Thomas" userId="a258ff35-6324-40d4-afda-aa115441a357" providerId="ADAL" clId="{A74E0146-EEE1-4A16-B2C8-34F7498D2686}" dt="2021-04-22T14:40:15.985" v="3664" actId="14100"/>
          <ac:spMkLst>
            <pc:docMk/>
            <pc:sldMk cId="2410905567" sldId="2568"/>
            <ac:spMk id="5" creationId="{8FCC8B06-3180-4D0D-B0F2-AE1F691D8D31}"/>
          </ac:spMkLst>
        </pc:spChg>
        <pc:spChg chg="mod">
          <ac:chgData name="Binoy Thomas" userId="a258ff35-6324-40d4-afda-aa115441a357" providerId="ADAL" clId="{A74E0146-EEE1-4A16-B2C8-34F7498D2686}" dt="2021-04-22T14:40:22.475" v="3665" actId="1076"/>
          <ac:spMkLst>
            <pc:docMk/>
            <pc:sldMk cId="2410905567" sldId="2568"/>
            <ac:spMk id="6" creationId="{04F8F83C-DAF5-4CCC-8D84-96416E8EFCC4}"/>
          </ac:spMkLst>
        </pc:spChg>
        <pc:spChg chg="del mod">
          <ac:chgData name="Binoy Thomas" userId="a258ff35-6324-40d4-afda-aa115441a357" providerId="ADAL" clId="{A74E0146-EEE1-4A16-B2C8-34F7498D2686}" dt="2021-04-15T12:21:09.476" v="337" actId="478"/>
          <ac:spMkLst>
            <pc:docMk/>
            <pc:sldMk cId="2410905567" sldId="2568"/>
            <ac:spMk id="7" creationId="{A0C1767E-B73B-41DE-BAE2-D8B8B3466B40}"/>
          </ac:spMkLst>
        </pc:spChg>
        <pc:spChg chg="mod">
          <ac:chgData name="Binoy Thomas" userId="a258ff35-6324-40d4-afda-aa115441a357" providerId="ADAL" clId="{A74E0146-EEE1-4A16-B2C8-34F7498D2686}" dt="2021-04-22T14:40:37.180" v="3669" actId="1076"/>
          <ac:spMkLst>
            <pc:docMk/>
            <pc:sldMk cId="2410905567" sldId="2568"/>
            <ac:spMk id="8" creationId="{B265D9B2-5A3B-4C18-952F-404AAC72C10A}"/>
          </ac:spMkLst>
        </pc:spChg>
        <pc:spChg chg="mod">
          <ac:chgData name="Binoy Thomas" userId="a258ff35-6324-40d4-afda-aa115441a357" providerId="ADAL" clId="{A74E0146-EEE1-4A16-B2C8-34F7498D2686}" dt="2021-04-22T14:40:33.574" v="3668" actId="1076"/>
          <ac:spMkLst>
            <pc:docMk/>
            <pc:sldMk cId="2410905567" sldId="2568"/>
            <ac:spMk id="9" creationId="{CA191D35-913E-4C4D-BA9D-5BF1EADD4CC7}"/>
          </ac:spMkLst>
        </pc:spChg>
        <pc:spChg chg="mod">
          <ac:chgData name="Binoy Thomas" userId="a258ff35-6324-40d4-afda-aa115441a357" providerId="ADAL" clId="{A74E0146-EEE1-4A16-B2C8-34F7498D2686}" dt="2021-04-22T14:40:29.229" v="3667" actId="1076"/>
          <ac:spMkLst>
            <pc:docMk/>
            <pc:sldMk cId="2410905567" sldId="2568"/>
            <ac:spMk id="10" creationId="{E97F4C07-4779-4924-9680-97288FD18F65}"/>
          </ac:spMkLst>
        </pc:spChg>
        <pc:spChg chg="mod">
          <ac:chgData name="Binoy Thomas" userId="a258ff35-6324-40d4-afda-aa115441a357" providerId="ADAL" clId="{A74E0146-EEE1-4A16-B2C8-34F7498D2686}" dt="2021-04-22T14:40:26.162" v="3666" actId="1076"/>
          <ac:spMkLst>
            <pc:docMk/>
            <pc:sldMk cId="2410905567" sldId="2568"/>
            <ac:spMk id="11" creationId="{266BD000-CA24-4C16-ABA9-5E780768E439}"/>
          </ac:spMkLst>
        </pc:spChg>
        <pc:spChg chg="add del mod ord">
          <ac:chgData name="Binoy Thomas" userId="a258ff35-6324-40d4-afda-aa115441a357" providerId="ADAL" clId="{A74E0146-EEE1-4A16-B2C8-34F7498D2686}" dt="2021-04-15T11:01:30.455" v="86" actId="478"/>
          <ac:spMkLst>
            <pc:docMk/>
            <pc:sldMk cId="2410905567" sldId="2568"/>
            <ac:spMk id="14" creationId="{451B35C5-0C0C-4004-AF4A-AE8A33ABE0E1}"/>
          </ac:spMkLst>
        </pc:spChg>
        <pc:spChg chg="add del mod">
          <ac:chgData name="Binoy Thomas" userId="a258ff35-6324-40d4-afda-aa115441a357" providerId="ADAL" clId="{A74E0146-EEE1-4A16-B2C8-34F7498D2686}" dt="2021-04-15T11:02:50.733" v="101" actId="478"/>
          <ac:spMkLst>
            <pc:docMk/>
            <pc:sldMk cId="2410905567" sldId="2568"/>
            <ac:spMk id="15" creationId="{D2E0ED05-B4AE-4D8A-A148-27950E8CEA7D}"/>
          </ac:spMkLst>
        </pc:spChg>
        <pc:spChg chg="add del mod">
          <ac:chgData name="Binoy Thomas" userId="a258ff35-6324-40d4-afda-aa115441a357" providerId="ADAL" clId="{A74E0146-EEE1-4A16-B2C8-34F7498D2686}" dt="2021-04-15T12:23:27.558" v="367" actId="478"/>
          <ac:spMkLst>
            <pc:docMk/>
            <pc:sldMk cId="2410905567" sldId="2568"/>
            <ac:spMk id="25" creationId="{388789AC-2460-4BB4-B49F-67A0E5EA0F8F}"/>
          </ac:spMkLst>
        </pc:spChg>
        <pc:spChg chg="add del mod">
          <ac:chgData name="Binoy Thomas" userId="a258ff35-6324-40d4-afda-aa115441a357" providerId="ADAL" clId="{A74E0146-EEE1-4A16-B2C8-34F7498D2686}" dt="2021-04-15T12:23:29.208" v="368" actId="478"/>
          <ac:spMkLst>
            <pc:docMk/>
            <pc:sldMk cId="2410905567" sldId="2568"/>
            <ac:spMk id="26" creationId="{C41A73BC-9AA6-4008-A965-6D683BCBFE05}"/>
          </ac:spMkLst>
        </pc:spChg>
        <pc:spChg chg="del mod">
          <ac:chgData name="Binoy Thomas" userId="a258ff35-6324-40d4-afda-aa115441a357" providerId="ADAL" clId="{A74E0146-EEE1-4A16-B2C8-34F7498D2686}" dt="2021-04-16T10:19:07.824" v="794" actId="478"/>
          <ac:spMkLst>
            <pc:docMk/>
            <pc:sldMk cId="2410905567" sldId="2568"/>
            <ac:spMk id="33" creationId="{0CE3B97B-AD7B-4C7A-BA13-70CC1DBB7DF1}"/>
          </ac:spMkLst>
        </pc:spChg>
        <pc:spChg chg="add del mod">
          <ac:chgData name="Binoy Thomas" userId="a258ff35-6324-40d4-afda-aa115441a357" providerId="ADAL" clId="{A74E0146-EEE1-4A16-B2C8-34F7498D2686}" dt="2021-04-15T12:23:30.655" v="369" actId="478"/>
          <ac:spMkLst>
            <pc:docMk/>
            <pc:sldMk cId="2410905567" sldId="2568"/>
            <ac:spMk id="35" creationId="{EB5CE092-F266-4EA4-804D-E0648A6A2E74}"/>
          </ac:spMkLst>
        </pc:spChg>
        <pc:spChg chg="add del mod ord">
          <ac:chgData name="Binoy Thomas" userId="a258ff35-6324-40d4-afda-aa115441a357" providerId="ADAL" clId="{A74E0146-EEE1-4A16-B2C8-34F7498D2686}" dt="2021-04-15T12:29:04.274" v="384" actId="478"/>
          <ac:spMkLst>
            <pc:docMk/>
            <pc:sldMk cId="2410905567" sldId="2568"/>
            <ac:spMk id="36" creationId="{04C33A05-A6E3-4D40-B8DA-FC79FDBEE747}"/>
          </ac:spMkLst>
        </pc:spChg>
        <pc:spChg chg="add mod">
          <ac:chgData name="Binoy Thomas" userId="a258ff35-6324-40d4-afda-aa115441a357" providerId="ADAL" clId="{A74E0146-EEE1-4A16-B2C8-34F7498D2686}" dt="2021-04-22T14:40:39.433" v="3670" actId="1076"/>
          <ac:spMkLst>
            <pc:docMk/>
            <pc:sldMk cId="2410905567" sldId="2568"/>
            <ac:spMk id="42" creationId="{FFC3531E-8C6F-4B7F-9192-0E328D35A051}"/>
          </ac:spMkLst>
        </pc:spChg>
        <pc:spChg chg="add mod">
          <ac:chgData name="Binoy Thomas" userId="a258ff35-6324-40d4-afda-aa115441a357" providerId="ADAL" clId="{A74E0146-EEE1-4A16-B2C8-34F7498D2686}" dt="2021-04-22T14:40:02.457" v="3662" actId="3064"/>
          <ac:spMkLst>
            <pc:docMk/>
            <pc:sldMk cId="2410905567" sldId="2568"/>
            <ac:spMk id="43" creationId="{B2F42BB9-A5C6-45E5-9978-ACAD603D7CFD}"/>
          </ac:spMkLst>
        </pc:spChg>
        <pc:spChg chg="add mod">
          <ac:chgData name="Binoy Thomas" userId="a258ff35-6324-40d4-afda-aa115441a357" providerId="ADAL" clId="{A74E0146-EEE1-4A16-B2C8-34F7498D2686}" dt="2021-04-15T12:41:37.291" v="736" actId="1076"/>
          <ac:spMkLst>
            <pc:docMk/>
            <pc:sldMk cId="2410905567" sldId="2568"/>
            <ac:spMk id="48" creationId="{D4174EF1-7D50-4296-8D93-FC83CEE3898E}"/>
          </ac:spMkLst>
        </pc:spChg>
        <pc:spChg chg="add mod">
          <ac:chgData name="Binoy Thomas" userId="a258ff35-6324-40d4-afda-aa115441a357" providerId="ADAL" clId="{A74E0146-EEE1-4A16-B2C8-34F7498D2686}" dt="2021-04-15T12:37:17.457" v="603" actId="1076"/>
          <ac:spMkLst>
            <pc:docMk/>
            <pc:sldMk cId="2410905567" sldId="2568"/>
            <ac:spMk id="49" creationId="{FD933416-350D-4B51-B56F-33D22D5A5906}"/>
          </ac:spMkLst>
        </pc:spChg>
        <pc:spChg chg="add mod">
          <ac:chgData name="Binoy Thomas" userId="a258ff35-6324-40d4-afda-aa115441a357" providerId="ADAL" clId="{A74E0146-EEE1-4A16-B2C8-34F7498D2686}" dt="2021-04-15T12:41:07.662" v="734" actId="1076"/>
          <ac:spMkLst>
            <pc:docMk/>
            <pc:sldMk cId="2410905567" sldId="2568"/>
            <ac:spMk id="50" creationId="{1CA1C9A0-1CE1-468D-A811-3C6E6B59706B}"/>
          </ac:spMkLst>
        </pc:spChg>
        <pc:spChg chg="add mod">
          <ac:chgData name="Binoy Thomas" userId="a258ff35-6324-40d4-afda-aa115441a357" providerId="ADAL" clId="{A74E0146-EEE1-4A16-B2C8-34F7498D2686}" dt="2021-04-15T12:32:42.024" v="488" actId="20577"/>
          <ac:spMkLst>
            <pc:docMk/>
            <pc:sldMk cId="2410905567" sldId="2568"/>
            <ac:spMk id="51" creationId="{359E971B-1723-416F-B472-F20DE21FD8C7}"/>
          </ac:spMkLst>
        </pc:spChg>
        <pc:spChg chg="add mod">
          <ac:chgData name="Binoy Thomas" userId="a258ff35-6324-40d4-afda-aa115441a357" providerId="ADAL" clId="{A74E0146-EEE1-4A16-B2C8-34F7498D2686}" dt="2021-04-15T12:41:17.055" v="735" actId="1076"/>
          <ac:spMkLst>
            <pc:docMk/>
            <pc:sldMk cId="2410905567" sldId="2568"/>
            <ac:spMk id="52" creationId="{61736DC3-4D1C-4C83-AF6E-CA6F0040C245}"/>
          </ac:spMkLst>
        </pc:spChg>
        <pc:spChg chg="add mod">
          <ac:chgData name="Binoy Thomas" userId="a258ff35-6324-40d4-afda-aa115441a357" providerId="ADAL" clId="{A74E0146-EEE1-4A16-B2C8-34F7498D2686}" dt="2021-04-15T12:33:20.170" v="513" actId="20577"/>
          <ac:spMkLst>
            <pc:docMk/>
            <pc:sldMk cId="2410905567" sldId="2568"/>
            <ac:spMk id="53" creationId="{A7831759-6F11-438E-922B-C958039510B1}"/>
          </ac:spMkLst>
        </pc:spChg>
        <pc:spChg chg="add del">
          <ac:chgData name="Binoy Thomas" userId="a258ff35-6324-40d4-afda-aa115441a357" providerId="ADAL" clId="{A74E0146-EEE1-4A16-B2C8-34F7498D2686}" dt="2021-04-15T12:33:37.087" v="515" actId="478"/>
          <ac:spMkLst>
            <pc:docMk/>
            <pc:sldMk cId="2410905567" sldId="2568"/>
            <ac:spMk id="54" creationId="{8CD0D4EC-F7C6-407C-B846-C1AAAF41C22B}"/>
          </ac:spMkLst>
        </pc:spChg>
        <pc:spChg chg="add del mod">
          <ac:chgData name="Binoy Thomas" userId="a258ff35-6324-40d4-afda-aa115441a357" providerId="ADAL" clId="{A74E0146-EEE1-4A16-B2C8-34F7498D2686}" dt="2021-04-15T12:34:45.383" v="523" actId="478"/>
          <ac:spMkLst>
            <pc:docMk/>
            <pc:sldMk cId="2410905567" sldId="2568"/>
            <ac:spMk id="55" creationId="{83052280-55E2-4F3B-9E60-AB6245CAC34E}"/>
          </ac:spMkLst>
        </pc:spChg>
        <pc:spChg chg="add del mod">
          <ac:chgData name="Binoy Thomas" userId="a258ff35-6324-40d4-afda-aa115441a357" providerId="ADAL" clId="{A74E0146-EEE1-4A16-B2C8-34F7498D2686}" dt="2021-04-15T12:40:58.252" v="733" actId="478"/>
          <ac:spMkLst>
            <pc:docMk/>
            <pc:sldMk cId="2410905567" sldId="2568"/>
            <ac:spMk id="56" creationId="{3154003B-5142-4FDF-A923-CBA3C0137CC9}"/>
          </ac:spMkLst>
        </pc:spChg>
        <pc:spChg chg="add del mod">
          <ac:chgData name="Binoy Thomas" userId="a258ff35-6324-40d4-afda-aa115441a357" providerId="ADAL" clId="{A74E0146-EEE1-4A16-B2C8-34F7498D2686}" dt="2021-04-15T12:40:57.074" v="732" actId="478"/>
          <ac:spMkLst>
            <pc:docMk/>
            <pc:sldMk cId="2410905567" sldId="2568"/>
            <ac:spMk id="57" creationId="{8E4A9045-08F2-49AB-806D-2881E289C53C}"/>
          </ac:spMkLst>
        </pc:spChg>
        <pc:picChg chg="add del mod ord">
          <ac:chgData name="Binoy Thomas" userId="a258ff35-6324-40d4-afda-aa115441a357" providerId="ADAL" clId="{A74E0146-EEE1-4A16-B2C8-34F7498D2686}" dt="2021-04-22T14:35:41.706" v="3623" actId="478"/>
          <ac:picMkLst>
            <pc:docMk/>
            <pc:sldMk cId="2410905567" sldId="2568"/>
            <ac:picMk id="7" creationId="{E625473B-1431-428B-AAA2-F17AB555CD87}"/>
          </ac:picMkLst>
        </pc:picChg>
        <pc:picChg chg="del mod">
          <ac:chgData name="Binoy Thomas" userId="a258ff35-6324-40d4-afda-aa115441a357" providerId="ADAL" clId="{A74E0146-EEE1-4A16-B2C8-34F7498D2686}" dt="2021-04-15T12:05:02.628" v="161" actId="478"/>
          <ac:picMkLst>
            <pc:docMk/>
            <pc:sldMk cId="2410905567" sldId="2568"/>
            <ac:picMk id="12" creationId="{C26687AA-9939-41B3-A4D9-ACC9BB4C9BBC}"/>
          </ac:picMkLst>
        </pc:picChg>
        <pc:picChg chg="del mod">
          <ac:chgData name="Binoy Thomas" userId="a258ff35-6324-40d4-afda-aa115441a357" providerId="ADAL" clId="{A74E0146-EEE1-4A16-B2C8-34F7498D2686}" dt="2021-04-15T12:11:50.155" v="172" actId="478"/>
          <ac:picMkLst>
            <pc:docMk/>
            <pc:sldMk cId="2410905567" sldId="2568"/>
            <ac:picMk id="13" creationId="{17AC6F30-99BE-4C1F-B93A-4C5BE159E114}"/>
          </ac:picMkLst>
        </pc:picChg>
        <pc:picChg chg="add mod ord">
          <ac:chgData name="Binoy Thomas" userId="a258ff35-6324-40d4-afda-aa115441a357" providerId="ADAL" clId="{A74E0146-EEE1-4A16-B2C8-34F7498D2686}" dt="2021-04-22T14:34:49.527" v="3616" actId="167"/>
          <ac:picMkLst>
            <pc:docMk/>
            <pc:sldMk cId="2410905567" sldId="2568"/>
            <ac:picMk id="13" creationId="{964CE7D2-75AF-4DEB-AD1C-F3FF5E25ECA2}"/>
          </ac:picMkLst>
        </pc:picChg>
        <pc:picChg chg="add del mod modCrop">
          <ac:chgData name="Binoy Thomas" userId="a258ff35-6324-40d4-afda-aa115441a357" providerId="ADAL" clId="{A74E0146-EEE1-4A16-B2C8-34F7498D2686}" dt="2021-04-15T11:15:34.819" v="119" actId="478"/>
          <ac:picMkLst>
            <pc:docMk/>
            <pc:sldMk cId="2410905567" sldId="2568"/>
            <ac:picMk id="20" creationId="{35F0E366-A435-46C9-9101-73193E368983}"/>
          </ac:picMkLst>
        </pc:picChg>
        <pc:picChg chg="add del mod">
          <ac:chgData name="Binoy Thomas" userId="a258ff35-6324-40d4-afda-aa115441a357" providerId="ADAL" clId="{A74E0146-EEE1-4A16-B2C8-34F7498D2686}" dt="2021-04-22T14:36:54.199" v="3629" actId="478"/>
          <ac:picMkLst>
            <pc:docMk/>
            <pc:sldMk cId="2410905567" sldId="2568"/>
            <ac:picMk id="22" creationId="{3A79AD42-5B1E-45CE-AF6F-F68D84F6910B}"/>
          </ac:picMkLst>
        </pc:picChg>
        <pc:picChg chg="add del mod modCrop">
          <ac:chgData name="Binoy Thomas" userId="a258ff35-6324-40d4-afda-aa115441a357" providerId="ADAL" clId="{A74E0146-EEE1-4A16-B2C8-34F7498D2686}" dt="2021-04-22T14:37:12.920" v="3634" actId="478"/>
          <ac:picMkLst>
            <pc:docMk/>
            <pc:sldMk cId="2410905567" sldId="2568"/>
            <ac:picMk id="24" creationId="{01FC5F9C-D1CD-420B-BF61-9A6E920F2977}"/>
          </ac:picMkLst>
        </pc:picChg>
        <pc:picChg chg="add mod ord">
          <ac:chgData name="Binoy Thomas" userId="a258ff35-6324-40d4-afda-aa115441a357" providerId="ADAL" clId="{A74E0146-EEE1-4A16-B2C8-34F7498D2686}" dt="2021-04-15T12:37:32.520" v="605" actId="14100"/>
          <ac:picMkLst>
            <pc:docMk/>
            <pc:sldMk cId="2410905567" sldId="2568"/>
            <ac:picMk id="28" creationId="{E283C52C-8B02-46D1-AB6E-A1D63F9AA133}"/>
          </ac:picMkLst>
        </pc:picChg>
        <pc:picChg chg="add del mod ord">
          <ac:chgData name="Binoy Thomas" userId="a258ff35-6324-40d4-afda-aa115441a357" providerId="ADAL" clId="{A74E0146-EEE1-4A16-B2C8-34F7498D2686}" dt="2021-04-22T14:32:40.516" v="3607" actId="478"/>
          <ac:picMkLst>
            <pc:docMk/>
            <pc:sldMk cId="2410905567" sldId="2568"/>
            <ac:picMk id="30" creationId="{4BAB6054-39E9-48BF-815A-212835D98E24}"/>
          </ac:picMkLst>
        </pc:picChg>
        <pc:picChg chg="add del mod">
          <ac:chgData name="Binoy Thomas" userId="a258ff35-6324-40d4-afda-aa115441a357" providerId="ADAL" clId="{A74E0146-EEE1-4A16-B2C8-34F7498D2686}" dt="2021-04-22T14:34:34.747" v="3610" actId="478"/>
          <ac:picMkLst>
            <pc:docMk/>
            <pc:sldMk cId="2410905567" sldId="2568"/>
            <ac:picMk id="32" creationId="{1BB160B7-9E9E-4565-8CCA-1050C4A90F13}"/>
          </ac:picMkLst>
        </pc:picChg>
        <pc:picChg chg="add del mod">
          <ac:chgData name="Binoy Thomas" userId="a258ff35-6324-40d4-afda-aa115441a357" providerId="ADAL" clId="{A74E0146-EEE1-4A16-B2C8-34F7498D2686}" dt="2021-04-15T12:17:12.364" v="255" actId="478"/>
          <ac:picMkLst>
            <pc:docMk/>
            <pc:sldMk cId="2410905567" sldId="2568"/>
            <ac:picMk id="34" creationId="{9A178DB9-05DA-4E14-BFA1-50C658E7E869}"/>
          </ac:picMkLst>
        </pc:picChg>
        <pc:picChg chg="add mod ord">
          <ac:chgData name="Binoy Thomas" userId="a258ff35-6324-40d4-afda-aa115441a357" providerId="ADAL" clId="{A74E0146-EEE1-4A16-B2C8-34F7498D2686}" dt="2021-04-22T14:35:39.558" v="3622" actId="167"/>
          <ac:picMkLst>
            <pc:docMk/>
            <pc:sldMk cId="2410905567" sldId="2568"/>
            <ac:picMk id="34" creationId="{B12DEED4-5FBF-4D4F-B0A8-48C18A724C0F}"/>
          </ac:picMkLst>
        </pc:picChg>
        <pc:picChg chg="add mod ord">
          <ac:chgData name="Binoy Thomas" userId="a258ff35-6324-40d4-afda-aa115441a357" providerId="ADAL" clId="{A74E0146-EEE1-4A16-B2C8-34F7498D2686}" dt="2021-04-22T14:36:51.243" v="3628" actId="167"/>
          <ac:picMkLst>
            <pc:docMk/>
            <pc:sldMk cId="2410905567" sldId="2568"/>
            <ac:picMk id="35" creationId="{800EDDDD-A96F-452F-8677-6E5BF08DF98D}"/>
          </ac:picMkLst>
        </pc:picChg>
        <pc:picChg chg="add mod ord">
          <ac:chgData name="Binoy Thomas" userId="a258ff35-6324-40d4-afda-aa115441a357" providerId="ADAL" clId="{A74E0146-EEE1-4A16-B2C8-34F7498D2686}" dt="2021-04-22T14:37:10.906" v="3633" actId="167"/>
          <ac:picMkLst>
            <pc:docMk/>
            <pc:sldMk cId="2410905567" sldId="2568"/>
            <ac:picMk id="36" creationId="{D78E7E0F-8B36-4081-AF1C-FA53F9F0ECDB}"/>
          </ac:picMkLst>
        </pc:picChg>
        <pc:picChg chg="add del mod ord modCrop">
          <ac:chgData name="Binoy Thomas" userId="a258ff35-6324-40d4-afda-aa115441a357" providerId="ADAL" clId="{A74E0146-EEE1-4A16-B2C8-34F7498D2686}" dt="2021-04-15T12:28:15.278" v="370" actId="478"/>
          <ac:picMkLst>
            <pc:docMk/>
            <pc:sldMk cId="2410905567" sldId="2568"/>
            <ac:picMk id="38" creationId="{154014F1-FB1E-45A2-859C-B6970185E14D}"/>
          </ac:picMkLst>
        </pc:picChg>
        <pc:picChg chg="add mod ord modCrop">
          <ac:chgData name="Binoy Thomas" userId="a258ff35-6324-40d4-afda-aa115441a357" providerId="ADAL" clId="{A74E0146-EEE1-4A16-B2C8-34F7498D2686}" dt="2021-04-15T12:41:07.662" v="734" actId="1076"/>
          <ac:picMkLst>
            <pc:docMk/>
            <pc:sldMk cId="2410905567" sldId="2568"/>
            <ac:picMk id="47" creationId="{E64EA5C1-3CD1-496E-8C27-26149A7E7E6A}"/>
          </ac:picMkLst>
        </pc:picChg>
        <pc:cxnChg chg="add mod">
          <ac:chgData name="Binoy Thomas" userId="a258ff35-6324-40d4-afda-aa115441a357" providerId="ADAL" clId="{A74E0146-EEE1-4A16-B2C8-34F7498D2686}" dt="2021-04-15T12:44:10.189" v="748" actId="692"/>
          <ac:cxnSpMkLst>
            <pc:docMk/>
            <pc:sldMk cId="2410905567" sldId="2568"/>
            <ac:cxnSpMk id="17" creationId="{DA599BEF-BC31-4124-B08F-5E476942B414}"/>
          </ac:cxnSpMkLst>
        </pc:cxnChg>
        <pc:cxnChg chg="add mod ord">
          <ac:chgData name="Binoy Thomas" userId="a258ff35-6324-40d4-afda-aa115441a357" providerId="ADAL" clId="{A74E0146-EEE1-4A16-B2C8-34F7498D2686}" dt="2021-04-15T12:44:10.189" v="748" actId="692"/>
          <ac:cxnSpMkLst>
            <pc:docMk/>
            <pc:sldMk cId="2410905567" sldId="2568"/>
            <ac:cxnSpMk id="18" creationId="{022FE7E3-B73F-4BDC-8EF0-BE8F53D9FFED}"/>
          </ac:cxnSpMkLst>
        </pc:cxnChg>
        <pc:cxnChg chg="add mod">
          <ac:chgData name="Binoy Thomas" userId="a258ff35-6324-40d4-afda-aa115441a357" providerId="ADAL" clId="{A74E0146-EEE1-4A16-B2C8-34F7498D2686}" dt="2021-04-15T12:44:10.189" v="748" actId="692"/>
          <ac:cxnSpMkLst>
            <pc:docMk/>
            <pc:sldMk cId="2410905567" sldId="2568"/>
            <ac:cxnSpMk id="39" creationId="{F46C5F08-F32C-41B0-BB62-5C410F124FA1}"/>
          </ac:cxnSpMkLst>
        </pc:cxnChg>
        <pc:cxnChg chg="add mod">
          <ac:chgData name="Binoy Thomas" userId="a258ff35-6324-40d4-afda-aa115441a357" providerId="ADAL" clId="{A74E0146-EEE1-4A16-B2C8-34F7498D2686}" dt="2021-04-15T12:44:10.189" v="748" actId="692"/>
          <ac:cxnSpMkLst>
            <pc:docMk/>
            <pc:sldMk cId="2410905567" sldId="2568"/>
            <ac:cxnSpMk id="40" creationId="{44E54510-8EFB-48D6-AA5E-1E7148583AC3}"/>
          </ac:cxnSpMkLst>
        </pc:cxnChg>
        <pc:cxnChg chg="add mod">
          <ac:chgData name="Binoy Thomas" userId="a258ff35-6324-40d4-afda-aa115441a357" providerId="ADAL" clId="{A74E0146-EEE1-4A16-B2C8-34F7498D2686}" dt="2021-04-15T12:44:10.189" v="748" actId="692"/>
          <ac:cxnSpMkLst>
            <pc:docMk/>
            <pc:sldMk cId="2410905567" sldId="2568"/>
            <ac:cxnSpMk id="41" creationId="{7CDBB5B1-92CA-4D72-A5D9-E7FEE90A1807}"/>
          </ac:cxnSpMkLst>
        </pc:cxnChg>
        <pc:cxnChg chg="add mod">
          <ac:chgData name="Binoy Thomas" userId="a258ff35-6324-40d4-afda-aa115441a357" providerId="ADAL" clId="{A74E0146-EEE1-4A16-B2C8-34F7498D2686}" dt="2021-04-15T12:44:10.189" v="748" actId="692"/>
          <ac:cxnSpMkLst>
            <pc:docMk/>
            <pc:sldMk cId="2410905567" sldId="2568"/>
            <ac:cxnSpMk id="45" creationId="{B185703D-7D75-4B72-999E-62545EE7F6BB}"/>
          </ac:cxnSpMkLst>
        </pc:cxnChg>
      </pc:sldChg>
      <pc:sldChg chg="addSp delSp modSp mod">
        <pc:chgData name="Binoy Thomas" userId="a258ff35-6324-40d4-afda-aa115441a357" providerId="ADAL" clId="{A74E0146-EEE1-4A16-B2C8-34F7498D2686}" dt="2021-04-26T09:09:09.298" v="4166" actId="20577"/>
        <pc:sldMkLst>
          <pc:docMk/>
          <pc:sldMk cId="3032597433" sldId="2569"/>
        </pc:sldMkLst>
        <pc:spChg chg="del">
          <ac:chgData name="Binoy Thomas" userId="a258ff35-6324-40d4-afda-aa115441a357" providerId="ADAL" clId="{A74E0146-EEE1-4A16-B2C8-34F7498D2686}" dt="2021-04-20T09:09:05.965" v="3118" actId="478"/>
          <ac:spMkLst>
            <pc:docMk/>
            <pc:sldMk cId="3032597433" sldId="2569"/>
            <ac:spMk id="6" creationId="{D19C4C50-93C1-4B0B-9388-E27AB924D2DF}"/>
          </ac:spMkLst>
        </pc:spChg>
        <pc:spChg chg="add mod">
          <ac:chgData name="Binoy Thomas" userId="a258ff35-6324-40d4-afda-aa115441a357" providerId="ADAL" clId="{A74E0146-EEE1-4A16-B2C8-34F7498D2686}" dt="2021-04-20T09:11:17.192" v="3151" actId="1036"/>
          <ac:spMkLst>
            <pc:docMk/>
            <pc:sldMk cId="3032597433" sldId="2569"/>
            <ac:spMk id="7" creationId="{09B4528E-78A2-49A1-8234-033DC5EABCF3}"/>
          </ac:spMkLst>
        </pc:spChg>
        <pc:spChg chg="mod">
          <ac:chgData name="Binoy Thomas" userId="a258ff35-6324-40d4-afda-aa115441a357" providerId="ADAL" clId="{A74E0146-EEE1-4A16-B2C8-34F7498D2686}" dt="2021-04-21T08:00:22.706" v="3375"/>
          <ac:spMkLst>
            <pc:docMk/>
            <pc:sldMk cId="3032597433" sldId="2569"/>
            <ac:spMk id="8" creationId="{AB2C089B-58D9-484D-8D81-AA25C6FB2B74}"/>
          </ac:spMkLst>
        </pc:spChg>
        <pc:spChg chg="mod">
          <ac:chgData name="Binoy Thomas" userId="a258ff35-6324-40d4-afda-aa115441a357" providerId="ADAL" clId="{A74E0146-EEE1-4A16-B2C8-34F7498D2686}" dt="2021-04-21T08:00:22.706" v="3375"/>
          <ac:spMkLst>
            <pc:docMk/>
            <pc:sldMk cId="3032597433" sldId="2569"/>
            <ac:spMk id="10" creationId="{5D4E148C-C8AF-4CA8-808B-3C2450667A69}"/>
          </ac:spMkLst>
        </pc:spChg>
        <pc:grpChg chg="add mod">
          <ac:chgData name="Binoy Thomas" userId="a258ff35-6324-40d4-afda-aa115441a357" providerId="ADAL" clId="{A74E0146-EEE1-4A16-B2C8-34F7498D2686}" dt="2021-04-21T08:00:22.706" v="3375"/>
          <ac:grpSpMkLst>
            <pc:docMk/>
            <pc:sldMk cId="3032597433" sldId="2569"/>
            <ac:grpSpMk id="6" creationId="{58363249-0CA5-4E6B-A2AC-F28DC1908497}"/>
          </ac:grpSpMkLst>
        </pc:grpChg>
        <pc:graphicFrameChg chg="del">
          <ac:chgData name="Binoy Thomas" userId="a258ff35-6324-40d4-afda-aa115441a357" providerId="ADAL" clId="{A74E0146-EEE1-4A16-B2C8-34F7498D2686}" dt="2021-04-20T09:09:05.965" v="3118" actId="478"/>
          <ac:graphicFrameMkLst>
            <pc:docMk/>
            <pc:sldMk cId="3032597433" sldId="2569"/>
            <ac:graphicFrameMk id="4" creationId="{DAE878A5-F904-4185-8279-E62A39F37C63}"/>
          </ac:graphicFrameMkLst>
        </pc:graphicFrameChg>
        <pc:graphicFrameChg chg="add mod modGraphic">
          <ac:chgData name="Binoy Thomas" userId="a258ff35-6324-40d4-afda-aa115441a357" providerId="ADAL" clId="{A74E0146-EEE1-4A16-B2C8-34F7498D2686}" dt="2021-04-26T09:09:09.298" v="4166" actId="20577"/>
          <ac:graphicFrameMkLst>
            <pc:docMk/>
            <pc:sldMk cId="3032597433" sldId="2569"/>
            <ac:graphicFrameMk id="5" creationId="{BEB2A960-1859-4153-9D5D-CB2FB063DED2}"/>
          </ac:graphicFrameMkLst>
        </pc:graphicFrameChg>
        <pc:picChg chg="mod">
          <ac:chgData name="Binoy Thomas" userId="a258ff35-6324-40d4-afda-aa115441a357" providerId="ADAL" clId="{A74E0146-EEE1-4A16-B2C8-34F7498D2686}" dt="2021-04-21T08:00:22.706" v="3375"/>
          <ac:picMkLst>
            <pc:docMk/>
            <pc:sldMk cId="3032597433" sldId="2569"/>
            <ac:picMk id="9" creationId="{C9342DDC-741F-41FF-B658-C2FDF5D91D78}"/>
          </ac:picMkLst>
        </pc:picChg>
      </pc:sldChg>
      <pc:sldChg chg="modSp mod">
        <pc:chgData name="Binoy Thomas" userId="a258ff35-6324-40d4-afda-aa115441a357" providerId="ADAL" clId="{A74E0146-EEE1-4A16-B2C8-34F7498D2686}" dt="2021-04-26T09:11:31.036" v="4196" actId="20577"/>
        <pc:sldMkLst>
          <pc:docMk/>
          <pc:sldMk cId="2770432777" sldId="2570"/>
        </pc:sldMkLst>
        <pc:graphicFrameChg chg="mod modGraphic">
          <ac:chgData name="Binoy Thomas" userId="a258ff35-6324-40d4-afda-aa115441a357" providerId="ADAL" clId="{A74E0146-EEE1-4A16-B2C8-34F7498D2686}" dt="2021-04-26T09:11:31.036" v="4196" actId="20577"/>
          <ac:graphicFrameMkLst>
            <pc:docMk/>
            <pc:sldMk cId="2770432777" sldId="2570"/>
            <ac:graphicFrameMk id="3" creationId="{A866EF7E-6829-4DF2-A658-DD6BE45AC4F9}"/>
          </ac:graphicFrameMkLst>
        </pc:graphicFrameChg>
      </pc:sldChg>
      <pc:sldChg chg="modSp mod">
        <pc:chgData name="Binoy Thomas" userId="a258ff35-6324-40d4-afda-aa115441a357" providerId="ADAL" clId="{A74E0146-EEE1-4A16-B2C8-34F7498D2686}" dt="2021-04-21T08:14:40.627" v="3507"/>
        <pc:sldMkLst>
          <pc:docMk/>
          <pc:sldMk cId="4042120617" sldId="2572"/>
        </pc:sldMkLst>
        <pc:spChg chg="mod">
          <ac:chgData name="Binoy Thomas" userId="a258ff35-6324-40d4-afda-aa115441a357" providerId="ADAL" clId="{A74E0146-EEE1-4A16-B2C8-34F7498D2686}" dt="2021-04-21T08:14:40.627" v="3507"/>
          <ac:spMkLst>
            <pc:docMk/>
            <pc:sldMk cId="4042120617" sldId="2572"/>
            <ac:spMk id="3" creationId="{3C552534-CE7D-4C56-82C5-FAB48F214689}"/>
          </ac:spMkLst>
        </pc:spChg>
      </pc:sldChg>
      <pc:sldChg chg="addSp delSp modSp new mod">
        <pc:chgData name="Binoy Thomas" userId="a258ff35-6324-40d4-afda-aa115441a357" providerId="ADAL" clId="{A74E0146-EEE1-4A16-B2C8-34F7498D2686}" dt="2021-04-26T09:34:30.111" v="4232" actId="20577"/>
        <pc:sldMkLst>
          <pc:docMk/>
          <pc:sldMk cId="732737625" sldId="2574"/>
        </pc:sldMkLst>
        <pc:spChg chg="mod">
          <ac:chgData name="Binoy Thomas" userId="a258ff35-6324-40d4-afda-aa115441a357" providerId="ADAL" clId="{A74E0146-EEE1-4A16-B2C8-34F7498D2686}" dt="2021-04-26T09:34:30.111" v="4232" actId="20577"/>
          <ac:spMkLst>
            <pc:docMk/>
            <pc:sldMk cId="732737625" sldId="2574"/>
            <ac:spMk id="2" creationId="{86B2A728-9E88-41AE-B81E-404B33E6FB35}"/>
          </ac:spMkLst>
        </pc:spChg>
        <pc:spChg chg="del">
          <ac:chgData name="Binoy Thomas" userId="a258ff35-6324-40d4-afda-aa115441a357" providerId="ADAL" clId="{A74E0146-EEE1-4A16-B2C8-34F7498D2686}" dt="2021-04-16T11:20:08.507" v="846" actId="478"/>
          <ac:spMkLst>
            <pc:docMk/>
            <pc:sldMk cId="732737625" sldId="2574"/>
            <ac:spMk id="3" creationId="{23102E2A-8A04-4294-9D7D-48C917C185A3}"/>
          </ac:spMkLst>
        </pc:spChg>
        <pc:spChg chg="add mod">
          <ac:chgData name="Binoy Thomas" userId="a258ff35-6324-40d4-afda-aa115441a357" providerId="ADAL" clId="{A74E0146-EEE1-4A16-B2C8-34F7498D2686}" dt="2021-04-16T11:57:36.807" v="1353" actId="1038"/>
          <ac:spMkLst>
            <pc:docMk/>
            <pc:sldMk cId="732737625" sldId="2574"/>
            <ac:spMk id="6" creationId="{0443F55B-EFB1-45B9-8CB7-5144F36B8F9B}"/>
          </ac:spMkLst>
        </pc:spChg>
        <pc:spChg chg="mod">
          <ac:chgData name="Binoy Thomas" userId="a258ff35-6324-40d4-afda-aa115441a357" providerId="ADAL" clId="{A74E0146-EEE1-4A16-B2C8-34F7498D2686}" dt="2021-04-16T11:22:48.318" v="875"/>
          <ac:spMkLst>
            <pc:docMk/>
            <pc:sldMk cId="732737625" sldId="2574"/>
            <ac:spMk id="8" creationId="{89C01B30-FBB3-4DE1-83DD-C757BABF9183}"/>
          </ac:spMkLst>
        </pc:spChg>
        <pc:spChg chg="mod">
          <ac:chgData name="Binoy Thomas" userId="a258ff35-6324-40d4-afda-aa115441a357" providerId="ADAL" clId="{A74E0146-EEE1-4A16-B2C8-34F7498D2686}" dt="2021-04-16T11:22:48.318" v="875"/>
          <ac:spMkLst>
            <pc:docMk/>
            <pc:sldMk cId="732737625" sldId="2574"/>
            <ac:spMk id="9" creationId="{F60F52C2-101B-42AB-A206-4C26C6730BD6}"/>
          </ac:spMkLst>
        </pc:spChg>
        <pc:spChg chg="mod">
          <ac:chgData name="Binoy Thomas" userId="a258ff35-6324-40d4-afda-aa115441a357" providerId="ADAL" clId="{A74E0146-EEE1-4A16-B2C8-34F7498D2686}" dt="2021-04-16T11:23:59.323" v="885"/>
          <ac:spMkLst>
            <pc:docMk/>
            <pc:sldMk cId="732737625" sldId="2574"/>
            <ac:spMk id="16" creationId="{FC257D0C-914A-4FD8-AA34-D19B1A107BAC}"/>
          </ac:spMkLst>
        </pc:spChg>
        <pc:spChg chg="mod">
          <ac:chgData name="Binoy Thomas" userId="a258ff35-6324-40d4-afda-aa115441a357" providerId="ADAL" clId="{A74E0146-EEE1-4A16-B2C8-34F7498D2686}" dt="2021-04-16T11:24:36.433" v="893" actId="571"/>
          <ac:spMkLst>
            <pc:docMk/>
            <pc:sldMk cId="732737625" sldId="2574"/>
            <ac:spMk id="26" creationId="{152569A1-F329-4CD8-9EF3-FD7E812C7B3B}"/>
          </ac:spMkLst>
        </pc:spChg>
        <pc:spChg chg="mod">
          <ac:chgData name="Binoy Thomas" userId="a258ff35-6324-40d4-afda-aa115441a357" providerId="ADAL" clId="{A74E0146-EEE1-4A16-B2C8-34F7498D2686}" dt="2021-04-16T11:24:36.433" v="893" actId="571"/>
          <ac:spMkLst>
            <pc:docMk/>
            <pc:sldMk cId="732737625" sldId="2574"/>
            <ac:spMk id="27" creationId="{820DAB3E-EF16-40F5-A1E3-A1381503E5DD}"/>
          </ac:spMkLst>
        </pc:spChg>
        <pc:spChg chg="mod">
          <ac:chgData name="Binoy Thomas" userId="a258ff35-6324-40d4-afda-aa115441a357" providerId="ADAL" clId="{A74E0146-EEE1-4A16-B2C8-34F7498D2686}" dt="2021-04-16T11:25:10.699" v="894"/>
          <ac:spMkLst>
            <pc:docMk/>
            <pc:sldMk cId="732737625" sldId="2574"/>
            <ac:spMk id="31" creationId="{589DD2E3-5B59-4EC4-9CF4-2F7681926F63}"/>
          </ac:spMkLst>
        </pc:spChg>
        <pc:spChg chg="mod">
          <ac:chgData name="Binoy Thomas" userId="a258ff35-6324-40d4-afda-aa115441a357" providerId="ADAL" clId="{A74E0146-EEE1-4A16-B2C8-34F7498D2686}" dt="2021-04-16T11:25:10.699" v="894"/>
          <ac:spMkLst>
            <pc:docMk/>
            <pc:sldMk cId="732737625" sldId="2574"/>
            <ac:spMk id="44" creationId="{202452C6-84F9-44FD-A7E1-8DF5AC55436A}"/>
          </ac:spMkLst>
        </pc:spChg>
        <pc:spChg chg="mod">
          <ac:chgData name="Binoy Thomas" userId="a258ff35-6324-40d4-afda-aa115441a357" providerId="ADAL" clId="{A74E0146-EEE1-4A16-B2C8-34F7498D2686}" dt="2021-04-16T11:31:50.155" v="1000" actId="571"/>
          <ac:spMkLst>
            <pc:docMk/>
            <pc:sldMk cId="732737625" sldId="2574"/>
            <ac:spMk id="49" creationId="{EFE46690-6EFA-4322-B947-2E767368D82A}"/>
          </ac:spMkLst>
        </pc:spChg>
        <pc:spChg chg="mod">
          <ac:chgData name="Binoy Thomas" userId="a258ff35-6324-40d4-afda-aa115441a357" providerId="ADAL" clId="{A74E0146-EEE1-4A16-B2C8-34F7498D2686}" dt="2021-04-16T11:31:50.155" v="1000" actId="571"/>
          <ac:spMkLst>
            <pc:docMk/>
            <pc:sldMk cId="732737625" sldId="2574"/>
            <ac:spMk id="50" creationId="{3C8D8CFC-8B5A-428C-AC81-FE456E4C2ED0}"/>
          </ac:spMkLst>
        </pc:spChg>
        <pc:spChg chg="mod">
          <ac:chgData name="Binoy Thomas" userId="a258ff35-6324-40d4-afda-aa115441a357" providerId="ADAL" clId="{A74E0146-EEE1-4A16-B2C8-34F7498D2686}" dt="2021-04-16T11:31:50.155" v="1000" actId="571"/>
          <ac:spMkLst>
            <pc:docMk/>
            <pc:sldMk cId="732737625" sldId="2574"/>
            <ac:spMk id="51" creationId="{13050D32-4702-4CB7-A28C-FBD6691BB8EA}"/>
          </ac:spMkLst>
        </pc:spChg>
        <pc:spChg chg="mod">
          <ac:chgData name="Binoy Thomas" userId="a258ff35-6324-40d4-afda-aa115441a357" providerId="ADAL" clId="{A74E0146-EEE1-4A16-B2C8-34F7498D2686}" dt="2021-04-16T11:31:50.155" v="1000" actId="571"/>
          <ac:spMkLst>
            <pc:docMk/>
            <pc:sldMk cId="732737625" sldId="2574"/>
            <ac:spMk id="52" creationId="{46798556-D476-4ADA-9E55-237EB753FF53}"/>
          </ac:spMkLst>
        </pc:spChg>
        <pc:spChg chg="mod">
          <ac:chgData name="Binoy Thomas" userId="a258ff35-6324-40d4-afda-aa115441a357" providerId="ADAL" clId="{A74E0146-EEE1-4A16-B2C8-34F7498D2686}" dt="2021-04-16T11:31:50.155" v="1000" actId="571"/>
          <ac:spMkLst>
            <pc:docMk/>
            <pc:sldMk cId="732737625" sldId="2574"/>
            <ac:spMk id="54" creationId="{F6805428-4A8F-4D44-B45B-194D27AB68D7}"/>
          </ac:spMkLst>
        </pc:spChg>
        <pc:spChg chg="mod">
          <ac:chgData name="Binoy Thomas" userId="a258ff35-6324-40d4-afda-aa115441a357" providerId="ADAL" clId="{A74E0146-EEE1-4A16-B2C8-34F7498D2686}" dt="2021-04-16T11:31:50.155" v="1000" actId="571"/>
          <ac:spMkLst>
            <pc:docMk/>
            <pc:sldMk cId="732737625" sldId="2574"/>
            <ac:spMk id="55" creationId="{6FC58A65-58D9-4C62-9509-4FB06271EB10}"/>
          </ac:spMkLst>
        </pc:spChg>
        <pc:spChg chg="mod">
          <ac:chgData name="Binoy Thomas" userId="a258ff35-6324-40d4-afda-aa115441a357" providerId="ADAL" clId="{A74E0146-EEE1-4A16-B2C8-34F7498D2686}" dt="2021-04-16T11:31:50.155" v="1000" actId="571"/>
          <ac:spMkLst>
            <pc:docMk/>
            <pc:sldMk cId="732737625" sldId="2574"/>
            <ac:spMk id="56" creationId="{0297DF9A-40DD-4095-9E8F-3AF1B1316959}"/>
          </ac:spMkLst>
        </pc:spChg>
        <pc:spChg chg="mod">
          <ac:chgData name="Binoy Thomas" userId="a258ff35-6324-40d4-afda-aa115441a357" providerId="ADAL" clId="{A74E0146-EEE1-4A16-B2C8-34F7498D2686}" dt="2021-04-16T11:31:50.155" v="1000" actId="571"/>
          <ac:spMkLst>
            <pc:docMk/>
            <pc:sldMk cId="732737625" sldId="2574"/>
            <ac:spMk id="57" creationId="{98745674-4401-411C-ACFB-EA77A278AB67}"/>
          </ac:spMkLst>
        </pc:spChg>
        <pc:spChg chg="add del mod">
          <ac:chgData name="Binoy Thomas" userId="a258ff35-6324-40d4-afda-aa115441a357" providerId="ADAL" clId="{A74E0146-EEE1-4A16-B2C8-34F7498D2686}" dt="2021-04-16T11:25:38.769" v="897" actId="478"/>
          <ac:spMkLst>
            <pc:docMk/>
            <pc:sldMk cId="732737625" sldId="2574"/>
            <ac:spMk id="61" creationId="{68266F11-BD6D-449B-B3F5-83ABDC78F8AF}"/>
          </ac:spMkLst>
        </pc:spChg>
        <pc:spChg chg="add del mod">
          <ac:chgData name="Binoy Thomas" userId="a258ff35-6324-40d4-afda-aa115441a357" providerId="ADAL" clId="{A74E0146-EEE1-4A16-B2C8-34F7498D2686}" dt="2021-04-16T11:25:25.365" v="895" actId="478"/>
          <ac:spMkLst>
            <pc:docMk/>
            <pc:sldMk cId="732737625" sldId="2574"/>
            <ac:spMk id="62" creationId="{CE7E8C62-B025-4916-BBA9-914117385EF2}"/>
          </ac:spMkLst>
        </pc:spChg>
        <pc:spChg chg="add del mod">
          <ac:chgData name="Binoy Thomas" userId="a258ff35-6324-40d4-afda-aa115441a357" providerId="ADAL" clId="{A74E0146-EEE1-4A16-B2C8-34F7498D2686}" dt="2021-04-16T11:25:28.399" v="896" actId="478"/>
          <ac:spMkLst>
            <pc:docMk/>
            <pc:sldMk cId="732737625" sldId="2574"/>
            <ac:spMk id="63" creationId="{5FC10A02-AE15-407D-B499-08C5C236CE0D}"/>
          </ac:spMkLst>
        </pc:spChg>
        <pc:spChg chg="add del mod">
          <ac:chgData name="Binoy Thomas" userId="a258ff35-6324-40d4-afda-aa115441a357" providerId="ADAL" clId="{A74E0146-EEE1-4A16-B2C8-34F7498D2686}" dt="2021-04-16T11:25:25.365" v="895" actId="478"/>
          <ac:spMkLst>
            <pc:docMk/>
            <pc:sldMk cId="732737625" sldId="2574"/>
            <ac:spMk id="64" creationId="{9115C71D-BAFD-42F2-B8FE-E5EF0AEB1A5B}"/>
          </ac:spMkLst>
        </pc:spChg>
        <pc:spChg chg="add mod">
          <ac:chgData name="Binoy Thomas" userId="a258ff35-6324-40d4-afda-aa115441a357" providerId="ADAL" clId="{A74E0146-EEE1-4A16-B2C8-34F7498D2686}" dt="2021-04-16T11:57:36.807" v="1353" actId="1038"/>
          <ac:spMkLst>
            <pc:docMk/>
            <pc:sldMk cId="732737625" sldId="2574"/>
            <ac:spMk id="65" creationId="{9B95B189-2C16-49F6-9EB0-3FD802DEF6CE}"/>
          </ac:spMkLst>
        </pc:spChg>
        <pc:spChg chg="add mod">
          <ac:chgData name="Binoy Thomas" userId="a258ff35-6324-40d4-afda-aa115441a357" providerId="ADAL" clId="{A74E0146-EEE1-4A16-B2C8-34F7498D2686}" dt="2021-04-16T11:57:36.807" v="1353" actId="1038"/>
          <ac:spMkLst>
            <pc:docMk/>
            <pc:sldMk cId="732737625" sldId="2574"/>
            <ac:spMk id="91" creationId="{F5BB00CF-DA68-48F6-9A31-B3527E1778ED}"/>
          </ac:spMkLst>
        </pc:spChg>
        <pc:spChg chg="add mod">
          <ac:chgData name="Binoy Thomas" userId="a258ff35-6324-40d4-afda-aa115441a357" providerId="ADAL" clId="{A74E0146-EEE1-4A16-B2C8-34F7498D2686}" dt="2021-04-16T12:43:57.894" v="1847" actId="1076"/>
          <ac:spMkLst>
            <pc:docMk/>
            <pc:sldMk cId="732737625" sldId="2574"/>
            <ac:spMk id="92" creationId="{D9A6D870-8545-4B52-A292-DD08A217EB8F}"/>
          </ac:spMkLst>
        </pc:spChg>
        <pc:spChg chg="add mod">
          <ac:chgData name="Binoy Thomas" userId="a258ff35-6324-40d4-afda-aa115441a357" providerId="ADAL" clId="{A74E0146-EEE1-4A16-B2C8-34F7498D2686}" dt="2021-04-16T11:57:36.807" v="1353" actId="1038"/>
          <ac:spMkLst>
            <pc:docMk/>
            <pc:sldMk cId="732737625" sldId="2574"/>
            <ac:spMk id="94" creationId="{555EE651-25CD-47FC-8326-78438CBEDB36}"/>
          </ac:spMkLst>
        </pc:spChg>
        <pc:spChg chg="add mod">
          <ac:chgData name="Binoy Thomas" userId="a258ff35-6324-40d4-afda-aa115441a357" providerId="ADAL" clId="{A74E0146-EEE1-4A16-B2C8-34F7498D2686}" dt="2021-04-16T11:57:36.807" v="1353" actId="1038"/>
          <ac:spMkLst>
            <pc:docMk/>
            <pc:sldMk cId="732737625" sldId="2574"/>
            <ac:spMk id="102" creationId="{93E363C2-5428-40F7-B296-C8073C5DC87E}"/>
          </ac:spMkLst>
        </pc:spChg>
        <pc:spChg chg="add mod">
          <ac:chgData name="Binoy Thomas" userId="a258ff35-6324-40d4-afda-aa115441a357" providerId="ADAL" clId="{A74E0146-EEE1-4A16-B2C8-34F7498D2686}" dt="2021-04-16T11:57:36.807" v="1353" actId="1038"/>
          <ac:spMkLst>
            <pc:docMk/>
            <pc:sldMk cId="732737625" sldId="2574"/>
            <ac:spMk id="103" creationId="{06268AD6-6AFD-4896-8E17-9E2E286783F8}"/>
          </ac:spMkLst>
        </pc:spChg>
        <pc:spChg chg="add mod">
          <ac:chgData name="Binoy Thomas" userId="a258ff35-6324-40d4-afda-aa115441a357" providerId="ADAL" clId="{A74E0146-EEE1-4A16-B2C8-34F7498D2686}" dt="2021-04-16T11:57:36.807" v="1353" actId="1038"/>
          <ac:spMkLst>
            <pc:docMk/>
            <pc:sldMk cId="732737625" sldId="2574"/>
            <ac:spMk id="114" creationId="{B404A8DE-97E2-4BB5-A025-926BFAC387EF}"/>
          </ac:spMkLst>
        </pc:spChg>
        <pc:spChg chg="mod">
          <ac:chgData name="Binoy Thomas" userId="a258ff35-6324-40d4-afda-aa115441a357" providerId="ADAL" clId="{A74E0146-EEE1-4A16-B2C8-34F7498D2686}" dt="2021-04-16T11:34:43.362" v="1024" actId="571"/>
          <ac:spMkLst>
            <pc:docMk/>
            <pc:sldMk cId="732737625" sldId="2574"/>
            <ac:spMk id="116" creationId="{CFD6EF03-1332-42E5-8286-CB2FA5BB9445}"/>
          </ac:spMkLst>
        </pc:spChg>
        <pc:spChg chg="mod">
          <ac:chgData name="Binoy Thomas" userId="a258ff35-6324-40d4-afda-aa115441a357" providerId="ADAL" clId="{A74E0146-EEE1-4A16-B2C8-34F7498D2686}" dt="2021-04-16T11:37:34.754" v="1071" actId="571"/>
          <ac:spMkLst>
            <pc:docMk/>
            <pc:sldMk cId="732737625" sldId="2574"/>
            <ac:spMk id="124" creationId="{048FD2E7-305E-4D7D-8C24-6DE47F258909}"/>
          </ac:spMkLst>
        </pc:spChg>
        <pc:spChg chg="mod">
          <ac:chgData name="Binoy Thomas" userId="a258ff35-6324-40d4-afda-aa115441a357" providerId="ADAL" clId="{A74E0146-EEE1-4A16-B2C8-34F7498D2686}" dt="2021-04-21T07:50:23.077" v="3295"/>
          <ac:spMkLst>
            <pc:docMk/>
            <pc:sldMk cId="732737625" sldId="2574"/>
            <ac:spMk id="138" creationId="{5071A997-3E05-4153-B668-D27506387F56}"/>
          </ac:spMkLst>
        </pc:spChg>
        <pc:spChg chg="mod">
          <ac:chgData name="Binoy Thomas" userId="a258ff35-6324-40d4-afda-aa115441a357" providerId="ADAL" clId="{A74E0146-EEE1-4A16-B2C8-34F7498D2686}" dt="2021-04-21T07:50:23.077" v="3295"/>
          <ac:spMkLst>
            <pc:docMk/>
            <pc:sldMk cId="732737625" sldId="2574"/>
            <ac:spMk id="143" creationId="{3C51EEF2-2448-4AA9-9D21-02147C8DF635}"/>
          </ac:spMkLst>
        </pc:spChg>
        <pc:spChg chg="mod">
          <ac:chgData name="Binoy Thomas" userId="a258ff35-6324-40d4-afda-aa115441a357" providerId="ADAL" clId="{A74E0146-EEE1-4A16-B2C8-34F7498D2686}" dt="2021-04-16T11:44:20.449" v="1146" actId="571"/>
          <ac:spMkLst>
            <pc:docMk/>
            <pc:sldMk cId="732737625" sldId="2574"/>
            <ac:spMk id="202" creationId="{4663811A-9418-4196-9E68-E337996F26CA}"/>
          </ac:spMkLst>
        </pc:spChg>
        <pc:spChg chg="add mod ord">
          <ac:chgData name="Binoy Thomas" userId="a258ff35-6324-40d4-afda-aa115441a357" providerId="ADAL" clId="{A74E0146-EEE1-4A16-B2C8-34F7498D2686}" dt="2021-04-16T11:57:36.807" v="1353" actId="1038"/>
          <ac:spMkLst>
            <pc:docMk/>
            <pc:sldMk cId="732737625" sldId="2574"/>
            <ac:spMk id="207" creationId="{CEEE857C-393C-45CF-87F2-003FA1AA9D4B}"/>
          </ac:spMkLst>
        </pc:spChg>
        <pc:spChg chg="mod">
          <ac:chgData name="Binoy Thomas" userId="a258ff35-6324-40d4-afda-aa115441a357" providerId="ADAL" clId="{A74E0146-EEE1-4A16-B2C8-34F7498D2686}" dt="2021-04-16T11:46:06.116" v="1178" actId="571"/>
          <ac:spMkLst>
            <pc:docMk/>
            <pc:sldMk cId="732737625" sldId="2574"/>
            <ac:spMk id="209" creationId="{76831654-777E-47BC-AF92-68F59355D146}"/>
          </ac:spMkLst>
        </pc:spChg>
        <pc:spChg chg="add mod">
          <ac:chgData name="Binoy Thomas" userId="a258ff35-6324-40d4-afda-aa115441a357" providerId="ADAL" clId="{A74E0146-EEE1-4A16-B2C8-34F7498D2686}" dt="2021-04-16T11:57:36.807" v="1353" actId="1038"/>
          <ac:spMkLst>
            <pc:docMk/>
            <pc:sldMk cId="732737625" sldId="2574"/>
            <ac:spMk id="213" creationId="{3DC2E20F-CE8C-49E7-AC58-6230F12DE6BC}"/>
          </ac:spMkLst>
        </pc:spChg>
        <pc:spChg chg="add mod">
          <ac:chgData name="Binoy Thomas" userId="a258ff35-6324-40d4-afda-aa115441a357" providerId="ADAL" clId="{A74E0146-EEE1-4A16-B2C8-34F7498D2686}" dt="2021-04-16T11:57:36.807" v="1353" actId="1038"/>
          <ac:spMkLst>
            <pc:docMk/>
            <pc:sldMk cId="732737625" sldId="2574"/>
            <ac:spMk id="214" creationId="{222167A7-4D2A-4490-B249-012FBB4370D3}"/>
          </ac:spMkLst>
        </pc:spChg>
        <pc:spChg chg="add mod">
          <ac:chgData name="Binoy Thomas" userId="a258ff35-6324-40d4-afda-aa115441a357" providerId="ADAL" clId="{A74E0146-EEE1-4A16-B2C8-34F7498D2686}" dt="2021-04-16T11:57:36.807" v="1353" actId="1038"/>
          <ac:spMkLst>
            <pc:docMk/>
            <pc:sldMk cId="732737625" sldId="2574"/>
            <ac:spMk id="215" creationId="{505E8168-FAC5-4548-B5C0-E111A9673057}"/>
          </ac:spMkLst>
        </pc:spChg>
        <pc:spChg chg="add mod">
          <ac:chgData name="Binoy Thomas" userId="a258ff35-6324-40d4-afda-aa115441a357" providerId="ADAL" clId="{A74E0146-EEE1-4A16-B2C8-34F7498D2686}" dt="2021-04-16T11:57:36.807" v="1353" actId="1038"/>
          <ac:spMkLst>
            <pc:docMk/>
            <pc:sldMk cId="732737625" sldId="2574"/>
            <ac:spMk id="216" creationId="{053B3C7B-E408-4B8D-A046-0E309D6B134C}"/>
          </ac:spMkLst>
        </pc:spChg>
        <pc:spChg chg="add mod">
          <ac:chgData name="Binoy Thomas" userId="a258ff35-6324-40d4-afda-aa115441a357" providerId="ADAL" clId="{A74E0146-EEE1-4A16-B2C8-34F7498D2686}" dt="2021-04-16T11:57:36.807" v="1353" actId="1038"/>
          <ac:spMkLst>
            <pc:docMk/>
            <pc:sldMk cId="732737625" sldId="2574"/>
            <ac:spMk id="217" creationId="{8D8D728F-A380-4C78-8363-38EFEBEA703E}"/>
          </ac:spMkLst>
        </pc:spChg>
        <pc:spChg chg="add mod">
          <ac:chgData name="Binoy Thomas" userId="a258ff35-6324-40d4-afda-aa115441a357" providerId="ADAL" clId="{A74E0146-EEE1-4A16-B2C8-34F7498D2686}" dt="2021-04-16T11:57:36.807" v="1353" actId="1038"/>
          <ac:spMkLst>
            <pc:docMk/>
            <pc:sldMk cId="732737625" sldId="2574"/>
            <ac:spMk id="218" creationId="{1A254DBB-4FA7-4DE8-9B9C-74C95069A603}"/>
          </ac:spMkLst>
        </pc:spChg>
        <pc:spChg chg="add mod">
          <ac:chgData name="Binoy Thomas" userId="a258ff35-6324-40d4-afda-aa115441a357" providerId="ADAL" clId="{A74E0146-EEE1-4A16-B2C8-34F7498D2686}" dt="2021-04-16T11:57:36.807" v="1353" actId="1038"/>
          <ac:spMkLst>
            <pc:docMk/>
            <pc:sldMk cId="732737625" sldId="2574"/>
            <ac:spMk id="219" creationId="{6A137994-6E8F-44AF-82B0-D6B822777852}"/>
          </ac:spMkLst>
        </pc:spChg>
        <pc:spChg chg="add del mod">
          <ac:chgData name="Binoy Thomas" userId="a258ff35-6324-40d4-afda-aa115441a357" providerId="ADAL" clId="{A74E0146-EEE1-4A16-B2C8-34F7498D2686}" dt="2021-04-16T11:50:17.692" v="1222" actId="478"/>
          <ac:spMkLst>
            <pc:docMk/>
            <pc:sldMk cId="732737625" sldId="2574"/>
            <ac:spMk id="221" creationId="{7A6DB442-7D3E-48F3-B2BA-51295BA1A472}"/>
          </ac:spMkLst>
        </pc:spChg>
        <pc:spChg chg="add mod ord">
          <ac:chgData name="Binoy Thomas" userId="a258ff35-6324-40d4-afda-aa115441a357" providerId="ADAL" clId="{A74E0146-EEE1-4A16-B2C8-34F7498D2686}" dt="2021-04-16T12:47:19.176" v="1859" actId="14100"/>
          <ac:spMkLst>
            <pc:docMk/>
            <pc:sldMk cId="732737625" sldId="2574"/>
            <ac:spMk id="222" creationId="{CBEE3BB5-3E7B-42C7-BB9D-400359A70F74}"/>
          </ac:spMkLst>
        </pc:spChg>
        <pc:spChg chg="add mod">
          <ac:chgData name="Binoy Thomas" userId="a258ff35-6324-40d4-afda-aa115441a357" providerId="ADAL" clId="{A74E0146-EEE1-4A16-B2C8-34F7498D2686}" dt="2021-04-16T11:57:36.807" v="1353" actId="1038"/>
          <ac:spMkLst>
            <pc:docMk/>
            <pc:sldMk cId="732737625" sldId="2574"/>
            <ac:spMk id="226" creationId="{E503DBDD-5C49-42EC-B415-2CF559EF259B}"/>
          </ac:spMkLst>
        </pc:spChg>
        <pc:spChg chg="add mod">
          <ac:chgData name="Binoy Thomas" userId="a258ff35-6324-40d4-afda-aa115441a357" providerId="ADAL" clId="{A74E0146-EEE1-4A16-B2C8-34F7498D2686}" dt="2021-04-16T11:57:36.807" v="1353" actId="1038"/>
          <ac:spMkLst>
            <pc:docMk/>
            <pc:sldMk cId="732737625" sldId="2574"/>
            <ac:spMk id="227" creationId="{93BD4E10-23B0-4F24-B04E-F7D971147EEA}"/>
          </ac:spMkLst>
        </pc:spChg>
        <pc:spChg chg="add mod">
          <ac:chgData name="Binoy Thomas" userId="a258ff35-6324-40d4-afda-aa115441a357" providerId="ADAL" clId="{A74E0146-EEE1-4A16-B2C8-34F7498D2686}" dt="2021-04-16T11:57:36.807" v="1353" actId="1038"/>
          <ac:spMkLst>
            <pc:docMk/>
            <pc:sldMk cId="732737625" sldId="2574"/>
            <ac:spMk id="229" creationId="{091EFB97-3AA1-41CA-A0D1-A0AEEF4F7C57}"/>
          </ac:spMkLst>
        </pc:spChg>
        <pc:spChg chg="add mod">
          <ac:chgData name="Binoy Thomas" userId="a258ff35-6324-40d4-afda-aa115441a357" providerId="ADAL" clId="{A74E0146-EEE1-4A16-B2C8-34F7498D2686}" dt="2021-04-16T11:57:36.807" v="1353" actId="1038"/>
          <ac:spMkLst>
            <pc:docMk/>
            <pc:sldMk cId="732737625" sldId="2574"/>
            <ac:spMk id="230" creationId="{3B687495-75D3-4233-A1FD-57B07C4CE67A}"/>
          </ac:spMkLst>
        </pc:spChg>
        <pc:spChg chg="add mod">
          <ac:chgData name="Binoy Thomas" userId="a258ff35-6324-40d4-afda-aa115441a357" providerId="ADAL" clId="{A74E0146-EEE1-4A16-B2C8-34F7498D2686}" dt="2021-04-16T11:57:36.807" v="1353" actId="1038"/>
          <ac:spMkLst>
            <pc:docMk/>
            <pc:sldMk cId="732737625" sldId="2574"/>
            <ac:spMk id="231" creationId="{75A59EC7-E1F7-457E-A032-4BAF762B0F0B}"/>
          </ac:spMkLst>
        </pc:spChg>
        <pc:spChg chg="add mod">
          <ac:chgData name="Binoy Thomas" userId="a258ff35-6324-40d4-afda-aa115441a357" providerId="ADAL" clId="{A74E0146-EEE1-4A16-B2C8-34F7498D2686}" dt="2021-04-16T11:57:36.807" v="1353" actId="1038"/>
          <ac:spMkLst>
            <pc:docMk/>
            <pc:sldMk cId="732737625" sldId="2574"/>
            <ac:spMk id="232" creationId="{A88FDE5E-B676-4CC8-9AF9-86C086A50149}"/>
          </ac:spMkLst>
        </pc:spChg>
        <pc:spChg chg="add mod">
          <ac:chgData name="Binoy Thomas" userId="a258ff35-6324-40d4-afda-aa115441a357" providerId="ADAL" clId="{A74E0146-EEE1-4A16-B2C8-34F7498D2686}" dt="2021-04-16T11:57:36.807" v="1353" actId="1038"/>
          <ac:spMkLst>
            <pc:docMk/>
            <pc:sldMk cId="732737625" sldId="2574"/>
            <ac:spMk id="233" creationId="{C1D33CE8-63CB-4914-840F-5FC77EB69632}"/>
          </ac:spMkLst>
        </pc:spChg>
        <pc:spChg chg="add mod">
          <ac:chgData name="Binoy Thomas" userId="a258ff35-6324-40d4-afda-aa115441a357" providerId="ADAL" clId="{A74E0146-EEE1-4A16-B2C8-34F7498D2686}" dt="2021-04-16T11:57:36.807" v="1353" actId="1038"/>
          <ac:spMkLst>
            <pc:docMk/>
            <pc:sldMk cId="732737625" sldId="2574"/>
            <ac:spMk id="234" creationId="{312D4FB9-CE18-4419-99AD-48F632348A63}"/>
          </ac:spMkLst>
        </pc:spChg>
        <pc:spChg chg="add mod">
          <ac:chgData name="Binoy Thomas" userId="a258ff35-6324-40d4-afda-aa115441a357" providerId="ADAL" clId="{A74E0146-EEE1-4A16-B2C8-34F7498D2686}" dt="2021-04-16T11:57:36.807" v="1353" actId="1038"/>
          <ac:spMkLst>
            <pc:docMk/>
            <pc:sldMk cId="732737625" sldId="2574"/>
            <ac:spMk id="235" creationId="{57B1D793-2B2D-428D-9CF8-83F6F8970282}"/>
          </ac:spMkLst>
        </pc:spChg>
        <pc:spChg chg="add mod">
          <ac:chgData name="Binoy Thomas" userId="a258ff35-6324-40d4-afda-aa115441a357" providerId="ADAL" clId="{A74E0146-EEE1-4A16-B2C8-34F7498D2686}" dt="2021-04-16T11:57:36.807" v="1353" actId="1038"/>
          <ac:spMkLst>
            <pc:docMk/>
            <pc:sldMk cId="732737625" sldId="2574"/>
            <ac:spMk id="236" creationId="{D9DA9600-2412-4AE0-AFFE-F139ABDDAD34}"/>
          </ac:spMkLst>
        </pc:spChg>
        <pc:spChg chg="add del mod">
          <ac:chgData name="Binoy Thomas" userId="a258ff35-6324-40d4-afda-aa115441a357" providerId="ADAL" clId="{A74E0146-EEE1-4A16-B2C8-34F7498D2686}" dt="2021-04-16T14:36:00.283" v="2423" actId="478"/>
          <ac:spMkLst>
            <pc:docMk/>
            <pc:sldMk cId="732737625" sldId="2574"/>
            <ac:spMk id="239" creationId="{439BC74F-4717-4938-9B3C-1F88BD6A86CD}"/>
          </ac:spMkLst>
        </pc:spChg>
        <pc:grpChg chg="add mod">
          <ac:chgData name="Binoy Thomas" userId="a258ff35-6324-40d4-afda-aa115441a357" providerId="ADAL" clId="{A74E0146-EEE1-4A16-B2C8-34F7498D2686}" dt="2021-04-16T11:57:36.807" v="1353" actId="1038"/>
          <ac:grpSpMkLst>
            <pc:docMk/>
            <pc:sldMk cId="732737625" sldId="2574"/>
            <ac:grpSpMk id="7" creationId="{CE706072-A58B-4A6C-BD0C-F3680E726D30}"/>
          </ac:grpSpMkLst>
        </pc:grpChg>
        <pc:grpChg chg="add mod">
          <ac:chgData name="Binoy Thomas" userId="a258ff35-6324-40d4-afda-aa115441a357" providerId="ADAL" clId="{A74E0146-EEE1-4A16-B2C8-34F7498D2686}" dt="2021-04-16T11:57:36.807" v="1353" actId="1038"/>
          <ac:grpSpMkLst>
            <pc:docMk/>
            <pc:sldMk cId="732737625" sldId="2574"/>
            <ac:grpSpMk id="15" creationId="{1ADB5E3D-C81D-4EB9-B5FA-128FEAF0A5D8}"/>
          </ac:grpSpMkLst>
        </pc:grpChg>
        <pc:grpChg chg="add mod">
          <ac:chgData name="Binoy Thomas" userId="a258ff35-6324-40d4-afda-aa115441a357" providerId="ADAL" clId="{A74E0146-EEE1-4A16-B2C8-34F7498D2686}" dt="2021-04-16T11:57:36.807" v="1353" actId="1038"/>
          <ac:grpSpMkLst>
            <pc:docMk/>
            <pc:sldMk cId="732737625" sldId="2574"/>
            <ac:grpSpMk id="25" creationId="{5DBC89CB-E404-4B73-9245-6CF169C058ED}"/>
          </ac:grpSpMkLst>
        </pc:grpChg>
        <pc:grpChg chg="add del mod">
          <ac:chgData name="Binoy Thomas" userId="a258ff35-6324-40d4-afda-aa115441a357" providerId="ADAL" clId="{A74E0146-EEE1-4A16-B2C8-34F7498D2686}" dt="2021-04-16T11:25:28.399" v="896" actId="478"/>
          <ac:grpSpMkLst>
            <pc:docMk/>
            <pc:sldMk cId="732737625" sldId="2574"/>
            <ac:grpSpMk id="30" creationId="{ABDE65BB-4A32-471B-AA8B-DF8523E7103C}"/>
          </ac:grpSpMkLst>
        </pc:grpChg>
        <pc:grpChg chg="add del mod">
          <ac:chgData name="Binoy Thomas" userId="a258ff35-6324-40d4-afda-aa115441a357" providerId="ADAL" clId="{A74E0146-EEE1-4A16-B2C8-34F7498D2686}" dt="2021-04-16T11:25:25.365" v="895" actId="478"/>
          <ac:grpSpMkLst>
            <pc:docMk/>
            <pc:sldMk cId="732737625" sldId="2574"/>
            <ac:grpSpMk id="33" creationId="{8D913D46-7734-48F5-8DF6-61E3307485FD}"/>
          </ac:grpSpMkLst>
        </pc:grpChg>
        <pc:grpChg chg="mod">
          <ac:chgData name="Binoy Thomas" userId="a258ff35-6324-40d4-afda-aa115441a357" providerId="ADAL" clId="{A74E0146-EEE1-4A16-B2C8-34F7498D2686}" dt="2021-04-16T11:25:10.699" v="894"/>
          <ac:grpSpMkLst>
            <pc:docMk/>
            <pc:sldMk cId="732737625" sldId="2574"/>
            <ac:grpSpMk id="34" creationId="{EFCF582B-3256-4696-90C9-D9BCF5AAECA1}"/>
          </ac:grpSpMkLst>
        </pc:grpChg>
        <pc:grpChg chg="add mod">
          <ac:chgData name="Binoy Thomas" userId="a258ff35-6324-40d4-afda-aa115441a357" providerId="ADAL" clId="{A74E0146-EEE1-4A16-B2C8-34F7498D2686}" dt="2021-04-16T11:31:50.155" v="1000" actId="571"/>
          <ac:grpSpMkLst>
            <pc:docMk/>
            <pc:sldMk cId="732737625" sldId="2574"/>
            <ac:grpSpMk id="48" creationId="{CB8B4A67-AAA7-4426-9EC3-B074CE6412C1}"/>
          </ac:grpSpMkLst>
        </pc:grpChg>
        <pc:grpChg chg="add mod">
          <ac:chgData name="Binoy Thomas" userId="a258ff35-6324-40d4-afda-aa115441a357" providerId="ADAL" clId="{A74E0146-EEE1-4A16-B2C8-34F7498D2686}" dt="2021-04-16T11:31:50.155" v="1000" actId="571"/>
          <ac:grpSpMkLst>
            <pc:docMk/>
            <pc:sldMk cId="732737625" sldId="2574"/>
            <ac:grpSpMk id="53" creationId="{BF8C510F-76DE-41AD-B420-0DF34D2FD78C}"/>
          </ac:grpSpMkLst>
        </pc:grpChg>
        <pc:grpChg chg="add mod">
          <ac:chgData name="Binoy Thomas" userId="a258ff35-6324-40d4-afda-aa115441a357" providerId="ADAL" clId="{A74E0146-EEE1-4A16-B2C8-34F7498D2686}" dt="2021-04-16T11:57:36.807" v="1353" actId="1038"/>
          <ac:grpSpMkLst>
            <pc:docMk/>
            <pc:sldMk cId="732737625" sldId="2574"/>
            <ac:grpSpMk id="66" creationId="{B35C88D4-ACEB-4336-9303-B0EE00C718DD}"/>
          </ac:grpSpMkLst>
        </pc:grpChg>
        <pc:grpChg chg="add del mod">
          <ac:chgData name="Binoy Thomas" userId="a258ff35-6324-40d4-afda-aa115441a357" providerId="ADAL" clId="{A74E0146-EEE1-4A16-B2C8-34F7498D2686}" dt="2021-04-16T11:26:24.863" v="904" actId="165"/>
          <ac:grpSpMkLst>
            <pc:docMk/>
            <pc:sldMk cId="732737625" sldId="2574"/>
            <ac:grpSpMk id="67" creationId="{BA5A2640-C043-45BD-804E-9FE90155595A}"/>
          </ac:grpSpMkLst>
        </pc:grpChg>
        <pc:grpChg chg="del mod topLvl">
          <ac:chgData name="Binoy Thomas" userId="a258ff35-6324-40d4-afda-aa115441a357" providerId="ADAL" clId="{A74E0146-EEE1-4A16-B2C8-34F7498D2686}" dt="2021-04-16T11:26:30.902" v="905" actId="165"/>
          <ac:grpSpMkLst>
            <pc:docMk/>
            <pc:sldMk cId="732737625" sldId="2574"/>
            <ac:grpSpMk id="68" creationId="{726B3A22-FE72-43BA-9E51-793ECE3F7175}"/>
          </ac:grpSpMkLst>
        </pc:grpChg>
        <pc:grpChg chg="del mod topLvl">
          <ac:chgData name="Binoy Thomas" userId="a258ff35-6324-40d4-afda-aa115441a357" providerId="ADAL" clId="{A74E0146-EEE1-4A16-B2C8-34F7498D2686}" dt="2021-04-16T11:26:39.373" v="906" actId="165"/>
          <ac:grpSpMkLst>
            <pc:docMk/>
            <pc:sldMk cId="732737625" sldId="2574"/>
            <ac:grpSpMk id="70" creationId="{F2A51867-7831-4927-95B1-F5CF9750EAB1}"/>
          </ac:grpSpMkLst>
        </pc:grpChg>
        <pc:grpChg chg="mod topLvl">
          <ac:chgData name="Binoy Thomas" userId="a258ff35-6324-40d4-afda-aa115441a357" providerId="ADAL" clId="{A74E0146-EEE1-4A16-B2C8-34F7498D2686}" dt="2021-04-16T11:39:56.417" v="1089" actId="571"/>
          <ac:grpSpMkLst>
            <pc:docMk/>
            <pc:sldMk cId="732737625" sldId="2574"/>
            <ac:grpSpMk id="75" creationId="{B96084CF-8553-4309-B95A-140A0DF096C9}"/>
          </ac:grpSpMkLst>
        </pc:grpChg>
        <pc:grpChg chg="add mod">
          <ac:chgData name="Binoy Thomas" userId="a258ff35-6324-40d4-afda-aa115441a357" providerId="ADAL" clId="{A74E0146-EEE1-4A16-B2C8-34F7498D2686}" dt="2021-04-16T11:57:36.807" v="1353" actId="1038"/>
          <ac:grpSpMkLst>
            <pc:docMk/>
            <pc:sldMk cId="732737625" sldId="2574"/>
            <ac:grpSpMk id="113" creationId="{598F0A6A-2991-47E6-AFB2-ADF754F104AD}"/>
          </ac:grpSpMkLst>
        </pc:grpChg>
        <pc:grpChg chg="add mod">
          <ac:chgData name="Binoy Thomas" userId="a258ff35-6324-40d4-afda-aa115441a357" providerId="ADAL" clId="{A74E0146-EEE1-4A16-B2C8-34F7498D2686}" dt="2021-04-16T11:57:36.807" v="1353" actId="1038"/>
          <ac:grpSpMkLst>
            <pc:docMk/>
            <pc:sldMk cId="732737625" sldId="2574"/>
            <ac:grpSpMk id="115" creationId="{44655E07-EA37-442B-9D5E-69499EDA480C}"/>
          </ac:grpSpMkLst>
        </pc:grpChg>
        <pc:grpChg chg="add mod">
          <ac:chgData name="Binoy Thomas" userId="a258ff35-6324-40d4-afda-aa115441a357" providerId="ADAL" clId="{A74E0146-EEE1-4A16-B2C8-34F7498D2686}" dt="2021-04-16T11:57:36.807" v="1353" actId="1038"/>
          <ac:grpSpMkLst>
            <pc:docMk/>
            <pc:sldMk cId="732737625" sldId="2574"/>
            <ac:grpSpMk id="123" creationId="{61D84343-F46D-40A3-A0F3-815C3D711C71}"/>
          </ac:grpSpMkLst>
        </pc:grpChg>
        <pc:grpChg chg="add mod">
          <ac:chgData name="Binoy Thomas" userId="a258ff35-6324-40d4-afda-aa115441a357" providerId="ADAL" clId="{A74E0146-EEE1-4A16-B2C8-34F7498D2686}" dt="2021-04-21T07:50:23.077" v="3295"/>
          <ac:grpSpMkLst>
            <pc:docMk/>
            <pc:sldMk cId="732737625" sldId="2574"/>
            <ac:grpSpMk id="136" creationId="{AD48BCCC-71A5-4850-87C5-DA0149FB9E6E}"/>
          </ac:grpSpMkLst>
        </pc:grpChg>
        <pc:grpChg chg="add mod">
          <ac:chgData name="Binoy Thomas" userId="a258ff35-6324-40d4-afda-aa115441a357" providerId="ADAL" clId="{A74E0146-EEE1-4A16-B2C8-34F7498D2686}" dt="2021-04-16T11:57:36.807" v="1353" actId="1038"/>
          <ac:grpSpMkLst>
            <pc:docMk/>
            <pc:sldMk cId="732737625" sldId="2574"/>
            <ac:grpSpMk id="137" creationId="{E73E5BE4-8C8F-4344-9E63-CE8A62F82D34}"/>
          </ac:grpSpMkLst>
        </pc:grpChg>
        <pc:grpChg chg="add mod">
          <ac:chgData name="Binoy Thomas" userId="a258ff35-6324-40d4-afda-aa115441a357" providerId="ADAL" clId="{A74E0146-EEE1-4A16-B2C8-34F7498D2686}" dt="2021-04-16T11:41:40.286" v="1116" actId="571"/>
          <ac:grpSpMkLst>
            <pc:docMk/>
            <pc:sldMk cId="732737625" sldId="2574"/>
            <ac:grpSpMk id="152" creationId="{07B95FB9-93B4-4A12-BD5F-0E550E8327E4}"/>
          </ac:grpSpMkLst>
        </pc:grpChg>
        <pc:grpChg chg="mod">
          <ac:chgData name="Binoy Thomas" userId="a258ff35-6324-40d4-afda-aa115441a357" providerId="ADAL" clId="{A74E0146-EEE1-4A16-B2C8-34F7498D2686}" dt="2021-04-16T11:41:40.286" v="1116" actId="571"/>
          <ac:grpSpMkLst>
            <pc:docMk/>
            <pc:sldMk cId="732737625" sldId="2574"/>
            <ac:grpSpMk id="154" creationId="{7B8F0865-9912-4D43-B806-5221C90DBEB3}"/>
          </ac:grpSpMkLst>
        </pc:grpChg>
        <pc:grpChg chg="add mod">
          <ac:chgData name="Binoy Thomas" userId="a258ff35-6324-40d4-afda-aa115441a357" providerId="ADAL" clId="{A74E0146-EEE1-4A16-B2C8-34F7498D2686}" dt="2021-04-16T11:41:45.319" v="1119" actId="571"/>
          <ac:grpSpMkLst>
            <pc:docMk/>
            <pc:sldMk cId="732737625" sldId="2574"/>
            <ac:grpSpMk id="163" creationId="{C2379BC8-1040-4A2E-923E-DEF87C00455D}"/>
          </ac:grpSpMkLst>
        </pc:grpChg>
        <pc:grpChg chg="mod">
          <ac:chgData name="Binoy Thomas" userId="a258ff35-6324-40d4-afda-aa115441a357" providerId="ADAL" clId="{A74E0146-EEE1-4A16-B2C8-34F7498D2686}" dt="2021-04-16T11:41:45.319" v="1119" actId="571"/>
          <ac:grpSpMkLst>
            <pc:docMk/>
            <pc:sldMk cId="732737625" sldId="2574"/>
            <ac:grpSpMk id="165" creationId="{DD5E153B-2326-435D-8E40-EA1FA52774F3}"/>
          </ac:grpSpMkLst>
        </pc:grpChg>
        <pc:grpChg chg="add mod">
          <ac:chgData name="Binoy Thomas" userId="a258ff35-6324-40d4-afda-aa115441a357" providerId="ADAL" clId="{A74E0146-EEE1-4A16-B2C8-34F7498D2686}" dt="2021-04-16T11:57:36.807" v="1353" actId="1038"/>
          <ac:grpSpMkLst>
            <pc:docMk/>
            <pc:sldMk cId="732737625" sldId="2574"/>
            <ac:grpSpMk id="175" creationId="{240CD49F-927C-4DA6-8330-81AB27578C1A}"/>
          </ac:grpSpMkLst>
        </pc:grpChg>
        <pc:grpChg chg="mod">
          <ac:chgData name="Binoy Thomas" userId="a258ff35-6324-40d4-afda-aa115441a357" providerId="ADAL" clId="{A74E0146-EEE1-4A16-B2C8-34F7498D2686}" dt="2021-04-16T11:41:47.976" v="1120" actId="571"/>
          <ac:grpSpMkLst>
            <pc:docMk/>
            <pc:sldMk cId="732737625" sldId="2574"/>
            <ac:grpSpMk id="177" creationId="{30207824-D2C7-4DF6-AC15-81A938A324BA}"/>
          </ac:grpSpMkLst>
        </pc:grpChg>
        <pc:grpChg chg="add mod">
          <ac:chgData name="Binoy Thomas" userId="a258ff35-6324-40d4-afda-aa115441a357" providerId="ADAL" clId="{A74E0146-EEE1-4A16-B2C8-34F7498D2686}" dt="2021-04-16T11:57:36.807" v="1353" actId="1038"/>
          <ac:grpSpMkLst>
            <pc:docMk/>
            <pc:sldMk cId="732737625" sldId="2574"/>
            <ac:grpSpMk id="190" creationId="{3457894F-9B97-464E-AFEE-80FA5D298887}"/>
          </ac:grpSpMkLst>
        </pc:grpChg>
        <pc:grpChg chg="add mod">
          <ac:chgData name="Binoy Thomas" userId="a258ff35-6324-40d4-afda-aa115441a357" providerId="ADAL" clId="{A74E0146-EEE1-4A16-B2C8-34F7498D2686}" dt="2021-04-16T11:57:36.807" v="1353" actId="1038"/>
          <ac:grpSpMkLst>
            <pc:docMk/>
            <pc:sldMk cId="732737625" sldId="2574"/>
            <ac:grpSpMk id="191" creationId="{0F4A6974-814E-4FEA-8151-E5B691E492A7}"/>
          </ac:grpSpMkLst>
        </pc:grpChg>
        <pc:grpChg chg="add mod">
          <ac:chgData name="Binoy Thomas" userId="a258ff35-6324-40d4-afda-aa115441a357" providerId="ADAL" clId="{A74E0146-EEE1-4A16-B2C8-34F7498D2686}" dt="2021-04-16T11:57:36.807" v="1353" actId="1038"/>
          <ac:grpSpMkLst>
            <pc:docMk/>
            <pc:sldMk cId="732737625" sldId="2574"/>
            <ac:grpSpMk id="201" creationId="{1B5AC9CE-2754-453B-9E83-8905A2CCE7FF}"/>
          </ac:grpSpMkLst>
        </pc:grpChg>
        <pc:grpChg chg="add mod">
          <ac:chgData name="Binoy Thomas" userId="a258ff35-6324-40d4-afda-aa115441a357" providerId="ADAL" clId="{A74E0146-EEE1-4A16-B2C8-34F7498D2686}" dt="2021-04-16T11:57:36.807" v="1353" actId="1038"/>
          <ac:grpSpMkLst>
            <pc:docMk/>
            <pc:sldMk cId="732737625" sldId="2574"/>
            <ac:grpSpMk id="208" creationId="{AA322BD8-7F24-4334-9BE7-143F1E3375B0}"/>
          </ac:grpSpMkLst>
        </pc:grpChg>
        <pc:graphicFrameChg chg="add mod modGraphic">
          <ac:chgData name="Binoy Thomas" userId="a258ff35-6324-40d4-afda-aa115441a357" providerId="ADAL" clId="{A74E0146-EEE1-4A16-B2C8-34F7498D2686}" dt="2021-04-21T07:49:06.852" v="3294"/>
          <ac:graphicFrameMkLst>
            <pc:docMk/>
            <pc:sldMk cId="732737625" sldId="2574"/>
            <ac:graphicFrameMk id="5" creationId="{5F283243-5290-4163-87E0-2588C70762AC}"/>
          </ac:graphicFrameMkLst>
        </pc:graphicFrameChg>
        <pc:picChg chg="add del mod">
          <ac:chgData name="Binoy Thomas" userId="a258ff35-6324-40d4-afda-aa115441a357" providerId="ADAL" clId="{A74E0146-EEE1-4A16-B2C8-34F7498D2686}" dt="2021-04-16T11:50:14.298" v="1221" actId="478"/>
          <ac:picMkLst>
            <pc:docMk/>
            <pc:sldMk cId="732737625" sldId="2574"/>
            <ac:picMk id="4" creationId="{9640544E-4891-4658-93AC-4082A7B69871}"/>
          </ac:picMkLst>
        </pc:picChg>
        <pc:picChg chg="mod">
          <ac:chgData name="Binoy Thomas" userId="a258ff35-6324-40d4-afda-aa115441a357" providerId="ADAL" clId="{A74E0146-EEE1-4A16-B2C8-34F7498D2686}" dt="2021-04-21T07:50:23.077" v="3295"/>
          <ac:picMkLst>
            <pc:docMk/>
            <pc:sldMk cId="732737625" sldId="2574"/>
            <ac:picMk id="139" creationId="{18F4D137-99F4-4155-9652-7F97B3194D2F}"/>
          </ac:picMkLst>
        </pc:picChg>
        <pc:picChg chg="add mod">
          <ac:chgData name="Binoy Thomas" userId="a258ff35-6324-40d4-afda-aa115441a357" providerId="ADAL" clId="{A74E0146-EEE1-4A16-B2C8-34F7498D2686}" dt="2021-04-16T14:36:03.863" v="2424" actId="1076"/>
          <ac:picMkLst>
            <pc:docMk/>
            <pc:sldMk cId="732737625" sldId="2574"/>
            <ac:picMk id="238" creationId="{0A5F429E-54CC-446D-84F0-0669CD9ED935}"/>
          </ac:picMkLst>
        </pc:picChg>
        <pc:cxnChg chg="add del mod">
          <ac:chgData name="Binoy Thomas" userId="a258ff35-6324-40d4-afda-aa115441a357" providerId="ADAL" clId="{A74E0146-EEE1-4A16-B2C8-34F7498D2686}" dt="2021-04-16T11:23:16.946" v="880" actId="11529"/>
          <ac:cxnSpMkLst>
            <pc:docMk/>
            <pc:sldMk cId="732737625" sldId="2574"/>
            <ac:cxnSpMk id="11" creationId="{A5A3C392-8FB6-4BC4-A65B-EE6B0C4E4FD8}"/>
          </ac:cxnSpMkLst>
        </pc:cxnChg>
        <pc:cxnChg chg="add mod">
          <ac:chgData name="Binoy Thomas" userId="a258ff35-6324-40d4-afda-aa115441a357" providerId="ADAL" clId="{A74E0146-EEE1-4A16-B2C8-34F7498D2686}" dt="2021-04-16T11:57:36.807" v="1353" actId="1038"/>
          <ac:cxnSpMkLst>
            <pc:docMk/>
            <pc:sldMk cId="732737625" sldId="2574"/>
            <ac:cxnSpMk id="13" creationId="{5968E5BD-96ED-4115-9E7A-74C5435603E7}"/>
          </ac:cxnSpMkLst>
        </pc:cxnChg>
        <pc:cxnChg chg="add mod">
          <ac:chgData name="Binoy Thomas" userId="a258ff35-6324-40d4-afda-aa115441a357" providerId="ADAL" clId="{A74E0146-EEE1-4A16-B2C8-34F7498D2686}" dt="2021-04-16T11:57:36.807" v="1353" actId="1038"/>
          <ac:cxnSpMkLst>
            <pc:docMk/>
            <pc:sldMk cId="732737625" sldId="2574"/>
            <ac:cxnSpMk id="14" creationId="{1CD9E7E2-D11C-43A4-AC0E-A989EDA314BD}"/>
          </ac:cxnSpMkLst>
        </pc:cxnChg>
        <pc:cxnChg chg="mod">
          <ac:chgData name="Binoy Thomas" userId="a258ff35-6324-40d4-afda-aa115441a357" providerId="ADAL" clId="{A74E0146-EEE1-4A16-B2C8-34F7498D2686}" dt="2021-04-16T11:23:59.323" v="885"/>
          <ac:cxnSpMkLst>
            <pc:docMk/>
            <pc:sldMk cId="732737625" sldId="2574"/>
            <ac:cxnSpMk id="17" creationId="{9C2693FF-5BED-4E1D-9679-A92AA10F8DFE}"/>
          </ac:cxnSpMkLst>
        </pc:cxnChg>
        <pc:cxnChg chg="add mod">
          <ac:chgData name="Binoy Thomas" userId="a258ff35-6324-40d4-afda-aa115441a357" providerId="ADAL" clId="{A74E0146-EEE1-4A16-B2C8-34F7498D2686}" dt="2021-04-16T11:57:36.807" v="1353" actId="1038"/>
          <ac:cxnSpMkLst>
            <pc:docMk/>
            <pc:sldMk cId="732737625" sldId="2574"/>
            <ac:cxnSpMk id="18" creationId="{7C73A29F-A31C-4907-A960-5A2E253D306E}"/>
          </ac:cxnSpMkLst>
        </pc:cxnChg>
        <pc:cxnChg chg="add mod">
          <ac:chgData name="Binoy Thomas" userId="a258ff35-6324-40d4-afda-aa115441a357" providerId="ADAL" clId="{A74E0146-EEE1-4A16-B2C8-34F7498D2686}" dt="2021-04-16T11:57:36.807" v="1353" actId="1038"/>
          <ac:cxnSpMkLst>
            <pc:docMk/>
            <pc:sldMk cId="732737625" sldId="2574"/>
            <ac:cxnSpMk id="21" creationId="{CFB5A983-BEF9-4046-A37D-655820C2186A}"/>
          </ac:cxnSpMkLst>
        </pc:cxnChg>
        <pc:cxnChg chg="add mod">
          <ac:chgData name="Binoy Thomas" userId="a258ff35-6324-40d4-afda-aa115441a357" providerId="ADAL" clId="{A74E0146-EEE1-4A16-B2C8-34F7498D2686}" dt="2021-04-16T11:57:36.807" v="1353" actId="1038"/>
          <ac:cxnSpMkLst>
            <pc:docMk/>
            <pc:sldMk cId="732737625" sldId="2574"/>
            <ac:cxnSpMk id="24" creationId="{7A9EBC04-A55E-405A-84BC-FD2D83D20EFC}"/>
          </ac:cxnSpMkLst>
        </pc:cxnChg>
        <pc:cxnChg chg="add mod">
          <ac:chgData name="Binoy Thomas" userId="a258ff35-6324-40d4-afda-aa115441a357" providerId="ADAL" clId="{A74E0146-EEE1-4A16-B2C8-34F7498D2686}" dt="2021-04-16T11:57:36.807" v="1353" actId="1038"/>
          <ac:cxnSpMkLst>
            <pc:docMk/>
            <pc:sldMk cId="732737625" sldId="2574"/>
            <ac:cxnSpMk id="28" creationId="{0E873A74-7D77-4BB7-BD51-2258391AD433}"/>
          </ac:cxnSpMkLst>
        </pc:cxnChg>
        <pc:cxnChg chg="add mod">
          <ac:chgData name="Binoy Thomas" userId="a258ff35-6324-40d4-afda-aa115441a357" providerId="ADAL" clId="{A74E0146-EEE1-4A16-B2C8-34F7498D2686}" dt="2021-04-16T11:57:36.807" v="1353" actId="1038"/>
          <ac:cxnSpMkLst>
            <pc:docMk/>
            <pc:sldMk cId="732737625" sldId="2574"/>
            <ac:cxnSpMk id="29" creationId="{E2E9BD8C-C1CE-41A5-A693-D106798C4415}"/>
          </ac:cxnSpMkLst>
        </pc:cxnChg>
        <pc:cxnChg chg="mod">
          <ac:chgData name="Binoy Thomas" userId="a258ff35-6324-40d4-afda-aa115441a357" providerId="ADAL" clId="{A74E0146-EEE1-4A16-B2C8-34F7498D2686}" dt="2021-04-16T11:25:10.699" v="894"/>
          <ac:cxnSpMkLst>
            <pc:docMk/>
            <pc:sldMk cId="732737625" sldId="2574"/>
            <ac:cxnSpMk id="32" creationId="{CB2EE9A5-676D-4082-84F3-D41CDBE17501}"/>
          </ac:cxnSpMkLst>
        </pc:cxnChg>
        <pc:cxnChg chg="mod">
          <ac:chgData name="Binoy Thomas" userId="a258ff35-6324-40d4-afda-aa115441a357" providerId="ADAL" clId="{A74E0146-EEE1-4A16-B2C8-34F7498D2686}" dt="2021-04-16T11:25:10.699" v="894"/>
          <ac:cxnSpMkLst>
            <pc:docMk/>
            <pc:sldMk cId="732737625" sldId="2574"/>
            <ac:cxnSpMk id="35" creationId="{6993ED48-6956-413F-9D78-91DA532CACF3}"/>
          </ac:cxnSpMkLst>
        </pc:cxnChg>
        <pc:cxnChg chg="mod">
          <ac:chgData name="Binoy Thomas" userId="a258ff35-6324-40d4-afda-aa115441a357" providerId="ADAL" clId="{A74E0146-EEE1-4A16-B2C8-34F7498D2686}" dt="2021-04-16T11:25:10.699" v="894"/>
          <ac:cxnSpMkLst>
            <pc:docMk/>
            <pc:sldMk cId="732737625" sldId="2574"/>
            <ac:cxnSpMk id="36" creationId="{D88926CF-278B-4018-905D-1D46547DA3C3}"/>
          </ac:cxnSpMkLst>
        </pc:cxnChg>
        <pc:cxnChg chg="mod">
          <ac:chgData name="Binoy Thomas" userId="a258ff35-6324-40d4-afda-aa115441a357" providerId="ADAL" clId="{A74E0146-EEE1-4A16-B2C8-34F7498D2686}" dt="2021-04-16T11:25:10.699" v="894"/>
          <ac:cxnSpMkLst>
            <pc:docMk/>
            <pc:sldMk cId="732737625" sldId="2574"/>
            <ac:cxnSpMk id="37" creationId="{77BFF0BA-9B03-47FF-8E46-C35CB642057A}"/>
          </ac:cxnSpMkLst>
        </pc:cxnChg>
        <pc:cxnChg chg="mod">
          <ac:chgData name="Binoy Thomas" userId="a258ff35-6324-40d4-afda-aa115441a357" providerId="ADAL" clId="{A74E0146-EEE1-4A16-B2C8-34F7498D2686}" dt="2021-04-16T11:25:10.699" v="894"/>
          <ac:cxnSpMkLst>
            <pc:docMk/>
            <pc:sldMk cId="732737625" sldId="2574"/>
            <ac:cxnSpMk id="38" creationId="{2CB05DAA-A7E0-4CEE-8DE7-BFDB3B927FDE}"/>
          </ac:cxnSpMkLst>
        </pc:cxnChg>
        <pc:cxnChg chg="mod">
          <ac:chgData name="Binoy Thomas" userId="a258ff35-6324-40d4-afda-aa115441a357" providerId="ADAL" clId="{A74E0146-EEE1-4A16-B2C8-34F7498D2686}" dt="2021-04-16T11:25:10.699" v="894"/>
          <ac:cxnSpMkLst>
            <pc:docMk/>
            <pc:sldMk cId="732737625" sldId="2574"/>
            <ac:cxnSpMk id="39" creationId="{5127A98A-6F84-4574-810F-026FDAD85391}"/>
          </ac:cxnSpMkLst>
        </pc:cxnChg>
        <pc:cxnChg chg="mod">
          <ac:chgData name="Binoy Thomas" userId="a258ff35-6324-40d4-afda-aa115441a357" providerId="ADAL" clId="{A74E0146-EEE1-4A16-B2C8-34F7498D2686}" dt="2021-04-16T11:25:10.699" v="894"/>
          <ac:cxnSpMkLst>
            <pc:docMk/>
            <pc:sldMk cId="732737625" sldId="2574"/>
            <ac:cxnSpMk id="40" creationId="{C298BFB8-A6E3-4A89-95F5-D7EC8C07AEC7}"/>
          </ac:cxnSpMkLst>
        </pc:cxnChg>
        <pc:cxnChg chg="mod">
          <ac:chgData name="Binoy Thomas" userId="a258ff35-6324-40d4-afda-aa115441a357" providerId="ADAL" clId="{A74E0146-EEE1-4A16-B2C8-34F7498D2686}" dt="2021-04-16T11:25:10.699" v="894"/>
          <ac:cxnSpMkLst>
            <pc:docMk/>
            <pc:sldMk cId="732737625" sldId="2574"/>
            <ac:cxnSpMk id="41" creationId="{045E602E-3D40-418F-96D1-9BE6CAE03E7A}"/>
          </ac:cxnSpMkLst>
        </pc:cxnChg>
        <pc:cxnChg chg="mod">
          <ac:chgData name="Binoy Thomas" userId="a258ff35-6324-40d4-afda-aa115441a357" providerId="ADAL" clId="{A74E0146-EEE1-4A16-B2C8-34F7498D2686}" dt="2021-04-16T11:25:10.699" v="894"/>
          <ac:cxnSpMkLst>
            <pc:docMk/>
            <pc:sldMk cId="732737625" sldId="2574"/>
            <ac:cxnSpMk id="42" creationId="{718DD292-1396-41AF-9EEA-203A1CB004BA}"/>
          </ac:cxnSpMkLst>
        </pc:cxnChg>
        <pc:cxnChg chg="mod">
          <ac:chgData name="Binoy Thomas" userId="a258ff35-6324-40d4-afda-aa115441a357" providerId="ADAL" clId="{A74E0146-EEE1-4A16-B2C8-34F7498D2686}" dt="2021-04-16T11:25:10.699" v="894"/>
          <ac:cxnSpMkLst>
            <pc:docMk/>
            <pc:sldMk cId="732737625" sldId="2574"/>
            <ac:cxnSpMk id="43" creationId="{276FC4DE-BD42-4695-AAF0-FB1F2C202A29}"/>
          </ac:cxnSpMkLst>
        </pc:cxnChg>
        <pc:cxnChg chg="mod">
          <ac:chgData name="Binoy Thomas" userId="a258ff35-6324-40d4-afda-aa115441a357" providerId="ADAL" clId="{A74E0146-EEE1-4A16-B2C8-34F7498D2686}" dt="2021-04-16T11:25:10.699" v="894"/>
          <ac:cxnSpMkLst>
            <pc:docMk/>
            <pc:sldMk cId="732737625" sldId="2574"/>
            <ac:cxnSpMk id="45" creationId="{59A77737-09F1-4EC8-BB61-AA552CF91763}"/>
          </ac:cxnSpMkLst>
        </pc:cxnChg>
        <pc:cxnChg chg="add del mod">
          <ac:chgData name="Binoy Thomas" userId="a258ff35-6324-40d4-afda-aa115441a357" providerId="ADAL" clId="{A74E0146-EEE1-4A16-B2C8-34F7498D2686}" dt="2021-04-16T11:25:51.885" v="900" actId="478"/>
          <ac:cxnSpMkLst>
            <pc:docMk/>
            <pc:sldMk cId="732737625" sldId="2574"/>
            <ac:cxnSpMk id="46" creationId="{B3908CE5-FFEF-4251-8234-583346D98605}"/>
          </ac:cxnSpMkLst>
        </pc:cxnChg>
        <pc:cxnChg chg="add mod">
          <ac:chgData name="Binoy Thomas" userId="a258ff35-6324-40d4-afda-aa115441a357" providerId="ADAL" clId="{A74E0146-EEE1-4A16-B2C8-34F7498D2686}" dt="2021-04-16T11:31:50.155" v="1000" actId="571"/>
          <ac:cxnSpMkLst>
            <pc:docMk/>
            <pc:sldMk cId="732737625" sldId="2574"/>
            <ac:cxnSpMk id="47" creationId="{DDBE92E9-05D4-42EE-893A-2258CE36CDFD}"/>
          </ac:cxnSpMkLst>
        </pc:cxnChg>
        <pc:cxnChg chg="add mod">
          <ac:chgData name="Binoy Thomas" userId="a258ff35-6324-40d4-afda-aa115441a357" providerId="ADAL" clId="{A74E0146-EEE1-4A16-B2C8-34F7498D2686}" dt="2021-04-16T11:31:50.155" v="1000" actId="571"/>
          <ac:cxnSpMkLst>
            <pc:docMk/>
            <pc:sldMk cId="732737625" sldId="2574"/>
            <ac:cxnSpMk id="58" creationId="{285109A7-ED32-4C2D-8F3E-4147F8D9A200}"/>
          </ac:cxnSpMkLst>
        </pc:cxnChg>
        <pc:cxnChg chg="add mod">
          <ac:chgData name="Binoy Thomas" userId="a258ff35-6324-40d4-afda-aa115441a357" providerId="ADAL" clId="{A74E0146-EEE1-4A16-B2C8-34F7498D2686}" dt="2021-04-16T11:31:50.155" v="1000" actId="571"/>
          <ac:cxnSpMkLst>
            <pc:docMk/>
            <pc:sldMk cId="732737625" sldId="2574"/>
            <ac:cxnSpMk id="59" creationId="{8AEC37E4-EA9A-4BDA-99A0-559705BD151E}"/>
          </ac:cxnSpMkLst>
        </pc:cxnChg>
        <pc:cxnChg chg="add mod">
          <ac:chgData name="Binoy Thomas" userId="a258ff35-6324-40d4-afda-aa115441a357" providerId="ADAL" clId="{A74E0146-EEE1-4A16-B2C8-34F7498D2686}" dt="2021-04-16T11:31:50.155" v="1000" actId="571"/>
          <ac:cxnSpMkLst>
            <pc:docMk/>
            <pc:sldMk cId="732737625" sldId="2574"/>
            <ac:cxnSpMk id="60" creationId="{BDD90D87-5653-4D64-9F2F-042EBEFB08AD}"/>
          </ac:cxnSpMkLst>
        </pc:cxnChg>
        <pc:cxnChg chg="del mod topLvl">
          <ac:chgData name="Binoy Thomas" userId="a258ff35-6324-40d4-afda-aa115441a357" providerId="ADAL" clId="{A74E0146-EEE1-4A16-B2C8-34F7498D2686}" dt="2021-04-16T11:38:12.132" v="1078" actId="478"/>
          <ac:cxnSpMkLst>
            <pc:docMk/>
            <pc:sldMk cId="732737625" sldId="2574"/>
            <ac:cxnSpMk id="69" creationId="{87E8FD64-B8A0-4C2E-92F1-6B69806FB192}"/>
          </ac:cxnSpMkLst>
        </pc:cxnChg>
        <pc:cxnChg chg="mod topLvl">
          <ac:chgData name="Binoy Thomas" userId="a258ff35-6324-40d4-afda-aa115441a357" providerId="ADAL" clId="{A74E0146-EEE1-4A16-B2C8-34F7498D2686}" dt="2021-04-16T11:57:36.807" v="1353" actId="1038"/>
          <ac:cxnSpMkLst>
            <pc:docMk/>
            <pc:sldMk cId="732737625" sldId="2574"/>
            <ac:cxnSpMk id="71" creationId="{027CF56D-6752-491A-90DE-1644746CBC6C}"/>
          </ac:cxnSpMkLst>
        </pc:cxnChg>
        <pc:cxnChg chg="mod topLvl">
          <ac:chgData name="Binoy Thomas" userId="a258ff35-6324-40d4-afda-aa115441a357" providerId="ADAL" clId="{A74E0146-EEE1-4A16-B2C8-34F7498D2686}" dt="2021-04-16T11:57:36.807" v="1353" actId="1038"/>
          <ac:cxnSpMkLst>
            <pc:docMk/>
            <pc:sldMk cId="732737625" sldId="2574"/>
            <ac:cxnSpMk id="72" creationId="{322888E0-6164-4B76-8CB8-B91443F28E08}"/>
          </ac:cxnSpMkLst>
        </pc:cxnChg>
        <pc:cxnChg chg="mod topLvl">
          <ac:chgData name="Binoy Thomas" userId="a258ff35-6324-40d4-afda-aa115441a357" providerId="ADAL" clId="{A74E0146-EEE1-4A16-B2C8-34F7498D2686}" dt="2021-04-16T11:57:36.807" v="1353" actId="1038"/>
          <ac:cxnSpMkLst>
            <pc:docMk/>
            <pc:sldMk cId="732737625" sldId="2574"/>
            <ac:cxnSpMk id="73" creationId="{4B199E96-A7E3-4673-BA35-0C466B168E2C}"/>
          </ac:cxnSpMkLst>
        </pc:cxnChg>
        <pc:cxnChg chg="mod topLvl">
          <ac:chgData name="Binoy Thomas" userId="a258ff35-6324-40d4-afda-aa115441a357" providerId="ADAL" clId="{A74E0146-EEE1-4A16-B2C8-34F7498D2686}" dt="2021-04-16T11:39:56.417" v="1089" actId="571"/>
          <ac:cxnSpMkLst>
            <pc:docMk/>
            <pc:sldMk cId="732737625" sldId="2574"/>
            <ac:cxnSpMk id="74" creationId="{B7DACC50-2404-461E-B192-76000B7F56C4}"/>
          </ac:cxnSpMkLst>
        </pc:cxnChg>
        <pc:cxnChg chg="mod topLvl">
          <ac:chgData name="Binoy Thomas" userId="a258ff35-6324-40d4-afda-aa115441a357" providerId="ADAL" clId="{A74E0146-EEE1-4A16-B2C8-34F7498D2686}" dt="2021-04-16T11:57:36.807" v="1353" actId="1038"/>
          <ac:cxnSpMkLst>
            <pc:docMk/>
            <pc:sldMk cId="732737625" sldId="2574"/>
            <ac:cxnSpMk id="76" creationId="{07CB86B4-33C5-4A71-B586-B41CC4EFFF0F}"/>
          </ac:cxnSpMkLst>
        </pc:cxnChg>
        <pc:cxnChg chg="mod">
          <ac:chgData name="Binoy Thomas" userId="a258ff35-6324-40d4-afda-aa115441a357" providerId="ADAL" clId="{A74E0146-EEE1-4A16-B2C8-34F7498D2686}" dt="2021-04-16T11:39:56.417" v="1089" actId="571"/>
          <ac:cxnSpMkLst>
            <pc:docMk/>
            <pc:sldMk cId="732737625" sldId="2574"/>
            <ac:cxnSpMk id="77" creationId="{B105CDCA-2F40-4948-9508-3733A197453A}"/>
          </ac:cxnSpMkLst>
        </pc:cxnChg>
        <pc:cxnChg chg="mod">
          <ac:chgData name="Binoy Thomas" userId="a258ff35-6324-40d4-afda-aa115441a357" providerId="ADAL" clId="{A74E0146-EEE1-4A16-B2C8-34F7498D2686}" dt="2021-04-16T11:39:56.417" v="1089" actId="571"/>
          <ac:cxnSpMkLst>
            <pc:docMk/>
            <pc:sldMk cId="732737625" sldId="2574"/>
            <ac:cxnSpMk id="78" creationId="{D5544EF8-17D8-4623-BD4D-F882E64EA455}"/>
          </ac:cxnSpMkLst>
        </pc:cxnChg>
        <pc:cxnChg chg="mod">
          <ac:chgData name="Binoy Thomas" userId="a258ff35-6324-40d4-afda-aa115441a357" providerId="ADAL" clId="{A74E0146-EEE1-4A16-B2C8-34F7498D2686}" dt="2021-04-16T11:39:56.417" v="1089" actId="571"/>
          <ac:cxnSpMkLst>
            <pc:docMk/>
            <pc:sldMk cId="732737625" sldId="2574"/>
            <ac:cxnSpMk id="79" creationId="{6D69F0EB-6B80-44C3-9876-5F451AB925CD}"/>
          </ac:cxnSpMkLst>
        </pc:cxnChg>
        <pc:cxnChg chg="mod">
          <ac:chgData name="Binoy Thomas" userId="a258ff35-6324-40d4-afda-aa115441a357" providerId="ADAL" clId="{A74E0146-EEE1-4A16-B2C8-34F7498D2686}" dt="2021-04-16T11:39:56.417" v="1089" actId="571"/>
          <ac:cxnSpMkLst>
            <pc:docMk/>
            <pc:sldMk cId="732737625" sldId="2574"/>
            <ac:cxnSpMk id="80" creationId="{BF338BF0-73E2-4626-9F5A-27D95AADD8AE}"/>
          </ac:cxnSpMkLst>
        </pc:cxnChg>
        <pc:cxnChg chg="mod">
          <ac:chgData name="Binoy Thomas" userId="a258ff35-6324-40d4-afda-aa115441a357" providerId="ADAL" clId="{A74E0146-EEE1-4A16-B2C8-34F7498D2686}" dt="2021-04-16T11:39:56.417" v="1089" actId="571"/>
          <ac:cxnSpMkLst>
            <pc:docMk/>
            <pc:sldMk cId="732737625" sldId="2574"/>
            <ac:cxnSpMk id="81" creationId="{2E56F4A3-E4D7-4BB8-A28B-A99CB6C99FAB}"/>
          </ac:cxnSpMkLst>
        </pc:cxnChg>
        <pc:cxnChg chg="mod">
          <ac:chgData name="Binoy Thomas" userId="a258ff35-6324-40d4-afda-aa115441a357" providerId="ADAL" clId="{A74E0146-EEE1-4A16-B2C8-34F7498D2686}" dt="2021-04-16T11:39:56.417" v="1089" actId="571"/>
          <ac:cxnSpMkLst>
            <pc:docMk/>
            <pc:sldMk cId="732737625" sldId="2574"/>
            <ac:cxnSpMk id="82" creationId="{AEE70A14-4DB2-4970-B1A4-20F059A1904A}"/>
          </ac:cxnSpMkLst>
        </pc:cxnChg>
        <pc:cxnChg chg="mod">
          <ac:chgData name="Binoy Thomas" userId="a258ff35-6324-40d4-afda-aa115441a357" providerId="ADAL" clId="{A74E0146-EEE1-4A16-B2C8-34F7498D2686}" dt="2021-04-16T11:39:56.417" v="1089" actId="571"/>
          <ac:cxnSpMkLst>
            <pc:docMk/>
            <pc:sldMk cId="732737625" sldId="2574"/>
            <ac:cxnSpMk id="83" creationId="{D7EBD32F-B3B9-41AB-9F83-AA9A4A520A9B}"/>
          </ac:cxnSpMkLst>
        </pc:cxnChg>
        <pc:cxnChg chg="add mod">
          <ac:chgData name="Binoy Thomas" userId="a258ff35-6324-40d4-afda-aa115441a357" providerId="ADAL" clId="{A74E0146-EEE1-4A16-B2C8-34F7498D2686}" dt="2021-04-16T11:57:36.807" v="1353" actId="1038"/>
          <ac:cxnSpMkLst>
            <pc:docMk/>
            <pc:sldMk cId="732737625" sldId="2574"/>
            <ac:cxnSpMk id="86" creationId="{89C0457E-6607-4447-9CDC-4A76C2850A08}"/>
          </ac:cxnSpMkLst>
        </pc:cxnChg>
        <pc:cxnChg chg="add mod">
          <ac:chgData name="Binoy Thomas" userId="a258ff35-6324-40d4-afda-aa115441a357" providerId="ADAL" clId="{A74E0146-EEE1-4A16-B2C8-34F7498D2686}" dt="2021-04-16T11:57:36.807" v="1353" actId="1038"/>
          <ac:cxnSpMkLst>
            <pc:docMk/>
            <pc:sldMk cId="732737625" sldId="2574"/>
            <ac:cxnSpMk id="87" creationId="{6A369293-51EC-49EC-94A2-6B4DB91977A8}"/>
          </ac:cxnSpMkLst>
        </pc:cxnChg>
        <pc:cxnChg chg="add mod">
          <ac:chgData name="Binoy Thomas" userId="a258ff35-6324-40d4-afda-aa115441a357" providerId="ADAL" clId="{A74E0146-EEE1-4A16-B2C8-34F7498D2686}" dt="2021-04-16T11:57:36.807" v="1353" actId="1038"/>
          <ac:cxnSpMkLst>
            <pc:docMk/>
            <pc:sldMk cId="732737625" sldId="2574"/>
            <ac:cxnSpMk id="88" creationId="{DF7B89B3-1F95-44D2-B167-2C036F9A3802}"/>
          </ac:cxnSpMkLst>
        </pc:cxnChg>
        <pc:cxnChg chg="add mod">
          <ac:chgData name="Binoy Thomas" userId="a258ff35-6324-40d4-afda-aa115441a357" providerId="ADAL" clId="{A74E0146-EEE1-4A16-B2C8-34F7498D2686}" dt="2021-04-16T11:57:36.807" v="1353" actId="1038"/>
          <ac:cxnSpMkLst>
            <pc:docMk/>
            <pc:sldMk cId="732737625" sldId="2574"/>
            <ac:cxnSpMk id="89" creationId="{6E33FA7D-DBD3-4C18-AEB1-670A6D04012A}"/>
          </ac:cxnSpMkLst>
        </pc:cxnChg>
        <pc:cxnChg chg="add mod">
          <ac:chgData name="Binoy Thomas" userId="a258ff35-6324-40d4-afda-aa115441a357" providerId="ADAL" clId="{A74E0146-EEE1-4A16-B2C8-34F7498D2686}" dt="2021-04-16T11:57:36.807" v="1353" actId="1038"/>
          <ac:cxnSpMkLst>
            <pc:docMk/>
            <pc:sldMk cId="732737625" sldId="2574"/>
            <ac:cxnSpMk id="93" creationId="{BD696BA9-F830-41A1-ABCB-9A0D7F090B0A}"/>
          </ac:cxnSpMkLst>
        </pc:cxnChg>
        <pc:cxnChg chg="add mod">
          <ac:chgData name="Binoy Thomas" userId="a258ff35-6324-40d4-afda-aa115441a357" providerId="ADAL" clId="{A74E0146-EEE1-4A16-B2C8-34F7498D2686}" dt="2021-04-16T11:57:36.807" v="1353" actId="1038"/>
          <ac:cxnSpMkLst>
            <pc:docMk/>
            <pc:sldMk cId="732737625" sldId="2574"/>
            <ac:cxnSpMk id="96" creationId="{11BD66E9-CDA7-44E4-A0BE-948A9F1F39F4}"/>
          </ac:cxnSpMkLst>
        </pc:cxnChg>
        <pc:cxnChg chg="add mod">
          <ac:chgData name="Binoy Thomas" userId="a258ff35-6324-40d4-afda-aa115441a357" providerId="ADAL" clId="{A74E0146-EEE1-4A16-B2C8-34F7498D2686}" dt="2021-04-16T12:46:51.476" v="1858" actId="14100"/>
          <ac:cxnSpMkLst>
            <pc:docMk/>
            <pc:sldMk cId="732737625" sldId="2574"/>
            <ac:cxnSpMk id="97" creationId="{C5FCD973-7F52-440C-9B58-3DAE3292B7C0}"/>
          </ac:cxnSpMkLst>
        </pc:cxnChg>
        <pc:cxnChg chg="add mod">
          <ac:chgData name="Binoy Thomas" userId="a258ff35-6324-40d4-afda-aa115441a357" providerId="ADAL" clId="{A74E0146-EEE1-4A16-B2C8-34F7498D2686}" dt="2021-04-16T11:57:36.807" v="1353" actId="1038"/>
          <ac:cxnSpMkLst>
            <pc:docMk/>
            <pc:sldMk cId="732737625" sldId="2574"/>
            <ac:cxnSpMk id="98" creationId="{0B56AC7F-6433-41AE-93DA-46038B2CDAA7}"/>
          </ac:cxnSpMkLst>
        </pc:cxnChg>
        <pc:cxnChg chg="add mod">
          <ac:chgData name="Binoy Thomas" userId="a258ff35-6324-40d4-afda-aa115441a357" providerId="ADAL" clId="{A74E0146-EEE1-4A16-B2C8-34F7498D2686}" dt="2021-04-16T11:53:03.673" v="1295" actId="14100"/>
          <ac:cxnSpMkLst>
            <pc:docMk/>
            <pc:sldMk cId="732737625" sldId="2574"/>
            <ac:cxnSpMk id="104" creationId="{C856FD9B-0F54-4F43-B220-FE4A887170A7}"/>
          </ac:cxnSpMkLst>
        </pc:cxnChg>
        <pc:cxnChg chg="add mod">
          <ac:chgData name="Binoy Thomas" userId="a258ff35-6324-40d4-afda-aa115441a357" providerId="ADAL" clId="{A74E0146-EEE1-4A16-B2C8-34F7498D2686}" dt="2021-04-16T11:57:36.807" v="1353" actId="1038"/>
          <ac:cxnSpMkLst>
            <pc:docMk/>
            <pc:sldMk cId="732737625" sldId="2574"/>
            <ac:cxnSpMk id="105" creationId="{640DE183-D5DA-4C88-B416-7D7A034A9427}"/>
          </ac:cxnSpMkLst>
        </pc:cxnChg>
        <pc:cxnChg chg="add mod">
          <ac:chgData name="Binoy Thomas" userId="a258ff35-6324-40d4-afda-aa115441a357" providerId="ADAL" clId="{A74E0146-EEE1-4A16-B2C8-34F7498D2686}" dt="2021-04-16T11:57:36.807" v="1353" actId="1038"/>
          <ac:cxnSpMkLst>
            <pc:docMk/>
            <pc:sldMk cId="732737625" sldId="2574"/>
            <ac:cxnSpMk id="107" creationId="{6526F929-BCDB-421C-99F0-1B2B7BBED962}"/>
          </ac:cxnSpMkLst>
        </pc:cxnChg>
        <pc:cxnChg chg="add mod">
          <ac:chgData name="Binoy Thomas" userId="a258ff35-6324-40d4-afda-aa115441a357" providerId="ADAL" clId="{A74E0146-EEE1-4A16-B2C8-34F7498D2686}" dt="2021-04-16T11:32:37.044" v="1008" actId="164"/>
          <ac:cxnSpMkLst>
            <pc:docMk/>
            <pc:sldMk cId="732737625" sldId="2574"/>
            <ac:cxnSpMk id="109" creationId="{DDA19429-B79E-4E4D-9227-1AB48F4C0AE9}"/>
          </ac:cxnSpMkLst>
        </pc:cxnChg>
        <pc:cxnChg chg="add mod">
          <ac:chgData name="Binoy Thomas" userId="a258ff35-6324-40d4-afda-aa115441a357" providerId="ADAL" clId="{A74E0146-EEE1-4A16-B2C8-34F7498D2686}" dt="2021-04-16T11:32:37.044" v="1008" actId="164"/>
          <ac:cxnSpMkLst>
            <pc:docMk/>
            <pc:sldMk cId="732737625" sldId="2574"/>
            <ac:cxnSpMk id="110" creationId="{0B833515-28C3-4C4C-9DB0-3572380A3E2B}"/>
          </ac:cxnSpMkLst>
        </pc:cxnChg>
        <pc:cxnChg chg="add mod">
          <ac:chgData name="Binoy Thomas" userId="a258ff35-6324-40d4-afda-aa115441a357" providerId="ADAL" clId="{A74E0146-EEE1-4A16-B2C8-34F7498D2686}" dt="2021-04-16T11:32:37.044" v="1008" actId="164"/>
          <ac:cxnSpMkLst>
            <pc:docMk/>
            <pc:sldMk cId="732737625" sldId="2574"/>
            <ac:cxnSpMk id="111" creationId="{5518AF28-128A-4CE3-B112-737173294006}"/>
          </ac:cxnSpMkLst>
        </pc:cxnChg>
        <pc:cxnChg chg="add mod">
          <ac:chgData name="Binoy Thomas" userId="a258ff35-6324-40d4-afda-aa115441a357" providerId="ADAL" clId="{A74E0146-EEE1-4A16-B2C8-34F7498D2686}" dt="2021-04-16T11:32:37.044" v="1008" actId="164"/>
          <ac:cxnSpMkLst>
            <pc:docMk/>
            <pc:sldMk cId="732737625" sldId="2574"/>
            <ac:cxnSpMk id="112" creationId="{2B1E4F92-2989-4108-B59F-9B7FCC35569A}"/>
          </ac:cxnSpMkLst>
        </pc:cxnChg>
        <pc:cxnChg chg="mod">
          <ac:chgData name="Binoy Thomas" userId="a258ff35-6324-40d4-afda-aa115441a357" providerId="ADAL" clId="{A74E0146-EEE1-4A16-B2C8-34F7498D2686}" dt="2021-04-16T11:34:43.362" v="1024" actId="571"/>
          <ac:cxnSpMkLst>
            <pc:docMk/>
            <pc:sldMk cId="732737625" sldId="2574"/>
            <ac:cxnSpMk id="117" creationId="{80070269-FB9F-4DCB-ABC5-FBB582981980}"/>
          </ac:cxnSpMkLst>
        </pc:cxnChg>
        <pc:cxnChg chg="add mod">
          <ac:chgData name="Binoy Thomas" userId="a258ff35-6324-40d4-afda-aa115441a357" providerId="ADAL" clId="{A74E0146-EEE1-4A16-B2C8-34F7498D2686}" dt="2021-04-16T11:57:36.807" v="1353" actId="1038"/>
          <ac:cxnSpMkLst>
            <pc:docMk/>
            <pc:sldMk cId="732737625" sldId="2574"/>
            <ac:cxnSpMk id="118" creationId="{AA05762F-D8A7-4C3E-AB37-B931052D931A}"/>
          </ac:cxnSpMkLst>
        </pc:cxnChg>
        <pc:cxnChg chg="add mod">
          <ac:chgData name="Binoy Thomas" userId="a258ff35-6324-40d4-afda-aa115441a357" providerId="ADAL" clId="{A74E0146-EEE1-4A16-B2C8-34F7498D2686}" dt="2021-04-16T11:57:36.807" v="1353" actId="1038"/>
          <ac:cxnSpMkLst>
            <pc:docMk/>
            <pc:sldMk cId="732737625" sldId="2574"/>
            <ac:cxnSpMk id="120" creationId="{39C1368E-C85E-41CB-B84B-270E00DA37D9}"/>
          </ac:cxnSpMkLst>
        </pc:cxnChg>
        <pc:cxnChg chg="add mod">
          <ac:chgData name="Binoy Thomas" userId="a258ff35-6324-40d4-afda-aa115441a357" providerId="ADAL" clId="{A74E0146-EEE1-4A16-B2C8-34F7498D2686}" dt="2021-04-16T11:36:09.209" v="1045" actId="571"/>
          <ac:cxnSpMkLst>
            <pc:docMk/>
            <pc:sldMk cId="732737625" sldId="2574"/>
            <ac:cxnSpMk id="122" creationId="{AA0BDC27-69E1-4859-A53F-8815C0304839}"/>
          </ac:cxnSpMkLst>
        </pc:cxnChg>
        <pc:cxnChg chg="mod">
          <ac:chgData name="Binoy Thomas" userId="a258ff35-6324-40d4-afda-aa115441a357" providerId="ADAL" clId="{A74E0146-EEE1-4A16-B2C8-34F7498D2686}" dt="2021-04-16T11:37:34.754" v="1071" actId="571"/>
          <ac:cxnSpMkLst>
            <pc:docMk/>
            <pc:sldMk cId="732737625" sldId="2574"/>
            <ac:cxnSpMk id="125" creationId="{15E9609C-DEF7-4F85-9675-53D68AE13DFC}"/>
          </ac:cxnSpMkLst>
        </pc:cxnChg>
        <pc:cxnChg chg="add mod">
          <ac:chgData name="Binoy Thomas" userId="a258ff35-6324-40d4-afda-aa115441a357" providerId="ADAL" clId="{A74E0146-EEE1-4A16-B2C8-34F7498D2686}" dt="2021-04-16T11:57:36.807" v="1353" actId="1038"/>
          <ac:cxnSpMkLst>
            <pc:docMk/>
            <pc:sldMk cId="732737625" sldId="2574"/>
            <ac:cxnSpMk id="126" creationId="{2D2458DF-F391-47AC-8DC5-9251EAD1294C}"/>
          </ac:cxnSpMkLst>
        </pc:cxnChg>
        <pc:cxnChg chg="add mod">
          <ac:chgData name="Binoy Thomas" userId="a258ff35-6324-40d4-afda-aa115441a357" providerId="ADAL" clId="{A74E0146-EEE1-4A16-B2C8-34F7498D2686}" dt="2021-04-16T11:57:36.807" v="1353" actId="1038"/>
          <ac:cxnSpMkLst>
            <pc:docMk/>
            <pc:sldMk cId="732737625" sldId="2574"/>
            <ac:cxnSpMk id="128" creationId="{937EA1C9-8C78-4CA6-8354-B0C8B68F0091}"/>
          </ac:cxnSpMkLst>
        </pc:cxnChg>
        <pc:cxnChg chg="add mod">
          <ac:chgData name="Binoy Thomas" userId="a258ff35-6324-40d4-afda-aa115441a357" providerId="ADAL" clId="{A74E0146-EEE1-4A16-B2C8-34F7498D2686}" dt="2021-04-16T11:38:33.161" v="1082" actId="14100"/>
          <ac:cxnSpMkLst>
            <pc:docMk/>
            <pc:sldMk cId="732737625" sldId="2574"/>
            <ac:cxnSpMk id="131" creationId="{4231BF15-78B0-46F8-BDEA-DE34FE02E916}"/>
          </ac:cxnSpMkLst>
        </pc:cxnChg>
        <pc:cxnChg chg="add mod">
          <ac:chgData name="Binoy Thomas" userId="a258ff35-6324-40d4-afda-aa115441a357" providerId="ADAL" clId="{A74E0146-EEE1-4A16-B2C8-34F7498D2686}" dt="2021-04-16T11:39:56.417" v="1089" actId="571"/>
          <ac:cxnSpMkLst>
            <pc:docMk/>
            <pc:sldMk cId="732737625" sldId="2574"/>
            <ac:cxnSpMk id="140" creationId="{AE835917-2B93-4711-AD68-1F6A72CF7B8C}"/>
          </ac:cxnSpMkLst>
        </pc:cxnChg>
        <pc:cxnChg chg="add mod">
          <ac:chgData name="Binoy Thomas" userId="a258ff35-6324-40d4-afda-aa115441a357" providerId="ADAL" clId="{A74E0146-EEE1-4A16-B2C8-34F7498D2686}" dt="2021-04-16T11:50:04.492" v="1219" actId="692"/>
          <ac:cxnSpMkLst>
            <pc:docMk/>
            <pc:sldMk cId="732737625" sldId="2574"/>
            <ac:cxnSpMk id="141" creationId="{343C66C8-5F62-43E9-BAB3-FE5BEFFE77E1}"/>
          </ac:cxnSpMkLst>
        </pc:cxnChg>
        <pc:cxnChg chg="add mod">
          <ac:chgData name="Binoy Thomas" userId="a258ff35-6324-40d4-afda-aa115441a357" providerId="ADAL" clId="{A74E0146-EEE1-4A16-B2C8-34F7498D2686}" dt="2021-04-16T11:50:04.492" v="1219" actId="692"/>
          <ac:cxnSpMkLst>
            <pc:docMk/>
            <pc:sldMk cId="732737625" sldId="2574"/>
            <ac:cxnSpMk id="142" creationId="{E701E19D-D828-48A4-A1FA-F58820F7222A}"/>
          </ac:cxnSpMkLst>
        </pc:cxnChg>
        <pc:cxnChg chg="add mod">
          <ac:chgData name="Binoy Thomas" userId="a258ff35-6324-40d4-afda-aa115441a357" providerId="ADAL" clId="{A74E0146-EEE1-4A16-B2C8-34F7498D2686}" dt="2021-04-16T11:42:49.645" v="1131" actId="164"/>
          <ac:cxnSpMkLst>
            <pc:docMk/>
            <pc:sldMk cId="732737625" sldId="2574"/>
            <ac:cxnSpMk id="146" creationId="{1C010FFF-9BC6-4593-B433-180CA844CA24}"/>
          </ac:cxnSpMkLst>
        </pc:cxnChg>
        <pc:cxnChg chg="add mod">
          <ac:chgData name="Binoy Thomas" userId="a258ff35-6324-40d4-afda-aa115441a357" providerId="ADAL" clId="{A74E0146-EEE1-4A16-B2C8-34F7498D2686}" dt="2021-04-16T11:42:49.645" v="1131" actId="164"/>
          <ac:cxnSpMkLst>
            <pc:docMk/>
            <pc:sldMk cId="732737625" sldId="2574"/>
            <ac:cxnSpMk id="148" creationId="{A1A60C68-0502-473B-A730-05F027C3FDDE}"/>
          </ac:cxnSpMkLst>
        </pc:cxnChg>
        <pc:cxnChg chg="add del mod">
          <ac:chgData name="Binoy Thomas" userId="a258ff35-6324-40d4-afda-aa115441a357" providerId="ADAL" clId="{A74E0146-EEE1-4A16-B2C8-34F7498D2686}" dt="2021-04-16T11:42:49.645" v="1131" actId="164"/>
          <ac:cxnSpMkLst>
            <pc:docMk/>
            <pc:sldMk cId="732737625" sldId="2574"/>
            <ac:cxnSpMk id="149" creationId="{CFA3343D-C8F2-41D2-B9DE-CC1EF9AA98DE}"/>
          </ac:cxnSpMkLst>
        </pc:cxnChg>
        <pc:cxnChg chg="mod">
          <ac:chgData name="Binoy Thomas" userId="a258ff35-6324-40d4-afda-aa115441a357" providerId="ADAL" clId="{A74E0146-EEE1-4A16-B2C8-34F7498D2686}" dt="2021-04-16T11:41:40.286" v="1116" actId="571"/>
          <ac:cxnSpMkLst>
            <pc:docMk/>
            <pc:sldMk cId="732737625" sldId="2574"/>
            <ac:cxnSpMk id="153" creationId="{D0A2D826-E097-4503-8125-78DABA4D95B4}"/>
          </ac:cxnSpMkLst>
        </pc:cxnChg>
        <pc:cxnChg chg="mod">
          <ac:chgData name="Binoy Thomas" userId="a258ff35-6324-40d4-afda-aa115441a357" providerId="ADAL" clId="{A74E0146-EEE1-4A16-B2C8-34F7498D2686}" dt="2021-04-16T11:41:40.286" v="1116" actId="571"/>
          <ac:cxnSpMkLst>
            <pc:docMk/>
            <pc:sldMk cId="732737625" sldId="2574"/>
            <ac:cxnSpMk id="155" creationId="{AA25B2DC-C7AC-4EA7-9C24-8D788BB77751}"/>
          </ac:cxnSpMkLst>
        </pc:cxnChg>
        <pc:cxnChg chg="mod">
          <ac:chgData name="Binoy Thomas" userId="a258ff35-6324-40d4-afda-aa115441a357" providerId="ADAL" clId="{A74E0146-EEE1-4A16-B2C8-34F7498D2686}" dt="2021-04-16T11:41:40.286" v="1116" actId="571"/>
          <ac:cxnSpMkLst>
            <pc:docMk/>
            <pc:sldMk cId="732737625" sldId="2574"/>
            <ac:cxnSpMk id="156" creationId="{5C31B2D6-62C6-47DA-BF3A-C7A079AB78E0}"/>
          </ac:cxnSpMkLst>
        </pc:cxnChg>
        <pc:cxnChg chg="mod">
          <ac:chgData name="Binoy Thomas" userId="a258ff35-6324-40d4-afda-aa115441a357" providerId="ADAL" clId="{A74E0146-EEE1-4A16-B2C8-34F7498D2686}" dt="2021-04-16T11:41:40.286" v="1116" actId="571"/>
          <ac:cxnSpMkLst>
            <pc:docMk/>
            <pc:sldMk cId="732737625" sldId="2574"/>
            <ac:cxnSpMk id="157" creationId="{1B794079-54F9-4D51-8A43-557589CB027E}"/>
          </ac:cxnSpMkLst>
        </pc:cxnChg>
        <pc:cxnChg chg="mod">
          <ac:chgData name="Binoy Thomas" userId="a258ff35-6324-40d4-afda-aa115441a357" providerId="ADAL" clId="{A74E0146-EEE1-4A16-B2C8-34F7498D2686}" dt="2021-04-16T11:41:40.286" v="1116" actId="571"/>
          <ac:cxnSpMkLst>
            <pc:docMk/>
            <pc:sldMk cId="732737625" sldId="2574"/>
            <ac:cxnSpMk id="158" creationId="{CAF1E686-C310-44E9-BE06-D6781BF95A18}"/>
          </ac:cxnSpMkLst>
        </pc:cxnChg>
        <pc:cxnChg chg="mod">
          <ac:chgData name="Binoy Thomas" userId="a258ff35-6324-40d4-afda-aa115441a357" providerId="ADAL" clId="{A74E0146-EEE1-4A16-B2C8-34F7498D2686}" dt="2021-04-16T11:41:40.286" v="1116" actId="571"/>
          <ac:cxnSpMkLst>
            <pc:docMk/>
            <pc:sldMk cId="732737625" sldId="2574"/>
            <ac:cxnSpMk id="159" creationId="{D48BD9AF-BE0D-40E9-9DBA-0D7C09AE9FD0}"/>
          </ac:cxnSpMkLst>
        </pc:cxnChg>
        <pc:cxnChg chg="mod">
          <ac:chgData name="Binoy Thomas" userId="a258ff35-6324-40d4-afda-aa115441a357" providerId="ADAL" clId="{A74E0146-EEE1-4A16-B2C8-34F7498D2686}" dt="2021-04-16T11:41:40.286" v="1116" actId="571"/>
          <ac:cxnSpMkLst>
            <pc:docMk/>
            <pc:sldMk cId="732737625" sldId="2574"/>
            <ac:cxnSpMk id="160" creationId="{F1352A7E-9A4F-4D12-B649-2DB9F1F7D2FE}"/>
          </ac:cxnSpMkLst>
        </pc:cxnChg>
        <pc:cxnChg chg="mod">
          <ac:chgData name="Binoy Thomas" userId="a258ff35-6324-40d4-afda-aa115441a357" providerId="ADAL" clId="{A74E0146-EEE1-4A16-B2C8-34F7498D2686}" dt="2021-04-16T11:41:40.286" v="1116" actId="571"/>
          <ac:cxnSpMkLst>
            <pc:docMk/>
            <pc:sldMk cId="732737625" sldId="2574"/>
            <ac:cxnSpMk id="161" creationId="{E26F2372-B6DC-498E-8338-0BF1F9AB5654}"/>
          </ac:cxnSpMkLst>
        </pc:cxnChg>
        <pc:cxnChg chg="mod">
          <ac:chgData name="Binoy Thomas" userId="a258ff35-6324-40d4-afda-aa115441a357" providerId="ADAL" clId="{A74E0146-EEE1-4A16-B2C8-34F7498D2686}" dt="2021-04-16T11:41:40.286" v="1116" actId="571"/>
          <ac:cxnSpMkLst>
            <pc:docMk/>
            <pc:sldMk cId="732737625" sldId="2574"/>
            <ac:cxnSpMk id="162" creationId="{8B889E59-F7C7-49C3-A829-922BC57B5987}"/>
          </ac:cxnSpMkLst>
        </pc:cxnChg>
        <pc:cxnChg chg="mod">
          <ac:chgData name="Binoy Thomas" userId="a258ff35-6324-40d4-afda-aa115441a357" providerId="ADAL" clId="{A74E0146-EEE1-4A16-B2C8-34F7498D2686}" dt="2021-04-16T11:41:45.319" v="1119" actId="571"/>
          <ac:cxnSpMkLst>
            <pc:docMk/>
            <pc:sldMk cId="732737625" sldId="2574"/>
            <ac:cxnSpMk id="164" creationId="{99933A69-572A-406F-97AA-2702995C0123}"/>
          </ac:cxnSpMkLst>
        </pc:cxnChg>
        <pc:cxnChg chg="mod">
          <ac:chgData name="Binoy Thomas" userId="a258ff35-6324-40d4-afda-aa115441a357" providerId="ADAL" clId="{A74E0146-EEE1-4A16-B2C8-34F7498D2686}" dt="2021-04-16T11:41:45.319" v="1119" actId="571"/>
          <ac:cxnSpMkLst>
            <pc:docMk/>
            <pc:sldMk cId="732737625" sldId="2574"/>
            <ac:cxnSpMk id="166" creationId="{EE05F598-746D-409A-8BBF-9AAC185CBCA1}"/>
          </ac:cxnSpMkLst>
        </pc:cxnChg>
        <pc:cxnChg chg="mod">
          <ac:chgData name="Binoy Thomas" userId="a258ff35-6324-40d4-afda-aa115441a357" providerId="ADAL" clId="{A74E0146-EEE1-4A16-B2C8-34F7498D2686}" dt="2021-04-16T11:41:45.319" v="1119" actId="571"/>
          <ac:cxnSpMkLst>
            <pc:docMk/>
            <pc:sldMk cId="732737625" sldId="2574"/>
            <ac:cxnSpMk id="167" creationId="{67F0A6B2-37F6-4303-BD19-A4DE2546F2F2}"/>
          </ac:cxnSpMkLst>
        </pc:cxnChg>
        <pc:cxnChg chg="mod">
          <ac:chgData name="Binoy Thomas" userId="a258ff35-6324-40d4-afda-aa115441a357" providerId="ADAL" clId="{A74E0146-EEE1-4A16-B2C8-34F7498D2686}" dt="2021-04-16T11:41:45.319" v="1119" actId="571"/>
          <ac:cxnSpMkLst>
            <pc:docMk/>
            <pc:sldMk cId="732737625" sldId="2574"/>
            <ac:cxnSpMk id="168" creationId="{21832517-3B98-4ADB-A0D0-D4624670EDC0}"/>
          </ac:cxnSpMkLst>
        </pc:cxnChg>
        <pc:cxnChg chg="mod">
          <ac:chgData name="Binoy Thomas" userId="a258ff35-6324-40d4-afda-aa115441a357" providerId="ADAL" clId="{A74E0146-EEE1-4A16-B2C8-34F7498D2686}" dt="2021-04-16T11:41:45.319" v="1119" actId="571"/>
          <ac:cxnSpMkLst>
            <pc:docMk/>
            <pc:sldMk cId="732737625" sldId="2574"/>
            <ac:cxnSpMk id="169" creationId="{C783099B-7294-433A-9B9A-A5FECA5A7E7E}"/>
          </ac:cxnSpMkLst>
        </pc:cxnChg>
        <pc:cxnChg chg="mod">
          <ac:chgData name="Binoy Thomas" userId="a258ff35-6324-40d4-afda-aa115441a357" providerId="ADAL" clId="{A74E0146-EEE1-4A16-B2C8-34F7498D2686}" dt="2021-04-16T11:41:45.319" v="1119" actId="571"/>
          <ac:cxnSpMkLst>
            <pc:docMk/>
            <pc:sldMk cId="732737625" sldId="2574"/>
            <ac:cxnSpMk id="170" creationId="{63E4046A-FC8D-42E3-A454-F085F82278D7}"/>
          </ac:cxnSpMkLst>
        </pc:cxnChg>
        <pc:cxnChg chg="mod">
          <ac:chgData name="Binoy Thomas" userId="a258ff35-6324-40d4-afda-aa115441a357" providerId="ADAL" clId="{A74E0146-EEE1-4A16-B2C8-34F7498D2686}" dt="2021-04-16T11:41:45.319" v="1119" actId="571"/>
          <ac:cxnSpMkLst>
            <pc:docMk/>
            <pc:sldMk cId="732737625" sldId="2574"/>
            <ac:cxnSpMk id="171" creationId="{40146F45-808F-4B49-A353-45063B083056}"/>
          </ac:cxnSpMkLst>
        </pc:cxnChg>
        <pc:cxnChg chg="mod">
          <ac:chgData name="Binoy Thomas" userId="a258ff35-6324-40d4-afda-aa115441a357" providerId="ADAL" clId="{A74E0146-EEE1-4A16-B2C8-34F7498D2686}" dt="2021-04-16T11:41:45.319" v="1119" actId="571"/>
          <ac:cxnSpMkLst>
            <pc:docMk/>
            <pc:sldMk cId="732737625" sldId="2574"/>
            <ac:cxnSpMk id="172" creationId="{B26E5AE3-A334-440D-AE49-74854A7DF8AA}"/>
          </ac:cxnSpMkLst>
        </pc:cxnChg>
        <pc:cxnChg chg="mod">
          <ac:chgData name="Binoy Thomas" userId="a258ff35-6324-40d4-afda-aa115441a357" providerId="ADAL" clId="{A74E0146-EEE1-4A16-B2C8-34F7498D2686}" dt="2021-04-16T11:41:45.319" v="1119" actId="571"/>
          <ac:cxnSpMkLst>
            <pc:docMk/>
            <pc:sldMk cId="732737625" sldId="2574"/>
            <ac:cxnSpMk id="173" creationId="{BE719C2C-4636-4331-8502-E11060BA664D}"/>
          </ac:cxnSpMkLst>
        </pc:cxnChg>
        <pc:cxnChg chg="add mod">
          <ac:chgData name="Binoy Thomas" userId="a258ff35-6324-40d4-afda-aa115441a357" providerId="ADAL" clId="{A74E0146-EEE1-4A16-B2C8-34F7498D2686}" dt="2021-04-16T11:41:45.319" v="1119" actId="571"/>
          <ac:cxnSpMkLst>
            <pc:docMk/>
            <pc:sldMk cId="732737625" sldId="2574"/>
            <ac:cxnSpMk id="174" creationId="{081D74AC-FFC6-4E7C-A621-567EF32F028C}"/>
          </ac:cxnSpMkLst>
        </pc:cxnChg>
        <pc:cxnChg chg="del mod">
          <ac:chgData name="Binoy Thomas" userId="a258ff35-6324-40d4-afda-aa115441a357" providerId="ADAL" clId="{A74E0146-EEE1-4A16-B2C8-34F7498D2686}" dt="2021-04-16T11:42:08.295" v="1125" actId="478"/>
          <ac:cxnSpMkLst>
            <pc:docMk/>
            <pc:sldMk cId="732737625" sldId="2574"/>
            <ac:cxnSpMk id="176" creationId="{0D662631-0416-4B2F-B233-CDB13A37DE5F}"/>
          </ac:cxnSpMkLst>
        </pc:cxnChg>
        <pc:cxnChg chg="mod">
          <ac:chgData name="Binoy Thomas" userId="a258ff35-6324-40d4-afda-aa115441a357" providerId="ADAL" clId="{A74E0146-EEE1-4A16-B2C8-34F7498D2686}" dt="2021-04-16T11:42:28.772" v="1128" actId="14100"/>
          <ac:cxnSpMkLst>
            <pc:docMk/>
            <pc:sldMk cId="732737625" sldId="2574"/>
            <ac:cxnSpMk id="178" creationId="{999839C6-71C9-49EA-A23F-19B4A068F1A3}"/>
          </ac:cxnSpMkLst>
        </pc:cxnChg>
        <pc:cxnChg chg="mod">
          <ac:chgData name="Binoy Thomas" userId="a258ff35-6324-40d4-afda-aa115441a357" providerId="ADAL" clId="{A74E0146-EEE1-4A16-B2C8-34F7498D2686}" dt="2021-04-16T11:41:47.976" v="1120" actId="571"/>
          <ac:cxnSpMkLst>
            <pc:docMk/>
            <pc:sldMk cId="732737625" sldId="2574"/>
            <ac:cxnSpMk id="179" creationId="{0A671E77-A383-4E06-B8C1-D3CE52E373DF}"/>
          </ac:cxnSpMkLst>
        </pc:cxnChg>
        <pc:cxnChg chg="mod">
          <ac:chgData name="Binoy Thomas" userId="a258ff35-6324-40d4-afda-aa115441a357" providerId="ADAL" clId="{A74E0146-EEE1-4A16-B2C8-34F7498D2686}" dt="2021-04-16T11:41:47.976" v="1120" actId="571"/>
          <ac:cxnSpMkLst>
            <pc:docMk/>
            <pc:sldMk cId="732737625" sldId="2574"/>
            <ac:cxnSpMk id="180" creationId="{3B032E76-9C15-4319-A415-A38E69FE19BF}"/>
          </ac:cxnSpMkLst>
        </pc:cxnChg>
        <pc:cxnChg chg="mod">
          <ac:chgData name="Binoy Thomas" userId="a258ff35-6324-40d4-afda-aa115441a357" providerId="ADAL" clId="{A74E0146-EEE1-4A16-B2C8-34F7498D2686}" dt="2021-04-16T11:41:47.976" v="1120" actId="571"/>
          <ac:cxnSpMkLst>
            <pc:docMk/>
            <pc:sldMk cId="732737625" sldId="2574"/>
            <ac:cxnSpMk id="181" creationId="{06E1B50B-41B8-48BF-9F32-1443C2770084}"/>
          </ac:cxnSpMkLst>
        </pc:cxnChg>
        <pc:cxnChg chg="mod">
          <ac:chgData name="Binoy Thomas" userId="a258ff35-6324-40d4-afda-aa115441a357" providerId="ADAL" clId="{A74E0146-EEE1-4A16-B2C8-34F7498D2686}" dt="2021-04-16T11:41:47.976" v="1120" actId="571"/>
          <ac:cxnSpMkLst>
            <pc:docMk/>
            <pc:sldMk cId="732737625" sldId="2574"/>
            <ac:cxnSpMk id="182" creationId="{BD0C8473-2EF2-413C-9064-7BB1D55B8C6D}"/>
          </ac:cxnSpMkLst>
        </pc:cxnChg>
        <pc:cxnChg chg="mod">
          <ac:chgData name="Binoy Thomas" userId="a258ff35-6324-40d4-afda-aa115441a357" providerId="ADAL" clId="{A74E0146-EEE1-4A16-B2C8-34F7498D2686}" dt="2021-04-16T11:41:47.976" v="1120" actId="571"/>
          <ac:cxnSpMkLst>
            <pc:docMk/>
            <pc:sldMk cId="732737625" sldId="2574"/>
            <ac:cxnSpMk id="183" creationId="{F2ABE621-05A4-429F-9A15-39E733D36012}"/>
          </ac:cxnSpMkLst>
        </pc:cxnChg>
        <pc:cxnChg chg="mod">
          <ac:chgData name="Binoy Thomas" userId="a258ff35-6324-40d4-afda-aa115441a357" providerId="ADAL" clId="{A74E0146-EEE1-4A16-B2C8-34F7498D2686}" dt="2021-04-16T11:41:47.976" v="1120" actId="571"/>
          <ac:cxnSpMkLst>
            <pc:docMk/>
            <pc:sldMk cId="732737625" sldId="2574"/>
            <ac:cxnSpMk id="184" creationId="{3579FCD5-DF93-4C06-941F-F3BA2E7D630F}"/>
          </ac:cxnSpMkLst>
        </pc:cxnChg>
        <pc:cxnChg chg="mod">
          <ac:chgData name="Binoy Thomas" userId="a258ff35-6324-40d4-afda-aa115441a357" providerId="ADAL" clId="{A74E0146-EEE1-4A16-B2C8-34F7498D2686}" dt="2021-04-16T11:41:47.976" v="1120" actId="571"/>
          <ac:cxnSpMkLst>
            <pc:docMk/>
            <pc:sldMk cId="732737625" sldId="2574"/>
            <ac:cxnSpMk id="185" creationId="{046380FA-1C80-4F0C-988B-3E04CF6E9DB8}"/>
          </ac:cxnSpMkLst>
        </pc:cxnChg>
        <pc:cxnChg chg="add mod">
          <ac:chgData name="Binoy Thomas" userId="a258ff35-6324-40d4-afda-aa115441a357" providerId="ADAL" clId="{A74E0146-EEE1-4A16-B2C8-34F7498D2686}" dt="2021-04-16T11:55:35.866" v="1326" actId="1036"/>
          <ac:cxnSpMkLst>
            <pc:docMk/>
            <pc:sldMk cId="732737625" sldId="2574"/>
            <ac:cxnSpMk id="188" creationId="{EB2D5042-9805-48F7-A65C-09A1465EC54F}"/>
          </ac:cxnSpMkLst>
        </pc:cxnChg>
        <pc:cxnChg chg="mod">
          <ac:chgData name="Binoy Thomas" userId="a258ff35-6324-40d4-afda-aa115441a357" providerId="ADAL" clId="{A74E0146-EEE1-4A16-B2C8-34F7498D2686}" dt="2021-04-16T11:42:52.089" v="1132" actId="571"/>
          <ac:cxnSpMkLst>
            <pc:docMk/>
            <pc:sldMk cId="732737625" sldId="2574"/>
            <ac:cxnSpMk id="192" creationId="{D2608967-2953-4CB1-9257-BAC901070FA4}"/>
          </ac:cxnSpMkLst>
        </pc:cxnChg>
        <pc:cxnChg chg="mod">
          <ac:chgData name="Binoy Thomas" userId="a258ff35-6324-40d4-afda-aa115441a357" providerId="ADAL" clId="{A74E0146-EEE1-4A16-B2C8-34F7498D2686}" dt="2021-04-16T11:42:52.089" v="1132" actId="571"/>
          <ac:cxnSpMkLst>
            <pc:docMk/>
            <pc:sldMk cId="732737625" sldId="2574"/>
            <ac:cxnSpMk id="193" creationId="{0E72EB96-DEB5-425F-A9F9-AB71B304D092}"/>
          </ac:cxnSpMkLst>
        </pc:cxnChg>
        <pc:cxnChg chg="mod">
          <ac:chgData name="Binoy Thomas" userId="a258ff35-6324-40d4-afda-aa115441a357" providerId="ADAL" clId="{A74E0146-EEE1-4A16-B2C8-34F7498D2686}" dt="2021-04-16T11:42:52.089" v="1132" actId="571"/>
          <ac:cxnSpMkLst>
            <pc:docMk/>
            <pc:sldMk cId="732737625" sldId="2574"/>
            <ac:cxnSpMk id="194" creationId="{9341FBD9-0BEE-427C-940D-DFEAF98064F4}"/>
          </ac:cxnSpMkLst>
        </pc:cxnChg>
        <pc:cxnChg chg="mod">
          <ac:chgData name="Binoy Thomas" userId="a258ff35-6324-40d4-afda-aa115441a357" providerId="ADAL" clId="{A74E0146-EEE1-4A16-B2C8-34F7498D2686}" dt="2021-04-16T11:42:52.089" v="1132" actId="571"/>
          <ac:cxnSpMkLst>
            <pc:docMk/>
            <pc:sldMk cId="732737625" sldId="2574"/>
            <ac:cxnSpMk id="195" creationId="{FF99CDF8-3B44-41AB-831B-9D5A61BD9C0A}"/>
          </ac:cxnSpMkLst>
        </pc:cxnChg>
        <pc:cxnChg chg="mod">
          <ac:chgData name="Binoy Thomas" userId="a258ff35-6324-40d4-afda-aa115441a357" providerId="ADAL" clId="{A74E0146-EEE1-4A16-B2C8-34F7498D2686}" dt="2021-04-16T11:43:18.292" v="1138" actId="14100"/>
          <ac:cxnSpMkLst>
            <pc:docMk/>
            <pc:sldMk cId="732737625" sldId="2574"/>
            <ac:cxnSpMk id="196" creationId="{F4DA289B-BB74-4139-9C1F-D9993850F4ED}"/>
          </ac:cxnSpMkLst>
        </pc:cxnChg>
        <pc:cxnChg chg="mod">
          <ac:chgData name="Binoy Thomas" userId="a258ff35-6324-40d4-afda-aa115441a357" providerId="ADAL" clId="{A74E0146-EEE1-4A16-B2C8-34F7498D2686}" dt="2021-04-16T11:54:38.183" v="1316" actId="1038"/>
          <ac:cxnSpMkLst>
            <pc:docMk/>
            <pc:sldMk cId="732737625" sldId="2574"/>
            <ac:cxnSpMk id="197" creationId="{828675B7-B08D-40BE-81A5-01A9FBC7F046}"/>
          </ac:cxnSpMkLst>
        </pc:cxnChg>
        <pc:cxnChg chg="mod">
          <ac:chgData name="Binoy Thomas" userId="a258ff35-6324-40d4-afda-aa115441a357" providerId="ADAL" clId="{A74E0146-EEE1-4A16-B2C8-34F7498D2686}" dt="2021-04-16T11:55:05.889" v="1325" actId="1036"/>
          <ac:cxnSpMkLst>
            <pc:docMk/>
            <pc:sldMk cId="732737625" sldId="2574"/>
            <ac:cxnSpMk id="203" creationId="{C420D0EE-20B7-4996-87D9-490C847A2D40}"/>
          </ac:cxnSpMkLst>
        </pc:cxnChg>
        <pc:cxnChg chg="del mod">
          <ac:chgData name="Binoy Thomas" userId="a258ff35-6324-40d4-afda-aa115441a357" providerId="ADAL" clId="{A74E0146-EEE1-4A16-B2C8-34F7498D2686}" dt="2021-04-16T11:44:29.508" v="1148" actId="478"/>
          <ac:cxnSpMkLst>
            <pc:docMk/>
            <pc:sldMk cId="732737625" sldId="2574"/>
            <ac:cxnSpMk id="204" creationId="{6C5E3D03-FF37-46EC-A7A1-9E36B48C3056}"/>
          </ac:cxnSpMkLst>
        </pc:cxnChg>
        <pc:cxnChg chg="mod">
          <ac:chgData name="Binoy Thomas" userId="a258ff35-6324-40d4-afda-aa115441a357" providerId="ADAL" clId="{A74E0146-EEE1-4A16-B2C8-34F7498D2686}" dt="2021-04-16T11:46:06.116" v="1178" actId="571"/>
          <ac:cxnSpMkLst>
            <pc:docMk/>
            <pc:sldMk cId="732737625" sldId="2574"/>
            <ac:cxnSpMk id="210" creationId="{6A8C944C-037F-48BC-A83D-EFFABDD7E84F}"/>
          </ac:cxnSpMkLst>
        </pc:cxnChg>
        <pc:cxnChg chg="add mod">
          <ac:chgData name="Binoy Thomas" userId="a258ff35-6324-40d4-afda-aa115441a357" providerId="ADAL" clId="{A74E0146-EEE1-4A16-B2C8-34F7498D2686}" dt="2021-04-16T11:57:36.807" v="1353" actId="1038"/>
          <ac:cxnSpMkLst>
            <pc:docMk/>
            <pc:sldMk cId="732737625" sldId="2574"/>
            <ac:cxnSpMk id="211" creationId="{7BE4DD0D-BD63-4685-9BFF-D9804145BC41}"/>
          </ac:cxnSpMkLst>
        </pc:cxnChg>
      </pc:sldChg>
      <pc:sldChg chg="addSp delSp modSp new mod">
        <pc:chgData name="Binoy Thomas" userId="a258ff35-6324-40d4-afda-aa115441a357" providerId="ADAL" clId="{A74E0146-EEE1-4A16-B2C8-34F7498D2686}" dt="2021-04-26T09:39:12.652" v="4233" actId="20577"/>
        <pc:sldMkLst>
          <pc:docMk/>
          <pc:sldMk cId="3784799991" sldId="2575"/>
        </pc:sldMkLst>
        <pc:spChg chg="mod">
          <ac:chgData name="Binoy Thomas" userId="a258ff35-6324-40d4-afda-aa115441a357" providerId="ADAL" clId="{A74E0146-EEE1-4A16-B2C8-34F7498D2686}" dt="2021-04-26T09:39:12.652" v="4233" actId="20577"/>
          <ac:spMkLst>
            <pc:docMk/>
            <pc:sldMk cId="3784799991" sldId="2575"/>
            <ac:spMk id="2" creationId="{668A30BE-8E3C-4E06-BB0E-A806FC135021}"/>
          </ac:spMkLst>
        </pc:spChg>
        <pc:spChg chg="del">
          <ac:chgData name="Binoy Thomas" userId="a258ff35-6324-40d4-afda-aa115441a357" providerId="ADAL" clId="{A74E0146-EEE1-4A16-B2C8-34F7498D2686}" dt="2021-04-16T12:00:49.533" v="1362" actId="478"/>
          <ac:spMkLst>
            <pc:docMk/>
            <pc:sldMk cId="3784799991" sldId="2575"/>
            <ac:spMk id="3" creationId="{2F728505-B5E0-48AC-B5FD-D55075E13A28}"/>
          </ac:spMkLst>
        </pc:spChg>
        <pc:spChg chg="add mod ord">
          <ac:chgData name="Binoy Thomas" userId="a258ff35-6324-40d4-afda-aa115441a357" providerId="ADAL" clId="{A74E0146-EEE1-4A16-B2C8-34F7498D2686}" dt="2021-04-16T12:39:29.214" v="1797" actId="167"/>
          <ac:spMkLst>
            <pc:docMk/>
            <pc:sldMk cId="3784799991" sldId="2575"/>
            <ac:spMk id="5" creationId="{67090BE4-EC1D-47AE-BC0D-453FB501ABF8}"/>
          </ac:spMkLst>
        </pc:spChg>
        <pc:spChg chg="add mod">
          <ac:chgData name="Binoy Thomas" userId="a258ff35-6324-40d4-afda-aa115441a357" providerId="ADAL" clId="{A74E0146-EEE1-4A16-B2C8-34F7498D2686}" dt="2021-04-16T12:19:10.699" v="1570" actId="1076"/>
          <ac:spMkLst>
            <pc:docMk/>
            <pc:sldMk cId="3784799991" sldId="2575"/>
            <ac:spMk id="6" creationId="{E3635919-D150-4419-96BD-190F9BA0623C}"/>
          </ac:spMkLst>
        </pc:spChg>
        <pc:spChg chg="add mod ord">
          <ac:chgData name="Binoy Thomas" userId="a258ff35-6324-40d4-afda-aa115441a357" providerId="ADAL" clId="{A74E0146-EEE1-4A16-B2C8-34F7498D2686}" dt="2021-04-16T12:18:57.809" v="1569" actId="166"/>
          <ac:spMkLst>
            <pc:docMk/>
            <pc:sldMk cId="3784799991" sldId="2575"/>
            <ac:spMk id="8" creationId="{14FEE54D-4FB0-4F4C-BD67-0509A9D6F9F2}"/>
          </ac:spMkLst>
        </pc:spChg>
        <pc:spChg chg="mod">
          <ac:chgData name="Binoy Thomas" userId="a258ff35-6324-40d4-afda-aa115441a357" providerId="ADAL" clId="{A74E0146-EEE1-4A16-B2C8-34F7498D2686}" dt="2021-04-16T12:01:15.261" v="1367"/>
          <ac:spMkLst>
            <pc:docMk/>
            <pc:sldMk cId="3784799991" sldId="2575"/>
            <ac:spMk id="10" creationId="{07986F52-F7EE-4C9E-A96C-AB663CDC2B5C}"/>
          </ac:spMkLst>
        </pc:spChg>
        <pc:spChg chg="mod">
          <ac:chgData name="Binoy Thomas" userId="a258ff35-6324-40d4-afda-aa115441a357" providerId="ADAL" clId="{A74E0146-EEE1-4A16-B2C8-34F7498D2686}" dt="2021-04-16T12:01:15.261" v="1367"/>
          <ac:spMkLst>
            <pc:docMk/>
            <pc:sldMk cId="3784799991" sldId="2575"/>
            <ac:spMk id="11" creationId="{9D087B9C-05DE-4B29-ACDE-4F9B00878A41}"/>
          </ac:spMkLst>
        </pc:spChg>
        <pc:spChg chg="mod">
          <ac:chgData name="Binoy Thomas" userId="a258ff35-6324-40d4-afda-aa115441a357" providerId="ADAL" clId="{A74E0146-EEE1-4A16-B2C8-34F7498D2686}" dt="2021-04-16T12:01:15.261" v="1367"/>
          <ac:spMkLst>
            <pc:docMk/>
            <pc:sldMk cId="3784799991" sldId="2575"/>
            <ac:spMk id="15" creationId="{9AE352C0-90FA-4F0D-92ED-30BDE497152C}"/>
          </ac:spMkLst>
        </pc:spChg>
        <pc:spChg chg="mod">
          <ac:chgData name="Binoy Thomas" userId="a258ff35-6324-40d4-afda-aa115441a357" providerId="ADAL" clId="{A74E0146-EEE1-4A16-B2C8-34F7498D2686}" dt="2021-04-16T12:01:15.261" v="1367"/>
          <ac:spMkLst>
            <pc:docMk/>
            <pc:sldMk cId="3784799991" sldId="2575"/>
            <ac:spMk id="21" creationId="{653DDDE8-1D81-4B14-9C83-75492D8F6E2F}"/>
          </ac:spMkLst>
        </pc:spChg>
        <pc:spChg chg="mod">
          <ac:chgData name="Binoy Thomas" userId="a258ff35-6324-40d4-afda-aa115441a357" providerId="ADAL" clId="{A74E0146-EEE1-4A16-B2C8-34F7498D2686}" dt="2021-04-16T12:01:15.261" v="1367"/>
          <ac:spMkLst>
            <pc:docMk/>
            <pc:sldMk cId="3784799991" sldId="2575"/>
            <ac:spMk id="22" creationId="{4D3FF3D1-1B63-48AC-AE71-50685D944D01}"/>
          </ac:spMkLst>
        </pc:spChg>
        <pc:spChg chg="mod">
          <ac:chgData name="Binoy Thomas" userId="a258ff35-6324-40d4-afda-aa115441a357" providerId="ADAL" clId="{A74E0146-EEE1-4A16-B2C8-34F7498D2686}" dt="2021-04-16T12:01:15.261" v="1367"/>
          <ac:spMkLst>
            <pc:docMk/>
            <pc:sldMk cId="3784799991" sldId="2575"/>
            <ac:spMk id="33" creationId="{6F5713EC-851E-4CDD-ADD6-16379490FE69}"/>
          </ac:spMkLst>
        </pc:spChg>
        <pc:spChg chg="mod">
          <ac:chgData name="Binoy Thomas" userId="a258ff35-6324-40d4-afda-aa115441a357" providerId="ADAL" clId="{A74E0146-EEE1-4A16-B2C8-34F7498D2686}" dt="2021-04-16T12:01:15.261" v="1367"/>
          <ac:spMkLst>
            <pc:docMk/>
            <pc:sldMk cId="3784799991" sldId="2575"/>
            <ac:spMk id="34" creationId="{918BAC4C-8A50-4732-89CF-6DD4C056332B}"/>
          </ac:spMkLst>
        </pc:spChg>
        <pc:spChg chg="mod">
          <ac:chgData name="Binoy Thomas" userId="a258ff35-6324-40d4-afda-aa115441a357" providerId="ADAL" clId="{A74E0146-EEE1-4A16-B2C8-34F7498D2686}" dt="2021-04-16T12:01:15.261" v="1367"/>
          <ac:spMkLst>
            <pc:docMk/>
            <pc:sldMk cId="3784799991" sldId="2575"/>
            <ac:spMk id="35" creationId="{70DE1094-CA12-4E7C-8ADD-E2FD6ACDF2C8}"/>
          </ac:spMkLst>
        </pc:spChg>
        <pc:spChg chg="mod">
          <ac:chgData name="Binoy Thomas" userId="a258ff35-6324-40d4-afda-aa115441a357" providerId="ADAL" clId="{A74E0146-EEE1-4A16-B2C8-34F7498D2686}" dt="2021-04-16T12:01:15.261" v="1367"/>
          <ac:spMkLst>
            <pc:docMk/>
            <pc:sldMk cId="3784799991" sldId="2575"/>
            <ac:spMk id="36" creationId="{79A2730C-63AD-442B-A0AF-1C6EA26DE75C}"/>
          </ac:spMkLst>
        </pc:spChg>
        <pc:spChg chg="mod">
          <ac:chgData name="Binoy Thomas" userId="a258ff35-6324-40d4-afda-aa115441a357" providerId="ADAL" clId="{A74E0146-EEE1-4A16-B2C8-34F7498D2686}" dt="2021-04-16T12:01:15.261" v="1367"/>
          <ac:spMkLst>
            <pc:docMk/>
            <pc:sldMk cId="3784799991" sldId="2575"/>
            <ac:spMk id="37" creationId="{7520607F-0788-49E5-A013-CDBBA8CD094C}"/>
          </ac:spMkLst>
        </pc:spChg>
        <pc:spChg chg="mod">
          <ac:chgData name="Binoy Thomas" userId="a258ff35-6324-40d4-afda-aa115441a357" providerId="ADAL" clId="{A74E0146-EEE1-4A16-B2C8-34F7498D2686}" dt="2021-04-16T12:01:15.261" v="1367"/>
          <ac:spMkLst>
            <pc:docMk/>
            <pc:sldMk cId="3784799991" sldId="2575"/>
            <ac:spMk id="38" creationId="{76EC46EA-D6A3-44FA-BF39-F74B114AAD5B}"/>
          </ac:spMkLst>
        </pc:spChg>
        <pc:spChg chg="mod">
          <ac:chgData name="Binoy Thomas" userId="a258ff35-6324-40d4-afda-aa115441a357" providerId="ADAL" clId="{A74E0146-EEE1-4A16-B2C8-34F7498D2686}" dt="2021-04-16T12:01:15.261" v="1367"/>
          <ac:spMkLst>
            <pc:docMk/>
            <pc:sldMk cId="3784799991" sldId="2575"/>
            <ac:spMk id="39" creationId="{8BF4D530-E143-4229-9270-8558085D2CDE}"/>
          </ac:spMkLst>
        </pc:spChg>
        <pc:spChg chg="mod">
          <ac:chgData name="Binoy Thomas" userId="a258ff35-6324-40d4-afda-aa115441a357" providerId="ADAL" clId="{A74E0146-EEE1-4A16-B2C8-34F7498D2686}" dt="2021-04-16T12:01:15.261" v="1367"/>
          <ac:spMkLst>
            <pc:docMk/>
            <pc:sldMk cId="3784799991" sldId="2575"/>
            <ac:spMk id="40" creationId="{A08D2D46-A755-4C5C-AF69-314BAB083293}"/>
          </ac:spMkLst>
        </pc:spChg>
        <pc:spChg chg="add del mod">
          <ac:chgData name="Binoy Thomas" userId="a258ff35-6324-40d4-afda-aa115441a357" providerId="ADAL" clId="{A74E0146-EEE1-4A16-B2C8-34F7498D2686}" dt="2021-04-16T12:33:51.892" v="1736" actId="478"/>
          <ac:spMkLst>
            <pc:docMk/>
            <pc:sldMk cId="3784799991" sldId="2575"/>
            <ac:spMk id="41" creationId="{A3C91BB8-4724-4A0E-92B4-2B48A3994C77}"/>
          </ac:spMkLst>
        </pc:spChg>
        <pc:spChg chg="add del mod">
          <ac:chgData name="Binoy Thomas" userId="a258ff35-6324-40d4-afda-aa115441a357" providerId="ADAL" clId="{A74E0146-EEE1-4A16-B2C8-34F7498D2686}" dt="2021-04-16T12:33:51.892" v="1736" actId="478"/>
          <ac:spMkLst>
            <pc:docMk/>
            <pc:sldMk cId="3784799991" sldId="2575"/>
            <ac:spMk id="61" creationId="{9CBB5F1B-5475-4726-88FF-9EF67902864C}"/>
          </ac:spMkLst>
        </pc:spChg>
        <pc:spChg chg="add mod">
          <ac:chgData name="Binoy Thomas" userId="a258ff35-6324-40d4-afda-aa115441a357" providerId="ADAL" clId="{A74E0146-EEE1-4A16-B2C8-34F7498D2686}" dt="2021-04-16T12:27:30.628" v="1672" actId="20577"/>
          <ac:spMkLst>
            <pc:docMk/>
            <pc:sldMk cId="3784799991" sldId="2575"/>
            <ac:spMk id="62" creationId="{ABC64AA0-55C3-4336-B190-FEFC8243BB16}"/>
          </ac:spMkLst>
        </pc:spChg>
        <pc:spChg chg="add mod">
          <ac:chgData name="Binoy Thomas" userId="a258ff35-6324-40d4-afda-aa115441a357" providerId="ADAL" clId="{A74E0146-EEE1-4A16-B2C8-34F7498D2686}" dt="2021-04-16T12:01:15.261" v="1367"/>
          <ac:spMkLst>
            <pc:docMk/>
            <pc:sldMk cId="3784799991" sldId="2575"/>
            <ac:spMk id="64" creationId="{23B23DE6-77EE-4B5E-A66E-C34EFFD752CE}"/>
          </ac:spMkLst>
        </pc:spChg>
        <pc:spChg chg="add mod">
          <ac:chgData name="Binoy Thomas" userId="a258ff35-6324-40d4-afda-aa115441a357" providerId="ADAL" clId="{A74E0146-EEE1-4A16-B2C8-34F7498D2686}" dt="2021-04-16T12:01:15.261" v="1367"/>
          <ac:spMkLst>
            <pc:docMk/>
            <pc:sldMk cId="3784799991" sldId="2575"/>
            <ac:spMk id="68" creationId="{3AA8FD10-A145-4B5C-87B6-D7A1817BC7A6}"/>
          </ac:spMkLst>
        </pc:spChg>
        <pc:spChg chg="add mod">
          <ac:chgData name="Binoy Thomas" userId="a258ff35-6324-40d4-afda-aa115441a357" providerId="ADAL" clId="{A74E0146-EEE1-4A16-B2C8-34F7498D2686}" dt="2021-04-16T12:01:15.261" v="1367"/>
          <ac:spMkLst>
            <pc:docMk/>
            <pc:sldMk cId="3784799991" sldId="2575"/>
            <ac:spMk id="69" creationId="{895B9807-F20F-4551-A4EE-F9CB4C357EA1}"/>
          </ac:spMkLst>
        </pc:spChg>
        <pc:spChg chg="add mod">
          <ac:chgData name="Binoy Thomas" userId="a258ff35-6324-40d4-afda-aa115441a357" providerId="ADAL" clId="{A74E0146-EEE1-4A16-B2C8-34F7498D2686}" dt="2021-04-16T12:01:15.261" v="1367"/>
          <ac:spMkLst>
            <pc:docMk/>
            <pc:sldMk cId="3784799991" sldId="2575"/>
            <ac:spMk id="77" creationId="{2F489F90-0F48-4529-B406-01F03EC4CE3D}"/>
          </ac:spMkLst>
        </pc:spChg>
        <pc:spChg chg="mod">
          <ac:chgData name="Binoy Thomas" userId="a258ff35-6324-40d4-afda-aa115441a357" providerId="ADAL" clId="{A74E0146-EEE1-4A16-B2C8-34F7498D2686}" dt="2021-04-16T12:01:15.261" v="1367"/>
          <ac:spMkLst>
            <pc:docMk/>
            <pc:sldMk cId="3784799991" sldId="2575"/>
            <ac:spMk id="79" creationId="{A26B6609-B9AA-4B39-9EDF-E14EC1A9C33E}"/>
          </ac:spMkLst>
        </pc:spChg>
        <pc:spChg chg="mod">
          <ac:chgData name="Binoy Thomas" userId="a258ff35-6324-40d4-afda-aa115441a357" providerId="ADAL" clId="{A74E0146-EEE1-4A16-B2C8-34F7498D2686}" dt="2021-04-16T12:01:15.261" v="1367"/>
          <ac:spMkLst>
            <pc:docMk/>
            <pc:sldMk cId="3784799991" sldId="2575"/>
            <ac:spMk id="84" creationId="{AA33B2A3-884B-418D-A048-BFA5C9F239FA}"/>
          </ac:spMkLst>
        </pc:spChg>
        <pc:spChg chg="mod">
          <ac:chgData name="Binoy Thomas" userId="a258ff35-6324-40d4-afda-aa115441a357" providerId="ADAL" clId="{A74E0146-EEE1-4A16-B2C8-34F7498D2686}" dt="2021-04-16T12:01:15.261" v="1367"/>
          <ac:spMkLst>
            <pc:docMk/>
            <pc:sldMk cId="3784799991" sldId="2575"/>
            <ac:spMk id="114" creationId="{0E346F6B-C942-4FB8-8AD8-F6833C39C5F7}"/>
          </ac:spMkLst>
        </pc:spChg>
        <pc:spChg chg="mod">
          <ac:chgData name="Binoy Thomas" userId="a258ff35-6324-40d4-afda-aa115441a357" providerId="ADAL" clId="{A74E0146-EEE1-4A16-B2C8-34F7498D2686}" dt="2021-04-16T12:01:15.261" v="1367"/>
          <ac:spMkLst>
            <pc:docMk/>
            <pc:sldMk cId="3784799991" sldId="2575"/>
            <ac:spMk id="117" creationId="{CD6759CA-4804-4E08-9C85-F8F8154CEB0E}"/>
          </ac:spMkLst>
        </pc:spChg>
        <pc:spChg chg="add mod">
          <ac:chgData name="Binoy Thomas" userId="a258ff35-6324-40d4-afda-aa115441a357" providerId="ADAL" clId="{A74E0146-EEE1-4A16-B2C8-34F7498D2686}" dt="2021-04-16T12:01:15.261" v="1367"/>
          <ac:spMkLst>
            <pc:docMk/>
            <pc:sldMk cId="3784799991" sldId="2575"/>
            <ac:spMk id="120" creationId="{FAD98313-9ED8-4184-97A5-17E1C7DB00E5}"/>
          </ac:spMkLst>
        </pc:spChg>
        <pc:spChg chg="add mod">
          <ac:chgData name="Binoy Thomas" userId="a258ff35-6324-40d4-afda-aa115441a357" providerId="ADAL" clId="{A74E0146-EEE1-4A16-B2C8-34F7498D2686}" dt="2021-04-16T12:01:15.261" v="1367"/>
          <ac:spMkLst>
            <pc:docMk/>
            <pc:sldMk cId="3784799991" sldId="2575"/>
            <ac:spMk id="121" creationId="{E7673D4C-C81F-4FE7-AF69-545312156EF1}"/>
          </ac:spMkLst>
        </pc:spChg>
        <pc:spChg chg="add mod">
          <ac:chgData name="Binoy Thomas" userId="a258ff35-6324-40d4-afda-aa115441a357" providerId="ADAL" clId="{A74E0146-EEE1-4A16-B2C8-34F7498D2686}" dt="2021-04-16T12:38:34.256" v="1773" actId="14100"/>
          <ac:spMkLst>
            <pc:docMk/>
            <pc:sldMk cId="3784799991" sldId="2575"/>
            <ac:spMk id="122" creationId="{2A2F9B8D-E47A-409F-83A0-44E5B9BB73A0}"/>
          </ac:spMkLst>
        </pc:spChg>
        <pc:spChg chg="add mod">
          <ac:chgData name="Binoy Thomas" userId="a258ff35-6324-40d4-afda-aa115441a357" providerId="ADAL" clId="{A74E0146-EEE1-4A16-B2C8-34F7498D2686}" dt="2021-04-16T12:01:15.261" v="1367"/>
          <ac:spMkLst>
            <pc:docMk/>
            <pc:sldMk cId="3784799991" sldId="2575"/>
            <ac:spMk id="123" creationId="{D3B139FC-6643-4708-92E2-E0F971A10441}"/>
          </ac:spMkLst>
        </pc:spChg>
        <pc:spChg chg="add mod">
          <ac:chgData name="Binoy Thomas" userId="a258ff35-6324-40d4-afda-aa115441a357" providerId="ADAL" clId="{A74E0146-EEE1-4A16-B2C8-34F7498D2686}" dt="2021-04-16T12:38:33.535" v="1771" actId="14100"/>
          <ac:spMkLst>
            <pc:docMk/>
            <pc:sldMk cId="3784799991" sldId="2575"/>
            <ac:spMk id="124" creationId="{F1507A26-9D44-492B-937F-A3457BEB6E73}"/>
          </ac:spMkLst>
        </pc:spChg>
        <pc:spChg chg="add mod">
          <ac:chgData name="Binoy Thomas" userId="a258ff35-6324-40d4-afda-aa115441a357" providerId="ADAL" clId="{A74E0146-EEE1-4A16-B2C8-34F7498D2686}" dt="2021-04-16T12:38:34.256" v="1773" actId="14100"/>
          <ac:spMkLst>
            <pc:docMk/>
            <pc:sldMk cId="3784799991" sldId="2575"/>
            <ac:spMk id="125" creationId="{80913392-E0B9-4CE0-95DC-E3F5A44C5154}"/>
          </ac:spMkLst>
        </pc:spChg>
        <pc:spChg chg="add mod">
          <ac:chgData name="Binoy Thomas" userId="a258ff35-6324-40d4-afda-aa115441a357" providerId="ADAL" clId="{A74E0146-EEE1-4A16-B2C8-34F7498D2686}" dt="2021-04-16T12:01:15.261" v="1367"/>
          <ac:spMkLst>
            <pc:docMk/>
            <pc:sldMk cId="3784799991" sldId="2575"/>
            <ac:spMk id="126" creationId="{2DA346B8-B62C-4D97-A876-788C9C830F0D}"/>
          </ac:spMkLst>
        </pc:spChg>
        <pc:spChg chg="add del mod">
          <ac:chgData name="Binoy Thomas" userId="a258ff35-6324-40d4-afda-aa115441a357" providerId="ADAL" clId="{A74E0146-EEE1-4A16-B2C8-34F7498D2686}" dt="2021-04-16T12:33:51.892" v="1736" actId="478"/>
          <ac:spMkLst>
            <pc:docMk/>
            <pc:sldMk cId="3784799991" sldId="2575"/>
            <ac:spMk id="127" creationId="{85F90AFF-D645-4A7A-BB2D-3E98E08C55E3}"/>
          </ac:spMkLst>
        </pc:spChg>
        <pc:spChg chg="add del mod">
          <ac:chgData name="Binoy Thomas" userId="a258ff35-6324-40d4-afda-aa115441a357" providerId="ADAL" clId="{A74E0146-EEE1-4A16-B2C8-34F7498D2686}" dt="2021-04-16T12:33:51.892" v="1736" actId="478"/>
          <ac:spMkLst>
            <pc:docMk/>
            <pc:sldMk cId="3784799991" sldId="2575"/>
            <ac:spMk id="128" creationId="{006A2CFF-8987-403C-934A-BA9AABF28431}"/>
          </ac:spMkLst>
        </pc:spChg>
        <pc:spChg chg="add del mod">
          <ac:chgData name="Binoy Thomas" userId="a258ff35-6324-40d4-afda-aa115441a357" providerId="ADAL" clId="{A74E0146-EEE1-4A16-B2C8-34F7498D2686}" dt="2021-04-16T12:33:51.892" v="1736" actId="478"/>
          <ac:spMkLst>
            <pc:docMk/>
            <pc:sldMk cId="3784799991" sldId="2575"/>
            <ac:spMk id="129" creationId="{A9008584-7AAF-4FE5-BF7B-20BF328E662D}"/>
          </ac:spMkLst>
        </pc:spChg>
        <pc:spChg chg="add del mod">
          <ac:chgData name="Binoy Thomas" userId="a258ff35-6324-40d4-afda-aa115441a357" providerId="ADAL" clId="{A74E0146-EEE1-4A16-B2C8-34F7498D2686}" dt="2021-04-16T12:33:51.892" v="1736" actId="478"/>
          <ac:spMkLst>
            <pc:docMk/>
            <pc:sldMk cId="3784799991" sldId="2575"/>
            <ac:spMk id="130" creationId="{05334067-8BCC-4ECB-A036-40FB7B83BC2F}"/>
          </ac:spMkLst>
        </pc:spChg>
        <pc:spChg chg="add del mod">
          <ac:chgData name="Binoy Thomas" userId="a258ff35-6324-40d4-afda-aa115441a357" providerId="ADAL" clId="{A74E0146-EEE1-4A16-B2C8-34F7498D2686}" dt="2021-04-16T12:33:51.892" v="1736" actId="478"/>
          <ac:spMkLst>
            <pc:docMk/>
            <pc:sldMk cId="3784799991" sldId="2575"/>
            <ac:spMk id="131" creationId="{F969BE81-8A1C-45A5-B644-1859F6BC3C2A}"/>
          </ac:spMkLst>
        </pc:spChg>
        <pc:spChg chg="add del mod">
          <ac:chgData name="Binoy Thomas" userId="a258ff35-6324-40d4-afda-aa115441a357" providerId="ADAL" clId="{A74E0146-EEE1-4A16-B2C8-34F7498D2686}" dt="2021-04-16T12:33:51.892" v="1736" actId="478"/>
          <ac:spMkLst>
            <pc:docMk/>
            <pc:sldMk cId="3784799991" sldId="2575"/>
            <ac:spMk id="132" creationId="{0C03A74C-6227-4180-A5BA-D69CB974C1B3}"/>
          </ac:spMkLst>
        </pc:spChg>
        <pc:spChg chg="add del mod">
          <ac:chgData name="Binoy Thomas" userId="a258ff35-6324-40d4-afda-aa115441a357" providerId="ADAL" clId="{A74E0146-EEE1-4A16-B2C8-34F7498D2686}" dt="2021-04-16T12:33:51.892" v="1736" actId="478"/>
          <ac:spMkLst>
            <pc:docMk/>
            <pc:sldMk cId="3784799991" sldId="2575"/>
            <ac:spMk id="133" creationId="{90A03B36-B33F-4A8B-BC1A-750026823648}"/>
          </ac:spMkLst>
        </pc:spChg>
        <pc:spChg chg="add mod">
          <ac:chgData name="Binoy Thomas" userId="a258ff35-6324-40d4-afda-aa115441a357" providerId="ADAL" clId="{A74E0146-EEE1-4A16-B2C8-34F7498D2686}" dt="2021-04-16T12:18:01.057" v="1534" actId="1076"/>
          <ac:spMkLst>
            <pc:docMk/>
            <pc:sldMk cId="3784799991" sldId="2575"/>
            <ac:spMk id="134" creationId="{D4AB1BFB-B673-44D3-8732-0FC812C56986}"/>
          </ac:spMkLst>
        </pc:spChg>
        <pc:spChg chg="add del mod">
          <ac:chgData name="Binoy Thomas" userId="a258ff35-6324-40d4-afda-aa115441a357" providerId="ADAL" clId="{A74E0146-EEE1-4A16-B2C8-34F7498D2686}" dt="2021-04-16T12:33:51.892" v="1736" actId="478"/>
          <ac:spMkLst>
            <pc:docMk/>
            <pc:sldMk cId="3784799991" sldId="2575"/>
            <ac:spMk id="135" creationId="{FBACB0DA-97E9-4393-B77E-B13A9614A607}"/>
          </ac:spMkLst>
        </pc:spChg>
        <pc:spChg chg="add del mod">
          <ac:chgData name="Binoy Thomas" userId="a258ff35-6324-40d4-afda-aa115441a357" providerId="ADAL" clId="{A74E0146-EEE1-4A16-B2C8-34F7498D2686}" dt="2021-04-16T12:33:51.892" v="1736" actId="478"/>
          <ac:spMkLst>
            <pc:docMk/>
            <pc:sldMk cId="3784799991" sldId="2575"/>
            <ac:spMk id="136" creationId="{D4A5F654-CDD9-4C20-A005-52162EE89ED0}"/>
          </ac:spMkLst>
        </pc:spChg>
        <pc:spChg chg="mod">
          <ac:chgData name="Binoy Thomas" userId="a258ff35-6324-40d4-afda-aa115441a357" providerId="ADAL" clId="{A74E0146-EEE1-4A16-B2C8-34F7498D2686}" dt="2021-04-16T12:05:28.757" v="1412" actId="571"/>
          <ac:spMkLst>
            <pc:docMk/>
            <pc:sldMk cId="3784799991" sldId="2575"/>
            <ac:spMk id="147" creationId="{7A410651-6846-4976-BB74-488857E6C8BA}"/>
          </ac:spMkLst>
        </pc:spChg>
        <pc:spChg chg="mod">
          <ac:chgData name="Binoy Thomas" userId="a258ff35-6324-40d4-afda-aa115441a357" providerId="ADAL" clId="{A74E0146-EEE1-4A16-B2C8-34F7498D2686}" dt="2021-04-16T12:06:31.415" v="1421" actId="571"/>
          <ac:spMkLst>
            <pc:docMk/>
            <pc:sldMk cId="3784799991" sldId="2575"/>
            <ac:spMk id="150" creationId="{CAE02662-47C1-4CA8-BE36-D381CB0C7576}"/>
          </ac:spMkLst>
        </pc:spChg>
        <pc:spChg chg="mod">
          <ac:chgData name="Binoy Thomas" userId="a258ff35-6324-40d4-afda-aa115441a357" providerId="ADAL" clId="{A74E0146-EEE1-4A16-B2C8-34F7498D2686}" dt="2021-04-21T07:50:26.725" v="3296"/>
          <ac:spMkLst>
            <pc:docMk/>
            <pc:sldMk cId="3784799991" sldId="2575"/>
            <ac:spMk id="161" creationId="{64304727-6BFA-439B-B5AA-C28B20B13CE9}"/>
          </ac:spMkLst>
        </pc:spChg>
        <pc:spChg chg="mod">
          <ac:chgData name="Binoy Thomas" userId="a258ff35-6324-40d4-afda-aa115441a357" providerId="ADAL" clId="{A74E0146-EEE1-4A16-B2C8-34F7498D2686}" dt="2021-04-21T07:50:26.725" v="3296"/>
          <ac:spMkLst>
            <pc:docMk/>
            <pc:sldMk cId="3784799991" sldId="2575"/>
            <ac:spMk id="163" creationId="{E56A78EF-F610-433D-A274-FF5834E5248A}"/>
          </ac:spMkLst>
        </pc:spChg>
        <pc:spChg chg="add mod">
          <ac:chgData name="Binoy Thomas" userId="a258ff35-6324-40d4-afda-aa115441a357" providerId="ADAL" clId="{A74E0146-EEE1-4A16-B2C8-34F7498D2686}" dt="2021-04-16T12:08:32.087" v="1447" actId="571"/>
          <ac:spMkLst>
            <pc:docMk/>
            <pc:sldMk cId="3784799991" sldId="2575"/>
            <ac:spMk id="164" creationId="{EB52F100-56F1-4426-B08E-62C078AFBDDB}"/>
          </ac:spMkLst>
        </pc:spChg>
        <pc:spChg chg="add mod">
          <ac:chgData name="Binoy Thomas" userId="a258ff35-6324-40d4-afda-aa115441a357" providerId="ADAL" clId="{A74E0146-EEE1-4A16-B2C8-34F7498D2686}" dt="2021-04-16T12:19:10.699" v="1570" actId="1076"/>
          <ac:spMkLst>
            <pc:docMk/>
            <pc:sldMk cId="3784799991" sldId="2575"/>
            <ac:spMk id="165" creationId="{D7B23D30-A006-4138-A751-A87BC380014A}"/>
          </ac:spMkLst>
        </pc:spChg>
        <pc:spChg chg="add mod">
          <ac:chgData name="Binoy Thomas" userId="a258ff35-6324-40d4-afda-aa115441a357" providerId="ADAL" clId="{A74E0146-EEE1-4A16-B2C8-34F7498D2686}" dt="2021-04-16T12:19:10.699" v="1570" actId="1076"/>
          <ac:spMkLst>
            <pc:docMk/>
            <pc:sldMk cId="3784799991" sldId="2575"/>
            <ac:spMk id="175" creationId="{B2514116-508D-4E8F-A31B-39830B13647A}"/>
          </ac:spMkLst>
        </pc:spChg>
        <pc:spChg chg="add mod">
          <ac:chgData name="Binoy Thomas" userId="a258ff35-6324-40d4-afda-aa115441a357" providerId="ADAL" clId="{A74E0146-EEE1-4A16-B2C8-34F7498D2686}" dt="2021-04-16T12:19:10.699" v="1570" actId="1076"/>
          <ac:spMkLst>
            <pc:docMk/>
            <pc:sldMk cId="3784799991" sldId="2575"/>
            <ac:spMk id="176" creationId="{C9418B50-973F-41CB-BD32-56E2950990EE}"/>
          </ac:spMkLst>
        </pc:spChg>
        <pc:spChg chg="mod">
          <ac:chgData name="Binoy Thomas" userId="a258ff35-6324-40d4-afda-aa115441a357" providerId="ADAL" clId="{A74E0146-EEE1-4A16-B2C8-34F7498D2686}" dt="2021-04-16T12:21:47.530" v="1604" actId="571"/>
          <ac:spMkLst>
            <pc:docMk/>
            <pc:sldMk cId="3784799991" sldId="2575"/>
            <ac:spMk id="230" creationId="{C85702FF-3076-4885-81C8-617DCE10148F}"/>
          </ac:spMkLst>
        </pc:spChg>
        <pc:spChg chg="add mod">
          <ac:chgData name="Binoy Thomas" userId="a258ff35-6324-40d4-afda-aa115441a357" providerId="ADAL" clId="{A74E0146-EEE1-4A16-B2C8-34F7498D2686}" dt="2021-04-16T12:25:29.301" v="1648" actId="571"/>
          <ac:spMkLst>
            <pc:docMk/>
            <pc:sldMk cId="3784799991" sldId="2575"/>
            <ac:spMk id="258" creationId="{D40A015F-9187-475E-88ED-E29D74149698}"/>
          </ac:spMkLst>
        </pc:spChg>
        <pc:spChg chg="add mod">
          <ac:chgData name="Binoy Thomas" userId="a258ff35-6324-40d4-afda-aa115441a357" providerId="ADAL" clId="{A74E0146-EEE1-4A16-B2C8-34F7498D2686}" dt="2021-04-16T12:26:56.690" v="1666" actId="1038"/>
          <ac:spMkLst>
            <pc:docMk/>
            <pc:sldMk cId="3784799991" sldId="2575"/>
            <ac:spMk id="259" creationId="{A87E7464-A42F-4532-8912-D812022609B0}"/>
          </ac:spMkLst>
        </pc:spChg>
        <pc:spChg chg="mod">
          <ac:chgData name="Binoy Thomas" userId="a258ff35-6324-40d4-afda-aa115441a357" providerId="ADAL" clId="{A74E0146-EEE1-4A16-B2C8-34F7498D2686}" dt="2021-04-16T12:26:22.044" v="1657" actId="571"/>
          <ac:spMkLst>
            <pc:docMk/>
            <pc:sldMk cId="3784799991" sldId="2575"/>
            <ac:spMk id="263" creationId="{8C47E1C5-7E39-4D11-8BEB-D5DD491F9CF4}"/>
          </ac:spMkLst>
        </pc:spChg>
        <pc:spChg chg="add mod">
          <ac:chgData name="Binoy Thomas" userId="a258ff35-6324-40d4-afda-aa115441a357" providerId="ADAL" clId="{A74E0146-EEE1-4A16-B2C8-34F7498D2686}" dt="2021-04-16T12:26:30.840" v="1659" actId="1076"/>
          <ac:spMkLst>
            <pc:docMk/>
            <pc:sldMk cId="3784799991" sldId="2575"/>
            <ac:spMk id="267" creationId="{DB85155E-1322-4902-95C9-D845A8AA2C72}"/>
          </ac:spMkLst>
        </pc:spChg>
        <pc:spChg chg="add mod">
          <ac:chgData name="Binoy Thomas" userId="a258ff35-6324-40d4-afda-aa115441a357" providerId="ADAL" clId="{A74E0146-EEE1-4A16-B2C8-34F7498D2686}" dt="2021-04-16T12:27:04.913" v="1668" actId="1038"/>
          <ac:spMkLst>
            <pc:docMk/>
            <pc:sldMk cId="3784799991" sldId="2575"/>
            <ac:spMk id="272" creationId="{528E6C6B-41AB-4C31-8587-82A081F0C5FC}"/>
          </ac:spMkLst>
        </pc:spChg>
        <pc:spChg chg="add mod">
          <ac:chgData name="Binoy Thomas" userId="a258ff35-6324-40d4-afda-aa115441a357" providerId="ADAL" clId="{A74E0146-EEE1-4A16-B2C8-34F7498D2686}" dt="2021-04-16T12:27:08.642" v="1669" actId="571"/>
          <ac:spMkLst>
            <pc:docMk/>
            <pc:sldMk cId="3784799991" sldId="2575"/>
            <ac:spMk id="273" creationId="{326295E6-A9E6-4BE4-9F7B-B7340028229D}"/>
          </ac:spMkLst>
        </pc:spChg>
        <pc:spChg chg="add mod">
          <ac:chgData name="Binoy Thomas" userId="a258ff35-6324-40d4-afda-aa115441a357" providerId="ADAL" clId="{A74E0146-EEE1-4A16-B2C8-34F7498D2686}" dt="2021-04-16T12:27:28.247" v="1671" actId="571"/>
          <ac:spMkLst>
            <pc:docMk/>
            <pc:sldMk cId="3784799991" sldId="2575"/>
            <ac:spMk id="274" creationId="{E72A15BA-7ED7-4814-B1C3-6C8AAAD49307}"/>
          </ac:spMkLst>
        </pc:spChg>
        <pc:spChg chg="add mod">
          <ac:chgData name="Binoy Thomas" userId="a258ff35-6324-40d4-afda-aa115441a357" providerId="ADAL" clId="{A74E0146-EEE1-4A16-B2C8-34F7498D2686}" dt="2021-04-16T12:32:22.870" v="1730" actId="1076"/>
          <ac:spMkLst>
            <pc:docMk/>
            <pc:sldMk cId="3784799991" sldId="2575"/>
            <ac:spMk id="297" creationId="{4BF88A29-B9BC-4B32-A39B-EFA44F271954}"/>
          </ac:spMkLst>
        </pc:spChg>
        <pc:spChg chg="add mod">
          <ac:chgData name="Binoy Thomas" userId="a258ff35-6324-40d4-afda-aa115441a357" providerId="ADAL" clId="{A74E0146-EEE1-4A16-B2C8-34F7498D2686}" dt="2021-04-16T12:32:31.621" v="1731" actId="1076"/>
          <ac:spMkLst>
            <pc:docMk/>
            <pc:sldMk cId="3784799991" sldId="2575"/>
            <ac:spMk id="298" creationId="{BBC21F32-C7A8-4F34-A068-58ACD86E562D}"/>
          </ac:spMkLst>
        </pc:spChg>
        <pc:spChg chg="add mod">
          <ac:chgData name="Binoy Thomas" userId="a258ff35-6324-40d4-afda-aa115441a357" providerId="ADAL" clId="{A74E0146-EEE1-4A16-B2C8-34F7498D2686}" dt="2021-04-16T12:38:42.067" v="1785" actId="1038"/>
          <ac:spMkLst>
            <pc:docMk/>
            <pc:sldMk cId="3784799991" sldId="2575"/>
            <ac:spMk id="309" creationId="{0B342FAC-BAB3-4F43-BEE0-DF22233BE623}"/>
          </ac:spMkLst>
        </pc:spChg>
        <pc:spChg chg="add mod">
          <ac:chgData name="Binoy Thomas" userId="a258ff35-6324-40d4-afda-aa115441a357" providerId="ADAL" clId="{A74E0146-EEE1-4A16-B2C8-34F7498D2686}" dt="2021-04-16T12:38:42.422" v="1787" actId="1038"/>
          <ac:spMkLst>
            <pc:docMk/>
            <pc:sldMk cId="3784799991" sldId="2575"/>
            <ac:spMk id="310" creationId="{EC9395F7-D8F0-403F-B60B-95AC2901EEDB}"/>
          </ac:spMkLst>
        </pc:spChg>
        <pc:spChg chg="add mod">
          <ac:chgData name="Binoy Thomas" userId="a258ff35-6324-40d4-afda-aa115441a357" providerId="ADAL" clId="{A74E0146-EEE1-4A16-B2C8-34F7498D2686}" dt="2021-04-16T12:38:42.744" v="1789" actId="571"/>
          <ac:spMkLst>
            <pc:docMk/>
            <pc:sldMk cId="3784799991" sldId="2575"/>
            <ac:spMk id="312" creationId="{DAA530AF-0F3B-43D2-9F20-F1B50D60D00B}"/>
          </ac:spMkLst>
        </pc:spChg>
        <pc:spChg chg="add mod">
          <ac:chgData name="Binoy Thomas" userId="a258ff35-6324-40d4-afda-aa115441a357" providerId="ADAL" clId="{A74E0146-EEE1-4A16-B2C8-34F7498D2686}" dt="2021-04-16T12:38:42.744" v="1789" actId="571"/>
          <ac:spMkLst>
            <pc:docMk/>
            <pc:sldMk cId="3784799991" sldId="2575"/>
            <ac:spMk id="313" creationId="{804F9D49-E593-4C94-B8EF-C71C1A0192A4}"/>
          </ac:spMkLst>
        </pc:spChg>
        <pc:spChg chg="add mod">
          <ac:chgData name="Binoy Thomas" userId="a258ff35-6324-40d4-afda-aa115441a357" providerId="ADAL" clId="{A74E0146-EEE1-4A16-B2C8-34F7498D2686}" dt="2021-04-16T12:38:42.926" v="1790" actId="571"/>
          <ac:spMkLst>
            <pc:docMk/>
            <pc:sldMk cId="3784799991" sldId="2575"/>
            <ac:spMk id="314" creationId="{6824F8EA-8522-4EF9-A719-E4719B72D69D}"/>
          </ac:spMkLst>
        </pc:spChg>
        <pc:spChg chg="add mod">
          <ac:chgData name="Binoy Thomas" userId="a258ff35-6324-40d4-afda-aa115441a357" providerId="ADAL" clId="{A74E0146-EEE1-4A16-B2C8-34F7498D2686}" dt="2021-04-16T12:38:43.477" v="1792" actId="1036"/>
          <ac:spMkLst>
            <pc:docMk/>
            <pc:sldMk cId="3784799991" sldId="2575"/>
            <ac:spMk id="315" creationId="{4E8FC128-0F6B-43E2-AE2F-7F3916769C4A}"/>
          </ac:spMkLst>
        </pc:spChg>
        <pc:spChg chg="add mod ord">
          <ac:chgData name="Binoy Thomas" userId="a258ff35-6324-40d4-afda-aa115441a357" providerId="ADAL" clId="{A74E0146-EEE1-4A16-B2C8-34F7498D2686}" dt="2021-04-16T12:39:33.613" v="1798" actId="207"/>
          <ac:spMkLst>
            <pc:docMk/>
            <pc:sldMk cId="3784799991" sldId="2575"/>
            <ac:spMk id="316" creationId="{5AC518A5-A536-41D4-AEE5-05D2E8D0B19D}"/>
          </ac:spMkLst>
        </pc:spChg>
        <pc:spChg chg="add mod">
          <ac:chgData name="Binoy Thomas" userId="a258ff35-6324-40d4-afda-aa115441a357" providerId="ADAL" clId="{A74E0146-EEE1-4A16-B2C8-34F7498D2686}" dt="2021-04-16T12:39:45.078" v="1802" actId="20577"/>
          <ac:spMkLst>
            <pc:docMk/>
            <pc:sldMk cId="3784799991" sldId="2575"/>
            <ac:spMk id="317" creationId="{B37739E0-5F61-4582-B736-E75CEEEF45BD}"/>
          </ac:spMkLst>
        </pc:spChg>
        <pc:spChg chg="add mod">
          <ac:chgData name="Binoy Thomas" userId="a258ff35-6324-40d4-afda-aa115441a357" providerId="ADAL" clId="{A74E0146-EEE1-4A16-B2C8-34F7498D2686}" dt="2021-04-16T14:33:59.709" v="2403" actId="164"/>
          <ac:spMkLst>
            <pc:docMk/>
            <pc:sldMk cId="3784799991" sldId="2575"/>
            <ac:spMk id="320" creationId="{79F42AB5-9462-4F24-B9A5-F54129262891}"/>
          </ac:spMkLst>
        </pc:spChg>
        <pc:grpChg chg="add del mod">
          <ac:chgData name="Binoy Thomas" userId="a258ff35-6324-40d4-afda-aa115441a357" providerId="ADAL" clId="{A74E0146-EEE1-4A16-B2C8-34F7498D2686}" dt="2021-04-16T12:33:51.892" v="1736" actId="478"/>
          <ac:grpSpMkLst>
            <pc:docMk/>
            <pc:sldMk cId="3784799991" sldId="2575"/>
            <ac:grpSpMk id="9" creationId="{92EB294E-A052-4C8F-AB26-FA66B2436E69}"/>
          </ac:grpSpMkLst>
        </pc:grpChg>
        <pc:grpChg chg="add del mod">
          <ac:chgData name="Binoy Thomas" userId="a258ff35-6324-40d4-afda-aa115441a357" providerId="ADAL" clId="{A74E0146-EEE1-4A16-B2C8-34F7498D2686}" dt="2021-04-16T12:33:51.892" v="1736" actId="478"/>
          <ac:grpSpMkLst>
            <pc:docMk/>
            <pc:sldMk cId="3784799991" sldId="2575"/>
            <ac:grpSpMk id="14" creationId="{43E7AE8C-2B51-4113-AB62-F4FE27637542}"/>
          </ac:grpSpMkLst>
        </pc:grpChg>
        <pc:grpChg chg="add mod">
          <ac:chgData name="Binoy Thomas" userId="a258ff35-6324-40d4-afda-aa115441a357" providerId="ADAL" clId="{A74E0146-EEE1-4A16-B2C8-34F7498D2686}" dt="2021-04-16T12:01:15.261" v="1367"/>
          <ac:grpSpMkLst>
            <pc:docMk/>
            <pc:sldMk cId="3784799991" sldId="2575"/>
            <ac:grpSpMk id="20" creationId="{1D1725EA-E7F8-4C80-B101-D1ED76BCAA8F}"/>
          </ac:grpSpMkLst>
        </pc:grpChg>
        <pc:grpChg chg="add mod">
          <ac:chgData name="Binoy Thomas" userId="a258ff35-6324-40d4-afda-aa115441a357" providerId="ADAL" clId="{A74E0146-EEE1-4A16-B2C8-34F7498D2686}" dt="2021-04-16T12:01:15.261" v="1367"/>
          <ac:grpSpMkLst>
            <pc:docMk/>
            <pc:sldMk cId="3784799991" sldId="2575"/>
            <ac:grpSpMk id="25" creationId="{DB9F7536-F740-46A9-954B-5C05C30D41A5}"/>
          </ac:grpSpMkLst>
        </pc:grpChg>
        <pc:grpChg chg="mod">
          <ac:chgData name="Binoy Thomas" userId="a258ff35-6324-40d4-afda-aa115441a357" providerId="ADAL" clId="{A74E0146-EEE1-4A16-B2C8-34F7498D2686}" dt="2021-04-16T12:01:15.261" v="1367"/>
          <ac:grpSpMkLst>
            <pc:docMk/>
            <pc:sldMk cId="3784799991" sldId="2575"/>
            <ac:grpSpMk id="27" creationId="{4D7F0B2E-79AC-4862-8ACF-5A7DF5C40F45}"/>
          </ac:grpSpMkLst>
        </pc:grpChg>
        <pc:grpChg chg="mod">
          <ac:chgData name="Binoy Thomas" userId="a258ff35-6324-40d4-afda-aa115441a357" providerId="ADAL" clId="{A74E0146-EEE1-4A16-B2C8-34F7498D2686}" dt="2021-04-16T12:01:15.261" v="1367"/>
          <ac:grpSpMkLst>
            <pc:docMk/>
            <pc:sldMk cId="3784799991" sldId="2575"/>
            <ac:grpSpMk id="28" creationId="{C4860D70-C354-4177-8230-37C1FC29AE8E}"/>
          </ac:grpSpMkLst>
        </pc:grpChg>
        <pc:grpChg chg="add del mod">
          <ac:chgData name="Binoy Thomas" userId="a258ff35-6324-40d4-afda-aa115441a357" providerId="ADAL" clId="{A74E0146-EEE1-4A16-B2C8-34F7498D2686}" dt="2021-04-16T12:33:51.892" v="1736" actId="478"/>
          <ac:grpSpMkLst>
            <pc:docMk/>
            <pc:sldMk cId="3784799991" sldId="2575"/>
            <ac:grpSpMk id="42" creationId="{35F120CB-8A3F-4498-9100-18A0C05AEA29}"/>
          </ac:grpSpMkLst>
        </pc:grpChg>
        <pc:grpChg chg="mod">
          <ac:chgData name="Binoy Thomas" userId="a258ff35-6324-40d4-afda-aa115441a357" providerId="ADAL" clId="{A74E0146-EEE1-4A16-B2C8-34F7498D2686}" dt="2021-04-16T12:01:15.261" v="1367"/>
          <ac:grpSpMkLst>
            <pc:docMk/>
            <pc:sldMk cId="3784799991" sldId="2575"/>
            <ac:grpSpMk id="44" creationId="{A150DFAF-09BA-4B49-A815-49B199B469FC}"/>
          </ac:grpSpMkLst>
        </pc:grpChg>
        <pc:grpChg chg="add mod">
          <ac:chgData name="Binoy Thomas" userId="a258ff35-6324-40d4-afda-aa115441a357" providerId="ADAL" clId="{A74E0146-EEE1-4A16-B2C8-34F7498D2686}" dt="2021-04-16T12:01:15.261" v="1367"/>
          <ac:grpSpMkLst>
            <pc:docMk/>
            <pc:sldMk cId="3784799991" sldId="2575"/>
            <ac:grpSpMk id="72" creationId="{57A4517C-BC0D-4918-AAD0-DC44B7BB4D05}"/>
          </ac:grpSpMkLst>
        </pc:grpChg>
        <pc:grpChg chg="add mod">
          <ac:chgData name="Binoy Thomas" userId="a258ff35-6324-40d4-afda-aa115441a357" providerId="ADAL" clId="{A74E0146-EEE1-4A16-B2C8-34F7498D2686}" dt="2021-04-16T12:21:09.385" v="1593" actId="688"/>
          <ac:grpSpMkLst>
            <pc:docMk/>
            <pc:sldMk cId="3784799991" sldId="2575"/>
            <ac:grpSpMk id="78" creationId="{1140AE21-B9FF-47D2-8681-9408A0A4884F}"/>
          </ac:grpSpMkLst>
        </pc:grpChg>
        <pc:grpChg chg="add del mod">
          <ac:chgData name="Binoy Thomas" userId="a258ff35-6324-40d4-afda-aa115441a357" providerId="ADAL" clId="{A74E0146-EEE1-4A16-B2C8-34F7498D2686}" dt="2021-04-16T12:33:51.892" v="1736" actId="478"/>
          <ac:grpSpMkLst>
            <pc:docMk/>
            <pc:sldMk cId="3784799991" sldId="2575"/>
            <ac:grpSpMk id="83" creationId="{D56FB355-DAC7-4E1E-B52A-FCB0661C1060}"/>
          </ac:grpSpMkLst>
        </pc:grpChg>
        <pc:grpChg chg="add del mod">
          <ac:chgData name="Binoy Thomas" userId="a258ff35-6324-40d4-afda-aa115441a357" providerId="ADAL" clId="{A74E0146-EEE1-4A16-B2C8-34F7498D2686}" dt="2021-04-16T12:33:51.892" v="1736" actId="478"/>
          <ac:grpSpMkLst>
            <pc:docMk/>
            <pc:sldMk cId="3784799991" sldId="2575"/>
            <ac:grpSpMk id="89" creationId="{0EA1C4B0-BFC5-4548-9A9F-F99CD9B2EBD2}"/>
          </ac:grpSpMkLst>
        </pc:grpChg>
        <pc:grpChg chg="mod">
          <ac:chgData name="Binoy Thomas" userId="a258ff35-6324-40d4-afda-aa115441a357" providerId="ADAL" clId="{A74E0146-EEE1-4A16-B2C8-34F7498D2686}" dt="2021-04-16T12:01:15.261" v="1367"/>
          <ac:grpSpMkLst>
            <pc:docMk/>
            <pc:sldMk cId="3784799991" sldId="2575"/>
            <ac:grpSpMk id="90" creationId="{7BCF3C6F-D3C8-47F3-8908-DCA8867FE089}"/>
          </ac:grpSpMkLst>
        </pc:grpChg>
        <pc:grpChg chg="add del mod">
          <ac:chgData name="Binoy Thomas" userId="a258ff35-6324-40d4-afda-aa115441a357" providerId="ADAL" clId="{A74E0146-EEE1-4A16-B2C8-34F7498D2686}" dt="2021-04-16T12:33:51.892" v="1736" actId="478"/>
          <ac:grpSpMkLst>
            <pc:docMk/>
            <pc:sldMk cId="3784799991" sldId="2575"/>
            <ac:grpSpMk id="99" creationId="{4F9836BD-A1A8-4BF3-9499-B1EF33F3F298}"/>
          </ac:grpSpMkLst>
        </pc:grpChg>
        <pc:grpChg chg="add del mod">
          <ac:chgData name="Binoy Thomas" userId="a258ff35-6324-40d4-afda-aa115441a357" providerId="ADAL" clId="{A74E0146-EEE1-4A16-B2C8-34F7498D2686}" dt="2021-04-16T12:33:51.892" v="1736" actId="478"/>
          <ac:grpSpMkLst>
            <pc:docMk/>
            <pc:sldMk cId="3784799991" sldId="2575"/>
            <ac:grpSpMk id="106" creationId="{429ED954-6ED2-4C68-BF75-6CB4D162BC20}"/>
          </ac:grpSpMkLst>
        </pc:grpChg>
        <pc:grpChg chg="add mod">
          <ac:chgData name="Binoy Thomas" userId="a258ff35-6324-40d4-afda-aa115441a357" providerId="ADAL" clId="{A74E0146-EEE1-4A16-B2C8-34F7498D2686}" dt="2021-04-16T12:19:10.699" v="1570" actId="1076"/>
          <ac:grpSpMkLst>
            <pc:docMk/>
            <pc:sldMk cId="3784799991" sldId="2575"/>
            <ac:grpSpMk id="113" creationId="{1CB73A8C-4B36-41CE-B3DE-86B0DEF4BB98}"/>
          </ac:grpSpMkLst>
        </pc:grpChg>
        <pc:grpChg chg="add del mod">
          <ac:chgData name="Binoy Thomas" userId="a258ff35-6324-40d4-afda-aa115441a357" providerId="ADAL" clId="{A74E0146-EEE1-4A16-B2C8-34F7498D2686}" dt="2021-04-16T12:33:51.892" v="1736" actId="478"/>
          <ac:grpSpMkLst>
            <pc:docMk/>
            <pc:sldMk cId="3784799991" sldId="2575"/>
            <ac:grpSpMk id="116" creationId="{2D02DED8-DF0B-41D0-8585-43A848250F70}"/>
          </ac:grpSpMkLst>
        </pc:grpChg>
        <pc:grpChg chg="add mod">
          <ac:chgData name="Binoy Thomas" userId="a258ff35-6324-40d4-afda-aa115441a357" providerId="ADAL" clId="{A74E0146-EEE1-4A16-B2C8-34F7498D2686}" dt="2021-04-16T12:18:25.591" v="1563" actId="1037"/>
          <ac:grpSpMkLst>
            <pc:docMk/>
            <pc:sldMk cId="3784799991" sldId="2575"/>
            <ac:grpSpMk id="146" creationId="{15457E15-9454-424E-AB35-1BEB2C900660}"/>
          </ac:grpSpMkLst>
        </pc:grpChg>
        <pc:grpChg chg="add mod">
          <ac:chgData name="Binoy Thomas" userId="a258ff35-6324-40d4-afda-aa115441a357" providerId="ADAL" clId="{A74E0146-EEE1-4A16-B2C8-34F7498D2686}" dt="2021-04-16T12:18:25.591" v="1563" actId="1037"/>
          <ac:grpSpMkLst>
            <pc:docMk/>
            <pc:sldMk cId="3784799991" sldId="2575"/>
            <ac:grpSpMk id="149" creationId="{B7CB618B-AD16-4892-B70D-0B12BFA48805}"/>
          </ac:grpSpMkLst>
        </pc:grpChg>
        <pc:grpChg chg="add mod">
          <ac:chgData name="Binoy Thomas" userId="a258ff35-6324-40d4-afda-aa115441a357" providerId="ADAL" clId="{A74E0146-EEE1-4A16-B2C8-34F7498D2686}" dt="2021-04-21T07:50:26.725" v="3296"/>
          <ac:grpSpMkLst>
            <pc:docMk/>
            <pc:sldMk cId="3784799991" sldId="2575"/>
            <ac:grpSpMk id="160" creationId="{636C5F39-F2ED-4DD4-BE76-AC29ECB41299}"/>
          </ac:grpSpMkLst>
        </pc:grpChg>
        <pc:grpChg chg="add del mod">
          <ac:chgData name="Binoy Thomas" userId="a258ff35-6324-40d4-afda-aa115441a357" providerId="ADAL" clId="{A74E0146-EEE1-4A16-B2C8-34F7498D2686}" dt="2021-04-16T12:12:00.828" v="1494" actId="478"/>
          <ac:grpSpMkLst>
            <pc:docMk/>
            <pc:sldMk cId="3784799991" sldId="2575"/>
            <ac:grpSpMk id="177" creationId="{EACA423D-DF47-4AED-884F-55BE3029CCE9}"/>
          </ac:grpSpMkLst>
        </pc:grpChg>
        <pc:grpChg chg="mod topLvl">
          <ac:chgData name="Binoy Thomas" userId="a258ff35-6324-40d4-afda-aa115441a357" providerId="ADAL" clId="{A74E0146-EEE1-4A16-B2C8-34F7498D2686}" dt="2021-04-16T12:13:50.795" v="1519" actId="164"/>
          <ac:grpSpMkLst>
            <pc:docMk/>
            <pc:sldMk cId="3784799991" sldId="2575"/>
            <ac:grpSpMk id="178" creationId="{7E01B66B-E58A-4D5A-B8B0-04E2FA6F88DB}"/>
          </ac:grpSpMkLst>
        </pc:grpChg>
        <pc:grpChg chg="add mod">
          <ac:chgData name="Binoy Thomas" userId="a258ff35-6324-40d4-afda-aa115441a357" providerId="ADAL" clId="{A74E0146-EEE1-4A16-B2C8-34F7498D2686}" dt="2021-04-16T12:19:10.699" v="1570" actId="1076"/>
          <ac:grpSpMkLst>
            <pc:docMk/>
            <pc:sldMk cId="3784799991" sldId="2575"/>
            <ac:grpSpMk id="202" creationId="{2E5D2A9E-1737-48BD-9215-9009F1A76923}"/>
          </ac:grpSpMkLst>
        </pc:grpChg>
        <pc:grpChg chg="add del mod">
          <ac:chgData name="Binoy Thomas" userId="a258ff35-6324-40d4-afda-aa115441a357" providerId="ADAL" clId="{A74E0146-EEE1-4A16-B2C8-34F7498D2686}" dt="2021-04-16T12:19:48.358" v="1578" actId="478"/>
          <ac:grpSpMkLst>
            <pc:docMk/>
            <pc:sldMk cId="3784799991" sldId="2575"/>
            <ac:grpSpMk id="212" creationId="{09B269E5-6A74-4D21-9471-8D20D8855F98}"/>
          </ac:grpSpMkLst>
        </pc:grpChg>
        <pc:grpChg chg="mod topLvl">
          <ac:chgData name="Binoy Thomas" userId="a258ff35-6324-40d4-afda-aa115441a357" providerId="ADAL" clId="{A74E0146-EEE1-4A16-B2C8-34F7498D2686}" dt="2021-04-16T12:36:12.205" v="1753" actId="1035"/>
          <ac:grpSpMkLst>
            <pc:docMk/>
            <pc:sldMk cId="3784799991" sldId="2575"/>
            <ac:grpSpMk id="213" creationId="{B24F3623-C9FB-4A74-8101-F13C768AADB3}"/>
          </ac:grpSpMkLst>
        </pc:grpChg>
        <pc:grpChg chg="add mod">
          <ac:chgData name="Binoy Thomas" userId="a258ff35-6324-40d4-afda-aa115441a357" providerId="ADAL" clId="{A74E0146-EEE1-4A16-B2C8-34F7498D2686}" dt="2021-04-16T12:21:47.530" v="1604" actId="571"/>
          <ac:grpSpMkLst>
            <pc:docMk/>
            <pc:sldMk cId="3784799991" sldId="2575"/>
            <ac:grpSpMk id="229" creationId="{406F50D3-62E6-4C00-916D-7786E5640521}"/>
          </ac:grpSpMkLst>
        </pc:grpChg>
        <pc:grpChg chg="add mod">
          <ac:chgData name="Binoy Thomas" userId="a258ff35-6324-40d4-afda-aa115441a357" providerId="ADAL" clId="{A74E0146-EEE1-4A16-B2C8-34F7498D2686}" dt="2021-04-16T12:23:44.526" v="1631" actId="1038"/>
          <ac:grpSpMkLst>
            <pc:docMk/>
            <pc:sldMk cId="3784799991" sldId="2575"/>
            <ac:grpSpMk id="240" creationId="{6E0D99FD-4DCE-43AA-929E-5C1C766DA4F5}"/>
          </ac:grpSpMkLst>
        </pc:grpChg>
        <pc:grpChg chg="add mod">
          <ac:chgData name="Binoy Thomas" userId="a258ff35-6324-40d4-afda-aa115441a357" providerId="ADAL" clId="{A74E0146-EEE1-4A16-B2C8-34F7498D2686}" dt="2021-04-16T12:26:38.426" v="1660" actId="1076"/>
          <ac:grpSpMkLst>
            <pc:docMk/>
            <pc:sldMk cId="3784799991" sldId="2575"/>
            <ac:grpSpMk id="262" creationId="{CE9DAC23-9295-4963-98E9-402EE53B3D2D}"/>
          </ac:grpSpMkLst>
        </pc:grpChg>
        <pc:grpChg chg="add mod">
          <ac:chgData name="Binoy Thomas" userId="a258ff35-6324-40d4-afda-aa115441a357" providerId="ADAL" clId="{A74E0146-EEE1-4A16-B2C8-34F7498D2686}" dt="2021-04-16T14:34:13.514" v="2406" actId="1076"/>
          <ac:grpSpMkLst>
            <pc:docMk/>
            <pc:sldMk cId="3784799991" sldId="2575"/>
            <ac:grpSpMk id="321" creationId="{4F06DE8B-6FD3-455B-B398-847DEAE0B4DD}"/>
          </ac:grpSpMkLst>
        </pc:grpChg>
        <pc:graphicFrameChg chg="add mod modGraphic">
          <ac:chgData name="Binoy Thomas" userId="a258ff35-6324-40d4-afda-aa115441a357" providerId="ADAL" clId="{A74E0146-EEE1-4A16-B2C8-34F7498D2686}" dt="2021-04-21T07:53:16.419" v="3306"/>
          <ac:graphicFrameMkLst>
            <pc:docMk/>
            <pc:sldMk cId="3784799991" sldId="2575"/>
            <ac:graphicFrameMk id="7" creationId="{1A15DD42-E9F4-45AA-A8E5-86B4D500ED34}"/>
          </ac:graphicFrameMkLst>
        </pc:graphicFrameChg>
        <pc:picChg chg="add del mod ord">
          <ac:chgData name="Binoy Thomas" userId="a258ff35-6324-40d4-afda-aa115441a357" providerId="ADAL" clId="{A74E0146-EEE1-4A16-B2C8-34F7498D2686}" dt="2021-04-16T12:36:21.774" v="1754" actId="478"/>
          <ac:picMkLst>
            <pc:docMk/>
            <pc:sldMk cId="3784799991" sldId="2575"/>
            <ac:picMk id="4" creationId="{490AA91B-957E-4708-8ADF-B7CA6E199E2F}"/>
          </ac:picMkLst>
        </pc:picChg>
        <pc:picChg chg="mod">
          <ac:chgData name="Binoy Thomas" userId="a258ff35-6324-40d4-afda-aa115441a357" providerId="ADAL" clId="{A74E0146-EEE1-4A16-B2C8-34F7498D2686}" dt="2021-04-21T07:50:26.725" v="3296"/>
          <ac:picMkLst>
            <pc:docMk/>
            <pc:sldMk cId="3784799991" sldId="2575"/>
            <ac:picMk id="162" creationId="{5AF16160-B12C-4F7E-8E9F-9C23A7ADDDEE}"/>
          </ac:picMkLst>
        </pc:picChg>
        <pc:picChg chg="add del mod modCrop">
          <ac:chgData name="Binoy Thomas" userId="a258ff35-6324-40d4-afda-aa115441a357" providerId="ADAL" clId="{A74E0146-EEE1-4A16-B2C8-34F7498D2686}" dt="2021-04-16T14:33:08.178" v="2390" actId="478"/>
          <ac:picMkLst>
            <pc:docMk/>
            <pc:sldMk cId="3784799991" sldId="2575"/>
            <ac:picMk id="318" creationId="{D2F099BD-A00B-49F7-819E-2B14C68B68D5}"/>
          </ac:picMkLst>
        </pc:picChg>
        <pc:picChg chg="add mod">
          <ac:chgData name="Binoy Thomas" userId="a258ff35-6324-40d4-afda-aa115441a357" providerId="ADAL" clId="{A74E0146-EEE1-4A16-B2C8-34F7498D2686}" dt="2021-04-16T14:33:59.709" v="2403" actId="164"/>
          <ac:picMkLst>
            <pc:docMk/>
            <pc:sldMk cId="3784799991" sldId="2575"/>
            <ac:picMk id="319" creationId="{3A04D432-F857-4E6F-82B5-BF1B35415144}"/>
          </ac:picMkLst>
        </pc:picChg>
        <pc:cxnChg chg="add del mod">
          <ac:chgData name="Binoy Thomas" userId="a258ff35-6324-40d4-afda-aa115441a357" providerId="ADAL" clId="{A74E0146-EEE1-4A16-B2C8-34F7498D2686}" dt="2021-04-16T12:33:51.892" v="1736" actId="478"/>
          <ac:cxnSpMkLst>
            <pc:docMk/>
            <pc:sldMk cId="3784799991" sldId="2575"/>
            <ac:cxnSpMk id="12" creationId="{8269B13D-D5F3-4D95-A78B-400B01D4E4F9}"/>
          </ac:cxnSpMkLst>
        </pc:cxnChg>
        <pc:cxnChg chg="add del mod">
          <ac:chgData name="Binoy Thomas" userId="a258ff35-6324-40d4-afda-aa115441a357" providerId="ADAL" clId="{A74E0146-EEE1-4A16-B2C8-34F7498D2686}" dt="2021-04-16T12:33:51.892" v="1736" actId="478"/>
          <ac:cxnSpMkLst>
            <pc:docMk/>
            <pc:sldMk cId="3784799991" sldId="2575"/>
            <ac:cxnSpMk id="13" creationId="{9E25365C-A7CD-4117-889B-435B6CD96FCC}"/>
          </ac:cxnSpMkLst>
        </pc:cxnChg>
        <pc:cxnChg chg="mod">
          <ac:chgData name="Binoy Thomas" userId="a258ff35-6324-40d4-afda-aa115441a357" providerId="ADAL" clId="{A74E0146-EEE1-4A16-B2C8-34F7498D2686}" dt="2021-04-16T12:01:15.261" v="1367"/>
          <ac:cxnSpMkLst>
            <pc:docMk/>
            <pc:sldMk cId="3784799991" sldId="2575"/>
            <ac:cxnSpMk id="16" creationId="{4B35AD22-7E7B-41AA-B48A-6B74DAFCD698}"/>
          </ac:cxnSpMkLst>
        </pc:cxnChg>
        <pc:cxnChg chg="add del mod">
          <ac:chgData name="Binoy Thomas" userId="a258ff35-6324-40d4-afda-aa115441a357" providerId="ADAL" clId="{A74E0146-EEE1-4A16-B2C8-34F7498D2686}" dt="2021-04-16T12:33:51.892" v="1736" actId="478"/>
          <ac:cxnSpMkLst>
            <pc:docMk/>
            <pc:sldMk cId="3784799991" sldId="2575"/>
            <ac:cxnSpMk id="17" creationId="{C39A2DA5-B1D4-475A-8D73-5BFFC4CADAED}"/>
          </ac:cxnSpMkLst>
        </pc:cxnChg>
        <pc:cxnChg chg="add del mod">
          <ac:chgData name="Binoy Thomas" userId="a258ff35-6324-40d4-afda-aa115441a357" providerId="ADAL" clId="{A74E0146-EEE1-4A16-B2C8-34F7498D2686}" dt="2021-04-16T12:33:51.892" v="1736" actId="478"/>
          <ac:cxnSpMkLst>
            <pc:docMk/>
            <pc:sldMk cId="3784799991" sldId="2575"/>
            <ac:cxnSpMk id="18" creationId="{82B9F44F-3354-4217-92A6-2222A9CFBCF9}"/>
          </ac:cxnSpMkLst>
        </pc:cxnChg>
        <pc:cxnChg chg="add mod">
          <ac:chgData name="Binoy Thomas" userId="a258ff35-6324-40d4-afda-aa115441a357" providerId="ADAL" clId="{A74E0146-EEE1-4A16-B2C8-34F7498D2686}" dt="2021-04-16T12:18:25.591" v="1563" actId="1037"/>
          <ac:cxnSpMkLst>
            <pc:docMk/>
            <pc:sldMk cId="3784799991" sldId="2575"/>
            <ac:cxnSpMk id="19" creationId="{006A25AE-4CBB-4187-B2D7-4404685EE246}"/>
          </ac:cxnSpMkLst>
        </pc:cxnChg>
        <pc:cxnChg chg="add mod">
          <ac:chgData name="Binoy Thomas" userId="a258ff35-6324-40d4-afda-aa115441a357" providerId="ADAL" clId="{A74E0146-EEE1-4A16-B2C8-34F7498D2686}" dt="2021-04-16T12:18:53.713" v="1568" actId="14100"/>
          <ac:cxnSpMkLst>
            <pc:docMk/>
            <pc:sldMk cId="3784799991" sldId="2575"/>
            <ac:cxnSpMk id="23" creationId="{DEA9B646-008E-427E-8C65-7155A9A77C64}"/>
          </ac:cxnSpMkLst>
        </pc:cxnChg>
        <pc:cxnChg chg="add mod">
          <ac:chgData name="Binoy Thomas" userId="a258ff35-6324-40d4-afda-aa115441a357" providerId="ADAL" clId="{A74E0146-EEE1-4A16-B2C8-34F7498D2686}" dt="2021-04-16T12:01:15.261" v="1367"/>
          <ac:cxnSpMkLst>
            <pc:docMk/>
            <pc:sldMk cId="3784799991" sldId="2575"/>
            <ac:cxnSpMk id="24" creationId="{1BC640F8-0519-4EBD-8652-3647A67EC4B4}"/>
          </ac:cxnSpMkLst>
        </pc:cxnChg>
        <pc:cxnChg chg="mod">
          <ac:chgData name="Binoy Thomas" userId="a258ff35-6324-40d4-afda-aa115441a357" providerId="ADAL" clId="{A74E0146-EEE1-4A16-B2C8-34F7498D2686}" dt="2021-04-16T12:17:50.423" v="1533" actId="14100"/>
          <ac:cxnSpMkLst>
            <pc:docMk/>
            <pc:sldMk cId="3784799991" sldId="2575"/>
            <ac:cxnSpMk id="26" creationId="{9E8D1155-5232-4270-A93A-6963B311FA6C}"/>
          </ac:cxnSpMkLst>
        </pc:cxnChg>
        <pc:cxnChg chg="mod">
          <ac:chgData name="Binoy Thomas" userId="a258ff35-6324-40d4-afda-aa115441a357" providerId="ADAL" clId="{A74E0146-EEE1-4A16-B2C8-34F7498D2686}" dt="2021-04-16T12:01:15.261" v="1367"/>
          <ac:cxnSpMkLst>
            <pc:docMk/>
            <pc:sldMk cId="3784799991" sldId="2575"/>
            <ac:cxnSpMk id="29" creationId="{EFCBBE85-367B-455D-9C46-05C286641011}"/>
          </ac:cxnSpMkLst>
        </pc:cxnChg>
        <pc:cxnChg chg="mod">
          <ac:chgData name="Binoy Thomas" userId="a258ff35-6324-40d4-afda-aa115441a357" providerId="ADAL" clId="{A74E0146-EEE1-4A16-B2C8-34F7498D2686}" dt="2021-04-16T12:01:15.261" v="1367"/>
          <ac:cxnSpMkLst>
            <pc:docMk/>
            <pc:sldMk cId="3784799991" sldId="2575"/>
            <ac:cxnSpMk id="30" creationId="{DF7857FF-CFEE-4F1A-A018-60E819C47DF5}"/>
          </ac:cxnSpMkLst>
        </pc:cxnChg>
        <pc:cxnChg chg="mod">
          <ac:chgData name="Binoy Thomas" userId="a258ff35-6324-40d4-afda-aa115441a357" providerId="ADAL" clId="{A74E0146-EEE1-4A16-B2C8-34F7498D2686}" dt="2021-04-16T12:01:15.261" v="1367"/>
          <ac:cxnSpMkLst>
            <pc:docMk/>
            <pc:sldMk cId="3784799991" sldId="2575"/>
            <ac:cxnSpMk id="31" creationId="{6812A3B2-9A75-4C29-8CF9-4A65D175FD10}"/>
          </ac:cxnSpMkLst>
        </pc:cxnChg>
        <pc:cxnChg chg="mod">
          <ac:chgData name="Binoy Thomas" userId="a258ff35-6324-40d4-afda-aa115441a357" providerId="ADAL" clId="{A74E0146-EEE1-4A16-B2C8-34F7498D2686}" dt="2021-04-16T12:01:15.261" v="1367"/>
          <ac:cxnSpMkLst>
            <pc:docMk/>
            <pc:sldMk cId="3784799991" sldId="2575"/>
            <ac:cxnSpMk id="32" creationId="{1CA503D4-F852-4CA7-9AE5-A5F834CBA362}"/>
          </ac:cxnSpMkLst>
        </pc:cxnChg>
        <pc:cxnChg chg="mod">
          <ac:chgData name="Binoy Thomas" userId="a258ff35-6324-40d4-afda-aa115441a357" providerId="ADAL" clId="{A74E0146-EEE1-4A16-B2C8-34F7498D2686}" dt="2021-04-16T12:01:15.261" v="1367"/>
          <ac:cxnSpMkLst>
            <pc:docMk/>
            <pc:sldMk cId="3784799991" sldId="2575"/>
            <ac:cxnSpMk id="43" creationId="{D2022A90-EB8C-4F5D-8EF4-FB31CAC263C9}"/>
          </ac:cxnSpMkLst>
        </pc:cxnChg>
        <pc:cxnChg chg="mod">
          <ac:chgData name="Binoy Thomas" userId="a258ff35-6324-40d4-afda-aa115441a357" providerId="ADAL" clId="{A74E0146-EEE1-4A16-B2C8-34F7498D2686}" dt="2021-04-16T12:01:15.261" v="1367"/>
          <ac:cxnSpMkLst>
            <pc:docMk/>
            <pc:sldMk cId="3784799991" sldId="2575"/>
            <ac:cxnSpMk id="45" creationId="{8901F188-313E-4FEB-84A9-C10D4F9CDC96}"/>
          </ac:cxnSpMkLst>
        </pc:cxnChg>
        <pc:cxnChg chg="mod">
          <ac:chgData name="Binoy Thomas" userId="a258ff35-6324-40d4-afda-aa115441a357" providerId="ADAL" clId="{A74E0146-EEE1-4A16-B2C8-34F7498D2686}" dt="2021-04-16T12:01:15.261" v="1367"/>
          <ac:cxnSpMkLst>
            <pc:docMk/>
            <pc:sldMk cId="3784799991" sldId="2575"/>
            <ac:cxnSpMk id="46" creationId="{5191F82F-E758-4645-A055-B44B4673FF0A}"/>
          </ac:cxnSpMkLst>
        </pc:cxnChg>
        <pc:cxnChg chg="mod">
          <ac:chgData name="Binoy Thomas" userId="a258ff35-6324-40d4-afda-aa115441a357" providerId="ADAL" clId="{A74E0146-EEE1-4A16-B2C8-34F7498D2686}" dt="2021-04-16T12:01:15.261" v="1367"/>
          <ac:cxnSpMkLst>
            <pc:docMk/>
            <pc:sldMk cId="3784799991" sldId="2575"/>
            <ac:cxnSpMk id="47" creationId="{D8B48E34-F55D-41B8-B65F-A7CF3E99130D}"/>
          </ac:cxnSpMkLst>
        </pc:cxnChg>
        <pc:cxnChg chg="mod">
          <ac:chgData name="Binoy Thomas" userId="a258ff35-6324-40d4-afda-aa115441a357" providerId="ADAL" clId="{A74E0146-EEE1-4A16-B2C8-34F7498D2686}" dt="2021-04-16T12:01:15.261" v="1367"/>
          <ac:cxnSpMkLst>
            <pc:docMk/>
            <pc:sldMk cId="3784799991" sldId="2575"/>
            <ac:cxnSpMk id="48" creationId="{B7519EC1-F3DA-4D1B-99D5-E0537F5083BC}"/>
          </ac:cxnSpMkLst>
        </pc:cxnChg>
        <pc:cxnChg chg="mod">
          <ac:chgData name="Binoy Thomas" userId="a258ff35-6324-40d4-afda-aa115441a357" providerId="ADAL" clId="{A74E0146-EEE1-4A16-B2C8-34F7498D2686}" dt="2021-04-16T12:01:15.261" v="1367"/>
          <ac:cxnSpMkLst>
            <pc:docMk/>
            <pc:sldMk cId="3784799991" sldId="2575"/>
            <ac:cxnSpMk id="49" creationId="{867C3105-DB82-43F7-AFB5-580951F61112}"/>
          </ac:cxnSpMkLst>
        </pc:cxnChg>
        <pc:cxnChg chg="mod">
          <ac:chgData name="Binoy Thomas" userId="a258ff35-6324-40d4-afda-aa115441a357" providerId="ADAL" clId="{A74E0146-EEE1-4A16-B2C8-34F7498D2686}" dt="2021-04-16T12:01:15.261" v="1367"/>
          <ac:cxnSpMkLst>
            <pc:docMk/>
            <pc:sldMk cId="3784799991" sldId="2575"/>
            <ac:cxnSpMk id="50" creationId="{00042C18-814B-4FE9-B2D4-33732D3D549A}"/>
          </ac:cxnSpMkLst>
        </pc:cxnChg>
        <pc:cxnChg chg="mod">
          <ac:chgData name="Binoy Thomas" userId="a258ff35-6324-40d4-afda-aa115441a357" providerId="ADAL" clId="{A74E0146-EEE1-4A16-B2C8-34F7498D2686}" dt="2021-04-16T12:01:15.261" v="1367"/>
          <ac:cxnSpMkLst>
            <pc:docMk/>
            <pc:sldMk cId="3784799991" sldId="2575"/>
            <ac:cxnSpMk id="51" creationId="{6173E6D7-F324-4F6A-9525-19C356ABC5DB}"/>
          </ac:cxnSpMkLst>
        </pc:cxnChg>
        <pc:cxnChg chg="mod">
          <ac:chgData name="Binoy Thomas" userId="a258ff35-6324-40d4-afda-aa115441a357" providerId="ADAL" clId="{A74E0146-EEE1-4A16-B2C8-34F7498D2686}" dt="2021-04-16T12:01:15.261" v="1367"/>
          <ac:cxnSpMkLst>
            <pc:docMk/>
            <pc:sldMk cId="3784799991" sldId="2575"/>
            <ac:cxnSpMk id="52" creationId="{A6C1C80B-C67E-4682-836F-5A0F73950301}"/>
          </ac:cxnSpMkLst>
        </pc:cxnChg>
        <pc:cxnChg chg="add del mod">
          <ac:chgData name="Binoy Thomas" userId="a258ff35-6324-40d4-afda-aa115441a357" providerId="ADAL" clId="{A74E0146-EEE1-4A16-B2C8-34F7498D2686}" dt="2021-04-16T12:35:06.470" v="1742" actId="478"/>
          <ac:cxnSpMkLst>
            <pc:docMk/>
            <pc:sldMk cId="3784799991" sldId="2575"/>
            <ac:cxnSpMk id="53" creationId="{DAF31F90-A453-4075-AAF9-7F2947B2253C}"/>
          </ac:cxnSpMkLst>
        </pc:cxnChg>
        <pc:cxnChg chg="add del mod">
          <ac:chgData name="Binoy Thomas" userId="a258ff35-6324-40d4-afda-aa115441a357" providerId="ADAL" clId="{A74E0146-EEE1-4A16-B2C8-34F7498D2686}" dt="2021-04-16T12:35:06.470" v="1742" actId="478"/>
          <ac:cxnSpMkLst>
            <pc:docMk/>
            <pc:sldMk cId="3784799991" sldId="2575"/>
            <ac:cxnSpMk id="54" creationId="{4A00D051-2809-41E7-A059-3C098B401E19}"/>
          </ac:cxnSpMkLst>
        </pc:cxnChg>
        <pc:cxnChg chg="add del mod">
          <ac:chgData name="Binoy Thomas" userId="a258ff35-6324-40d4-afda-aa115441a357" providerId="ADAL" clId="{A74E0146-EEE1-4A16-B2C8-34F7498D2686}" dt="2021-04-16T12:35:06.470" v="1742" actId="478"/>
          <ac:cxnSpMkLst>
            <pc:docMk/>
            <pc:sldMk cId="3784799991" sldId="2575"/>
            <ac:cxnSpMk id="55" creationId="{F18E22E0-5652-499E-BB84-B1882F339502}"/>
          </ac:cxnSpMkLst>
        </pc:cxnChg>
        <pc:cxnChg chg="add del mod">
          <ac:chgData name="Binoy Thomas" userId="a258ff35-6324-40d4-afda-aa115441a357" providerId="ADAL" clId="{A74E0146-EEE1-4A16-B2C8-34F7498D2686}" dt="2021-04-16T12:35:06.470" v="1742" actId="478"/>
          <ac:cxnSpMkLst>
            <pc:docMk/>
            <pc:sldMk cId="3784799991" sldId="2575"/>
            <ac:cxnSpMk id="56" creationId="{34CEF371-9482-4311-85E3-DA04F906380D}"/>
          </ac:cxnSpMkLst>
        </pc:cxnChg>
        <pc:cxnChg chg="add mod">
          <ac:chgData name="Binoy Thomas" userId="a258ff35-6324-40d4-afda-aa115441a357" providerId="ADAL" clId="{A74E0146-EEE1-4A16-B2C8-34F7498D2686}" dt="2021-04-16T12:31:16.910" v="1718" actId="1035"/>
          <ac:cxnSpMkLst>
            <pc:docMk/>
            <pc:sldMk cId="3784799991" sldId="2575"/>
            <ac:cxnSpMk id="57" creationId="{F53076E0-D5DB-4591-9D8F-3CA891F7302B}"/>
          </ac:cxnSpMkLst>
        </pc:cxnChg>
        <pc:cxnChg chg="add mod">
          <ac:chgData name="Binoy Thomas" userId="a258ff35-6324-40d4-afda-aa115441a357" providerId="ADAL" clId="{A74E0146-EEE1-4A16-B2C8-34F7498D2686}" dt="2021-04-16T12:18:01.057" v="1534" actId="1076"/>
          <ac:cxnSpMkLst>
            <pc:docMk/>
            <pc:sldMk cId="3784799991" sldId="2575"/>
            <ac:cxnSpMk id="58" creationId="{93E47B0E-8EB7-4FBC-A168-42B1886C942F}"/>
          </ac:cxnSpMkLst>
        </pc:cxnChg>
        <pc:cxnChg chg="add mod">
          <ac:chgData name="Binoy Thomas" userId="a258ff35-6324-40d4-afda-aa115441a357" providerId="ADAL" clId="{A74E0146-EEE1-4A16-B2C8-34F7498D2686}" dt="2021-04-16T12:18:01.057" v="1534" actId="1076"/>
          <ac:cxnSpMkLst>
            <pc:docMk/>
            <pc:sldMk cId="3784799991" sldId="2575"/>
            <ac:cxnSpMk id="59" creationId="{ADAEDF63-E441-4DAF-A7F7-A0A2BF9F9E50}"/>
          </ac:cxnSpMkLst>
        </pc:cxnChg>
        <pc:cxnChg chg="add mod">
          <ac:chgData name="Binoy Thomas" userId="a258ff35-6324-40d4-afda-aa115441a357" providerId="ADAL" clId="{A74E0146-EEE1-4A16-B2C8-34F7498D2686}" dt="2021-04-16T12:18:01.057" v="1534" actId="1076"/>
          <ac:cxnSpMkLst>
            <pc:docMk/>
            <pc:sldMk cId="3784799991" sldId="2575"/>
            <ac:cxnSpMk id="60" creationId="{447C0C15-ED86-42D1-8B2C-ADF669156A1C}"/>
          </ac:cxnSpMkLst>
        </pc:cxnChg>
        <pc:cxnChg chg="add del mod">
          <ac:chgData name="Binoy Thomas" userId="a258ff35-6324-40d4-afda-aa115441a357" providerId="ADAL" clId="{A74E0146-EEE1-4A16-B2C8-34F7498D2686}" dt="2021-04-16T12:18:39.500" v="1565" actId="478"/>
          <ac:cxnSpMkLst>
            <pc:docMk/>
            <pc:sldMk cId="3784799991" sldId="2575"/>
            <ac:cxnSpMk id="63" creationId="{EB7EDE31-5046-4C8F-903C-5C20C05033FE}"/>
          </ac:cxnSpMkLst>
        </pc:cxnChg>
        <pc:cxnChg chg="add mod">
          <ac:chgData name="Binoy Thomas" userId="a258ff35-6324-40d4-afda-aa115441a357" providerId="ADAL" clId="{A74E0146-EEE1-4A16-B2C8-34F7498D2686}" dt="2021-04-16T12:01:15.261" v="1367"/>
          <ac:cxnSpMkLst>
            <pc:docMk/>
            <pc:sldMk cId="3784799991" sldId="2575"/>
            <ac:cxnSpMk id="65" creationId="{60ED0452-079C-4704-9D17-793201C95422}"/>
          </ac:cxnSpMkLst>
        </pc:cxnChg>
        <pc:cxnChg chg="add mod">
          <ac:chgData name="Binoy Thomas" userId="a258ff35-6324-40d4-afda-aa115441a357" providerId="ADAL" clId="{A74E0146-EEE1-4A16-B2C8-34F7498D2686}" dt="2021-04-16T12:38:42.578" v="1788" actId="14100"/>
          <ac:cxnSpMkLst>
            <pc:docMk/>
            <pc:sldMk cId="3784799991" sldId="2575"/>
            <ac:cxnSpMk id="66" creationId="{E385B5C2-94C4-4B33-93C5-FAAB29D120A2}"/>
          </ac:cxnSpMkLst>
        </pc:cxnChg>
        <pc:cxnChg chg="add mod">
          <ac:chgData name="Binoy Thomas" userId="a258ff35-6324-40d4-afda-aa115441a357" providerId="ADAL" clId="{A74E0146-EEE1-4A16-B2C8-34F7498D2686}" dt="2021-04-16T12:18:06.473" v="1536" actId="14100"/>
          <ac:cxnSpMkLst>
            <pc:docMk/>
            <pc:sldMk cId="3784799991" sldId="2575"/>
            <ac:cxnSpMk id="67" creationId="{A03B29BE-8789-405B-AA3C-CD38CEEB26DF}"/>
          </ac:cxnSpMkLst>
        </pc:cxnChg>
        <pc:cxnChg chg="add mod">
          <ac:chgData name="Binoy Thomas" userId="a258ff35-6324-40d4-afda-aa115441a357" providerId="ADAL" clId="{A74E0146-EEE1-4A16-B2C8-34F7498D2686}" dt="2021-04-16T12:01:15.261" v="1367"/>
          <ac:cxnSpMkLst>
            <pc:docMk/>
            <pc:sldMk cId="3784799991" sldId="2575"/>
            <ac:cxnSpMk id="70" creationId="{00BE8769-0EA1-46EF-B658-33EEA3B55915}"/>
          </ac:cxnSpMkLst>
        </pc:cxnChg>
        <pc:cxnChg chg="add mod">
          <ac:chgData name="Binoy Thomas" userId="a258ff35-6324-40d4-afda-aa115441a357" providerId="ADAL" clId="{A74E0146-EEE1-4A16-B2C8-34F7498D2686}" dt="2021-04-16T12:01:15.261" v="1367"/>
          <ac:cxnSpMkLst>
            <pc:docMk/>
            <pc:sldMk cId="3784799991" sldId="2575"/>
            <ac:cxnSpMk id="71" creationId="{835DD0EA-2BEA-43EC-9EFA-41EB50DCFF5B}"/>
          </ac:cxnSpMkLst>
        </pc:cxnChg>
        <pc:cxnChg chg="mod">
          <ac:chgData name="Binoy Thomas" userId="a258ff35-6324-40d4-afda-aa115441a357" providerId="ADAL" clId="{A74E0146-EEE1-4A16-B2C8-34F7498D2686}" dt="2021-04-16T12:01:15.261" v="1367"/>
          <ac:cxnSpMkLst>
            <pc:docMk/>
            <pc:sldMk cId="3784799991" sldId="2575"/>
            <ac:cxnSpMk id="73" creationId="{15EA02F5-7D72-4453-A74C-2CAF9C70595A}"/>
          </ac:cxnSpMkLst>
        </pc:cxnChg>
        <pc:cxnChg chg="mod">
          <ac:chgData name="Binoy Thomas" userId="a258ff35-6324-40d4-afda-aa115441a357" providerId="ADAL" clId="{A74E0146-EEE1-4A16-B2C8-34F7498D2686}" dt="2021-04-16T12:01:15.261" v="1367"/>
          <ac:cxnSpMkLst>
            <pc:docMk/>
            <pc:sldMk cId="3784799991" sldId="2575"/>
            <ac:cxnSpMk id="74" creationId="{9A6CA528-0EC6-4188-9160-A33CB5C67F09}"/>
          </ac:cxnSpMkLst>
        </pc:cxnChg>
        <pc:cxnChg chg="mod">
          <ac:chgData name="Binoy Thomas" userId="a258ff35-6324-40d4-afda-aa115441a357" providerId="ADAL" clId="{A74E0146-EEE1-4A16-B2C8-34F7498D2686}" dt="2021-04-16T12:01:15.261" v="1367"/>
          <ac:cxnSpMkLst>
            <pc:docMk/>
            <pc:sldMk cId="3784799991" sldId="2575"/>
            <ac:cxnSpMk id="75" creationId="{A44C5652-A8CB-4487-8C71-B0778AAD3BAB}"/>
          </ac:cxnSpMkLst>
        </pc:cxnChg>
        <pc:cxnChg chg="mod">
          <ac:chgData name="Binoy Thomas" userId="a258ff35-6324-40d4-afda-aa115441a357" providerId="ADAL" clId="{A74E0146-EEE1-4A16-B2C8-34F7498D2686}" dt="2021-04-16T12:01:15.261" v="1367"/>
          <ac:cxnSpMkLst>
            <pc:docMk/>
            <pc:sldMk cId="3784799991" sldId="2575"/>
            <ac:cxnSpMk id="76" creationId="{5AD969AA-DBA9-45B7-B7D8-C262DD9900EB}"/>
          </ac:cxnSpMkLst>
        </pc:cxnChg>
        <pc:cxnChg chg="mod">
          <ac:chgData name="Binoy Thomas" userId="a258ff35-6324-40d4-afda-aa115441a357" providerId="ADAL" clId="{A74E0146-EEE1-4A16-B2C8-34F7498D2686}" dt="2021-04-16T12:01:15.261" v="1367"/>
          <ac:cxnSpMkLst>
            <pc:docMk/>
            <pc:sldMk cId="3784799991" sldId="2575"/>
            <ac:cxnSpMk id="80" creationId="{A932BE08-27E8-4DE5-8360-680BA5EEC9C8}"/>
          </ac:cxnSpMkLst>
        </pc:cxnChg>
        <pc:cxnChg chg="add del mod">
          <ac:chgData name="Binoy Thomas" userId="a258ff35-6324-40d4-afda-aa115441a357" providerId="ADAL" clId="{A74E0146-EEE1-4A16-B2C8-34F7498D2686}" dt="2021-04-16T12:21:00.145" v="1591" actId="478"/>
          <ac:cxnSpMkLst>
            <pc:docMk/>
            <pc:sldMk cId="3784799991" sldId="2575"/>
            <ac:cxnSpMk id="81" creationId="{12071AE5-ABAB-456C-A49E-9BE1E194DA9A}"/>
          </ac:cxnSpMkLst>
        </pc:cxnChg>
        <pc:cxnChg chg="add del mod">
          <ac:chgData name="Binoy Thomas" userId="a258ff35-6324-40d4-afda-aa115441a357" providerId="ADAL" clId="{A74E0146-EEE1-4A16-B2C8-34F7498D2686}" dt="2021-04-16T12:33:51.892" v="1736" actId="478"/>
          <ac:cxnSpMkLst>
            <pc:docMk/>
            <pc:sldMk cId="3784799991" sldId="2575"/>
            <ac:cxnSpMk id="82" creationId="{8497C2C5-6A57-4C5F-B13C-708909E032DF}"/>
          </ac:cxnSpMkLst>
        </pc:cxnChg>
        <pc:cxnChg chg="mod">
          <ac:chgData name="Binoy Thomas" userId="a258ff35-6324-40d4-afda-aa115441a357" providerId="ADAL" clId="{A74E0146-EEE1-4A16-B2C8-34F7498D2686}" dt="2021-04-16T12:01:15.261" v="1367"/>
          <ac:cxnSpMkLst>
            <pc:docMk/>
            <pc:sldMk cId="3784799991" sldId="2575"/>
            <ac:cxnSpMk id="85" creationId="{A5F3A77A-9750-499F-BB6B-4927913EC18C}"/>
          </ac:cxnSpMkLst>
        </pc:cxnChg>
        <pc:cxnChg chg="mod">
          <ac:chgData name="Binoy Thomas" userId="a258ff35-6324-40d4-afda-aa115441a357" providerId="ADAL" clId="{A74E0146-EEE1-4A16-B2C8-34F7498D2686}" dt="2021-04-16T12:01:15.261" v="1367"/>
          <ac:cxnSpMkLst>
            <pc:docMk/>
            <pc:sldMk cId="3784799991" sldId="2575"/>
            <ac:cxnSpMk id="86" creationId="{A8CAFEA3-55A9-4BEF-A313-6DAFCF27BCB7}"/>
          </ac:cxnSpMkLst>
        </pc:cxnChg>
        <pc:cxnChg chg="add del mod">
          <ac:chgData name="Binoy Thomas" userId="a258ff35-6324-40d4-afda-aa115441a357" providerId="ADAL" clId="{A74E0146-EEE1-4A16-B2C8-34F7498D2686}" dt="2021-04-16T12:33:51.892" v="1736" actId="478"/>
          <ac:cxnSpMkLst>
            <pc:docMk/>
            <pc:sldMk cId="3784799991" sldId="2575"/>
            <ac:cxnSpMk id="87" creationId="{543E9820-8EE9-4F1E-80FE-D4469AE65047}"/>
          </ac:cxnSpMkLst>
        </pc:cxnChg>
        <pc:cxnChg chg="add del mod">
          <ac:chgData name="Binoy Thomas" userId="a258ff35-6324-40d4-afda-aa115441a357" providerId="ADAL" clId="{A74E0146-EEE1-4A16-B2C8-34F7498D2686}" dt="2021-04-16T12:33:51.892" v="1736" actId="478"/>
          <ac:cxnSpMkLst>
            <pc:docMk/>
            <pc:sldMk cId="3784799991" sldId="2575"/>
            <ac:cxnSpMk id="88" creationId="{269E1860-EF43-4D9E-8870-BB423C63DD92}"/>
          </ac:cxnSpMkLst>
        </pc:cxnChg>
        <pc:cxnChg chg="mod">
          <ac:chgData name="Binoy Thomas" userId="a258ff35-6324-40d4-afda-aa115441a357" providerId="ADAL" clId="{A74E0146-EEE1-4A16-B2C8-34F7498D2686}" dt="2021-04-16T12:01:15.261" v="1367"/>
          <ac:cxnSpMkLst>
            <pc:docMk/>
            <pc:sldMk cId="3784799991" sldId="2575"/>
            <ac:cxnSpMk id="91" creationId="{99399F52-11F0-410F-B27F-A6FD9933B008}"/>
          </ac:cxnSpMkLst>
        </pc:cxnChg>
        <pc:cxnChg chg="mod">
          <ac:chgData name="Binoy Thomas" userId="a258ff35-6324-40d4-afda-aa115441a357" providerId="ADAL" clId="{A74E0146-EEE1-4A16-B2C8-34F7498D2686}" dt="2021-04-16T12:01:15.261" v="1367"/>
          <ac:cxnSpMkLst>
            <pc:docMk/>
            <pc:sldMk cId="3784799991" sldId="2575"/>
            <ac:cxnSpMk id="92" creationId="{683E634C-FFEF-4362-8A03-90FB9DDBE3D0}"/>
          </ac:cxnSpMkLst>
        </pc:cxnChg>
        <pc:cxnChg chg="mod">
          <ac:chgData name="Binoy Thomas" userId="a258ff35-6324-40d4-afda-aa115441a357" providerId="ADAL" clId="{A74E0146-EEE1-4A16-B2C8-34F7498D2686}" dt="2021-04-16T12:01:15.261" v="1367"/>
          <ac:cxnSpMkLst>
            <pc:docMk/>
            <pc:sldMk cId="3784799991" sldId="2575"/>
            <ac:cxnSpMk id="93" creationId="{302838D0-B6C0-4B04-A94D-7FDAB6F8344C}"/>
          </ac:cxnSpMkLst>
        </pc:cxnChg>
        <pc:cxnChg chg="mod">
          <ac:chgData name="Binoy Thomas" userId="a258ff35-6324-40d4-afda-aa115441a357" providerId="ADAL" clId="{A74E0146-EEE1-4A16-B2C8-34F7498D2686}" dt="2021-04-16T12:01:15.261" v="1367"/>
          <ac:cxnSpMkLst>
            <pc:docMk/>
            <pc:sldMk cId="3784799991" sldId="2575"/>
            <ac:cxnSpMk id="94" creationId="{AF97A3E8-E266-4271-AFFF-87F3AFF83D53}"/>
          </ac:cxnSpMkLst>
        </pc:cxnChg>
        <pc:cxnChg chg="mod">
          <ac:chgData name="Binoy Thomas" userId="a258ff35-6324-40d4-afda-aa115441a357" providerId="ADAL" clId="{A74E0146-EEE1-4A16-B2C8-34F7498D2686}" dt="2021-04-16T12:01:15.261" v="1367"/>
          <ac:cxnSpMkLst>
            <pc:docMk/>
            <pc:sldMk cId="3784799991" sldId="2575"/>
            <ac:cxnSpMk id="95" creationId="{F989EE6E-F44F-43D8-8509-A89D0AA3B39D}"/>
          </ac:cxnSpMkLst>
        </pc:cxnChg>
        <pc:cxnChg chg="mod">
          <ac:chgData name="Binoy Thomas" userId="a258ff35-6324-40d4-afda-aa115441a357" providerId="ADAL" clId="{A74E0146-EEE1-4A16-B2C8-34F7498D2686}" dt="2021-04-16T12:01:15.261" v="1367"/>
          <ac:cxnSpMkLst>
            <pc:docMk/>
            <pc:sldMk cId="3784799991" sldId="2575"/>
            <ac:cxnSpMk id="96" creationId="{439E6C5E-22DD-48A5-AC3B-83F668FAB2E8}"/>
          </ac:cxnSpMkLst>
        </pc:cxnChg>
        <pc:cxnChg chg="mod">
          <ac:chgData name="Binoy Thomas" userId="a258ff35-6324-40d4-afda-aa115441a357" providerId="ADAL" clId="{A74E0146-EEE1-4A16-B2C8-34F7498D2686}" dt="2021-04-16T12:01:15.261" v="1367"/>
          <ac:cxnSpMkLst>
            <pc:docMk/>
            <pc:sldMk cId="3784799991" sldId="2575"/>
            <ac:cxnSpMk id="97" creationId="{FDB75B5D-46C9-4318-AFB7-9A47F0D77EE8}"/>
          </ac:cxnSpMkLst>
        </pc:cxnChg>
        <pc:cxnChg chg="mod">
          <ac:chgData name="Binoy Thomas" userId="a258ff35-6324-40d4-afda-aa115441a357" providerId="ADAL" clId="{A74E0146-EEE1-4A16-B2C8-34F7498D2686}" dt="2021-04-16T12:01:15.261" v="1367"/>
          <ac:cxnSpMkLst>
            <pc:docMk/>
            <pc:sldMk cId="3784799991" sldId="2575"/>
            <ac:cxnSpMk id="98" creationId="{A9DB13BD-69D3-4903-8BDC-15E5CB1CEF2C}"/>
          </ac:cxnSpMkLst>
        </pc:cxnChg>
        <pc:cxnChg chg="mod">
          <ac:chgData name="Binoy Thomas" userId="a258ff35-6324-40d4-afda-aa115441a357" providerId="ADAL" clId="{A74E0146-EEE1-4A16-B2C8-34F7498D2686}" dt="2021-04-16T12:01:15.261" v="1367"/>
          <ac:cxnSpMkLst>
            <pc:docMk/>
            <pc:sldMk cId="3784799991" sldId="2575"/>
            <ac:cxnSpMk id="100" creationId="{5EA21B4F-BBF6-4204-A25C-11D8EEEB649A}"/>
          </ac:cxnSpMkLst>
        </pc:cxnChg>
        <pc:cxnChg chg="mod">
          <ac:chgData name="Binoy Thomas" userId="a258ff35-6324-40d4-afda-aa115441a357" providerId="ADAL" clId="{A74E0146-EEE1-4A16-B2C8-34F7498D2686}" dt="2021-04-16T12:01:15.261" v="1367"/>
          <ac:cxnSpMkLst>
            <pc:docMk/>
            <pc:sldMk cId="3784799991" sldId="2575"/>
            <ac:cxnSpMk id="101" creationId="{DDB81529-7EB2-4408-9478-E30DEF173BB3}"/>
          </ac:cxnSpMkLst>
        </pc:cxnChg>
        <pc:cxnChg chg="mod">
          <ac:chgData name="Binoy Thomas" userId="a258ff35-6324-40d4-afda-aa115441a357" providerId="ADAL" clId="{A74E0146-EEE1-4A16-B2C8-34F7498D2686}" dt="2021-04-16T12:01:15.261" v="1367"/>
          <ac:cxnSpMkLst>
            <pc:docMk/>
            <pc:sldMk cId="3784799991" sldId="2575"/>
            <ac:cxnSpMk id="102" creationId="{303EF3C5-5BD6-4DE6-A152-406A12C10149}"/>
          </ac:cxnSpMkLst>
        </pc:cxnChg>
        <pc:cxnChg chg="mod">
          <ac:chgData name="Binoy Thomas" userId="a258ff35-6324-40d4-afda-aa115441a357" providerId="ADAL" clId="{A74E0146-EEE1-4A16-B2C8-34F7498D2686}" dt="2021-04-16T12:01:15.261" v="1367"/>
          <ac:cxnSpMkLst>
            <pc:docMk/>
            <pc:sldMk cId="3784799991" sldId="2575"/>
            <ac:cxnSpMk id="103" creationId="{5E4772A3-0C2E-4CB6-98C8-B5F2F3C6D2D0}"/>
          </ac:cxnSpMkLst>
        </pc:cxnChg>
        <pc:cxnChg chg="mod">
          <ac:chgData name="Binoy Thomas" userId="a258ff35-6324-40d4-afda-aa115441a357" providerId="ADAL" clId="{A74E0146-EEE1-4A16-B2C8-34F7498D2686}" dt="2021-04-16T12:01:15.261" v="1367"/>
          <ac:cxnSpMkLst>
            <pc:docMk/>
            <pc:sldMk cId="3784799991" sldId="2575"/>
            <ac:cxnSpMk id="104" creationId="{16F6BB23-5703-45B2-ADEF-50F088A8C93D}"/>
          </ac:cxnSpMkLst>
        </pc:cxnChg>
        <pc:cxnChg chg="mod">
          <ac:chgData name="Binoy Thomas" userId="a258ff35-6324-40d4-afda-aa115441a357" providerId="ADAL" clId="{A74E0146-EEE1-4A16-B2C8-34F7498D2686}" dt="2021-04-16T12:01:15.261" v="1367"/>
          <ac:cxnSpMkLst>
            <pc:docMk/>
            <pc:sldMk cId="3784799991" sldId="2575"/>
            <ac:cxnSpMk id="105" creationId="{EC8B546C-B295-43F3-85DD-3BDFF09751D8}"/>
          </ac:cxnSpMkLst>
        </pc:cxnChg>
        <pc:cxnChg chg="mod">
          <ac:chgData name="Binoy Thomas" userId="a258ff35-6324-40d4-afda-aa115441a357" providerId="ADAL" clId="{A74E0146-EEE1-4A16-B2C8-34F7498D2686}" dt="2021-04-16T12:01:15.261" v="1367"/>
          <ac:cxnSpMkLst>
            <pc:docMk/>
            <pc:sldMk cId="3784799991" sldId="2575"/>
            <ac:cxnSpMk id="107" creationId="{45243063-AF5B-486A-818A-59BB519A6D38}"/>
          </ac:cxnSpMkLst>
        </pc:cxnChg>
        <pc:cxnChg chg="mod">
          <ac:chgData name="Binoy Thomas" userId="a258ff35-6324-40d4-afda-aa115441a357" providerId="ADAL" clId="{A74E0146-EEE1-4A16-B2C8-34F7498D2686}" dt="2021-04-16T12:01:15.261" v="1367"/>
          <ac:cxnSpMkLst>
            <pc:docMk/>
            <pc:sldMk cId="3784799991" sldId="2575"/>
            <ac:cxnSpMk id="108" creationId="{B5514EEF-B60C-4E53-8984-C30CA1B7EDA0}"/>
          </ac:cxnSpMkLst>
        </pc:cxnChg>
        <pc:cxnChg chg="mod">
          <ac:chgData name="Binoy Thomas" userId="a258ff35-6324-40d4-afda-aa115441a357" providerId="ADAL" clId="{A74E0146-EEE1-4A16-B2C8-34F7498D2686}" dt="2021-04-16T12:01:15.261" v="1367"/>
          <ac:cxnSpMkLst>
            <pc:docMk/>
            <pc:sldMk cId="3784799991" sldId="2575"/>
            <ac:cxnSpMk id="109" creationId="{B784C368-85F2-4273-B480-9C2E430534CC}"/>
          </ac:cxnSpMkLst>
        </pc:cxnChg>
        <pc:cxnChg chg="mod">
          <ac:chgData name="Binoy Thomas" userId="a258ff35-6324-40d4-afda-aa115441a357" providerId="ADAL" clId="{A74E0146-EEE1-4A16-B2C8-34F7498D2686}" dt="2021-04-16T12:01:15.261" v="1367"/>
          <ac:cxnSpMkLst>
            <pc:docMk/>
            <pc:sldMk cId="3784799991" sldId="2575"/>
            <ac:cxnSpMk id="110" creationId="{79D4136A-2258-439B-8D8F-8320348D4673}"/>
          </ac:cxnSpMkLst>
        </pc:cxnChg>
        <pc:cxnChg chg="mod">
          <ac:chgData name="Binoy Thomas" userId="a258ff35-6324-40d4-afda-aa115441a357" providerId="ADAL" clId="{A74E0146-EEE1-4A16-B2C8-34F7498D2686}" dt="2021-04-16T12:01:15.261" v="1367"/>
          <ac:cxnSpMkLst>
            <pc:docMk/>
            <pc:sldMk cId="3784799991" sldId="2575"/>
            <ac:cxnSpMk id="111" creationId="{2B21BCB5-1221-4E77-BA7A-357A7A5FCD6A}"/>
          </ac:cxnSpMkLst>
        </pc:cxnChg>
        <pc:cxnChg chg="mod">
          <ac:chgData name="Binoy Thomas" userId="a258ff35-6324-40d4-afda-aa115441a357" providerId="ADAL" clId="{A74E0146-EEE1-4A16-B2C8-34F7498D2686}" dt="2021-04-16T12:01:15.261" v="1367"/>
          <ac:cxnSpMkLst>
            <pc:docMk/>
            <pc:sldMk cId="3784799991" sldId="2575"/>
            <ac:cxnSpMk id="112" creationId="{FA83CE77-D70F-4EBA-AA5F-ABA8E399F1EA}"/>
          </ac:cxnSpMkLst>
        </pc:cxnChg>
        <pc:cxnChg chg="mod">
          <ac:chgData name="Binoy Thomas" userId="a258ff35-6324-40d4-afda-aa115441a357" providerId="ADAL" clId="{A74E0146-EEE1-4A16-B2C8-34F7498D2686}" dt="2021-04-16T12:01:15.261" v="1367"/>
          <ac:cxnSpMkLst>
            <pc:docMk/>
            <pc:sldMk cId="3784799991" sldId="2575"/>
            <ac:cxnSpMk id="115" creationId="{5B0C5349-BBA6-4E88-A7A8-E8B6ABFCC9AC}"/>
          </ac:cxnSpMkLst>
        </pc:cxnChg>
        <pc:cxnChg chg="mod">
          <ac:chgData name="Binoy Thomas" userId="a258ff35-6324-40d4-afda-aa115441a357" providerId="ADAL" clId="{A74E0146-EEE1-4A16-B2C8-34F7498D2686}" dt="2021-04-16T12:01:15.261" v="1367"/>
          <ac:cxnSpMkLst>
            <pc:docMk/>
            <pc:sldMk cId="3784799991" sldId="2575"/>
            <ac:cxnSpMk id="118" creationId="{C5D68009-ABA0-4426-B6E0-E58C071131FE}"/>
          </ac:cxnSpMkLst>
        </pc:cxnChg>
        <pc:cxnChg chg="add mod">
          <ac:chgData name="Binoy Thomas" userId="a258ff35-6324-40d4-afda-aa115441a357" providerId="ADAL" clId="{A74E0146-EEE1-4A16-B2C8-34F7498D2686}" dt="2021-04-16T12:25:38.885" v="1650" actId="14100"/>
          <ac:cxnSpMkLst>
            <pc:docMk/>
            <pc:sldMk cId="3784799991" sldId="2575"/>
            <ac:cxnSpMk id="119" creationId="{1A502161-5B8D-47C9-83C4-063B4ABCE9A4}"/>
          </ac:cxnSpMkLst>
        </pc:cxnChg>
        <pc:cxnChg chg="add mod">
          <ac:chgData name="Binoy Thomas" userId="a258ff35-6324-40d4-afda-aa115441a357" providerId="ADAL" clId="{A74E0146-EEE1-4A16-B2C8-34F7498D2686}" dt="2021-04-16T12:18:25.591" v="1563" actId="1037"/>
          <ac:cxnSpMkLst>
            <pc:docMk/>
            <pc:sldMk cId="3784799991" sldId="2575"/>
            <ac:cxnSpMk id="139" creationId="{F63885A5-1EC0-48E3-858F-BEF7803402B9}"/>
          </ac:cxnSpMkLst>
        </pc:cxnChg>
        <pc:cxnChg chg="add mod">
          <ac:chgData name="Binoy Thomas" userId="a258ff35-6324-40d4-afda-aa115441a357" providerId="ADAL" clId="{A74E0146-EEE1-4A16-B2C8-34F7498D2686}" dt="2021-04-16T12:18:25.591" v="1563" actId="1037"/>
          <ac:cxnSpMkLst>
            <pc:docMk/>
            <pc:sldMk cId="3784799991" sldId="2575"/>
            <ac:cxnSpMk id="142" creationId="{7DB358D9-96DD-463F-BB57-FE371BAB6854}"/>
          </ac:cxnSpMkLst>
        </pc:cxnChg>
        <pc:cxnChg chg="add mod">
          <ac:chgData name="Binoy Thomas" userId="a258ff35-6324-40d4-afda-aa115441a357" providerId="ADAL" clId="{A74E0146-EEE1-4A16-B2C8-34F7498D2686}" dt="2021-04-16T12:18:25.591" v="1563" actId="1037"/>
          <ac:cxnSpMkLst>
            <pc:docMk/>
            <pc:sldMk cId="3784799991" sldId="2575"/>
            <ac:cxnSpMk id="144" creationId="{860CCEC2-52F7-4EDE-A89C-E83032126DB7}"/>
          </ac:cxnSpMkLst>
        </pc:cxnChg>
        <pc:cxnChg chg="mod">
          <ac:chgData name="Binoy Thomas" userId="a258ff35-6324-40d4-afda-aa115441a357" providerId="ADAL" clId="{A74E0146-EEE1-4A16-B2C8-34F7498D2686}" dt="2021-04-16T12:05:28.757" v="1412" actId="571"/>
          <ac:cxnSpMkLst>
            <pc:docMk/>
            <pc:sldMk cId="3784799991" sldId="2575"/>
            <ac:cxnSpMk id="148" creationId="{821CC8AB-D416-4B5F-82BB-7769D39A8821}"/>
          </ac:cxnSpMkLst>
        </pc:cxnChg>
        <pc:cxnChg chg="mod">
          <ac:chgData name="Binoy Thomas" userId="a258ff35-6324-40d4-afda-aa115441a357" providerId="ADAL" clId="{A74E0146-EEE1-4A16-B2C8-34F7498D2686}" dt="2021-04-16T12:06:31.415" v="1421" actId="571"/>
          <ac:cxnSpMkLst>
            <pc:docMk/>
            <pc:sldMk cId="3784799991" sldId="2575"/>
            <ac:cxnSpMk id="151" creationId="{EC108519-E59C-47A5-A7AE-9886C0511256}"/>
          </ac:cxnSpMkLst>
        </pc:cxnChg>
        <pc:cxnChg chg="add mod">
          <ac:chgData name="Binoy Thomas" userId="a258ff35-6324-40d4-afda-aa115441a357" providerId="ADAL" clId="{A74E0146-EEE1-4A16-B2C8-34F7498D2686}" dt="2021-04-16T12:06:34.476" v="1423" actId="1037"/>
          <ac:cxnSpMkLst>
            <pc:docMk/>
            <pc:sldMk cId="3784799991" sldId="2575"/>
            <ac:cxnSpMk id="152" creationId="{6C7F7912-DDF7-4107-AB25-CD8B3AD62F75}"/>
          </ac:cxnSpMkLst>
        </pc:cxnChg>
        <pc:cxnChg chg="add mod">
          <ac:chgData name="Binoy Thomas" userId="a258ff35-6324-40d4-afda-aa115441a357" providerId="ADAL" clId="{A74E0146-EEE1-4A16-B2C8-34F7498D2686}" dt="2021-04-16T12:06:31.415" v="1421" actId="571"/>
          <ac:cxnSpMkLst>
            <pc:docMk/>
            <pc:sldMk cId="3784799991" sldId="2575"/>
            <ac:cxnSpMk id="154" creationId="{542A14C9-AFF8-4F44-B7BE-E98E7786C9A1}"/>
          </ac:cxnSpMkLst>
        </pc:cxnChg>
        <pc:cxnChg chg="add mod">
          <ac:chgData name="Binoy Thomas" userId="a258ff35-6324-40d4-afda-aa115441a357" providerId="ADAL" clId="{A74E0146-EEE1-4A16-B2C8-34F7498D2686}" dt="2021-04-16T12:18:25.591" v="1563" actId="1037"/>
          <ac:cxnSpMkLst>
            <pc:docMk/>
            <pc:sldMk cId="3784799991" sldId="2575"/>
            <ac:cxnSpMk id="155" creationId="{AE4C0F5A-D394-403C-A9B0-CFEC350D8FBA}"/>
          </ac:cxnSpMkLst>
        </pc:cxnChg>
        <pc:cxnChg chg="add mod">
          <ac:chgData name="Binoy Thomas" userId="a258ff35-6324-40d4-afda-aa115441a357" providerId="ADAL" clId="{A74E0146-EEE1-4A16-B2C8-34F7498D2686}" dt="2021-04-16T12:18:25.591" v="1563" actId="1037"/>
          <ac:cxnSpMkLst>
            <pc:docMk/>
            <pc:sldMk cId="3784799991" sldId="2575"/>
            <ac:cxnSpMk id="157" creationId="{03F276A5-AF01-4312-B0A0-AEA929BFB554}"/>
          </ac:cxnSpMkLst>
        </pc:cxnChg>
        <pc:cxnChg chg="add mod">
          <ac:chgData name="Binoy Thomas" userId="a258ff35-6324-40d4-afda-aa115441a357" providerId="ADAL" clId="{A74E0146-EEE1-4A16-B2C8-34F7498D2686}" dt="2021-04-16T12:18:25.591" v="1563" actId="1037"/>
          <ac:cxnSpMkLst>
            <pc:docMk/>
            <pc:sldMk cId="3784799991" sldId="2575"/>
            <ac:cxnSpMk id="159" creationId="{4AD219F0-BA18-4BD4-8F03-41BB337297A0}"/>
          </ac:cxnSpMkLst>
        </pc:cxnChg>
        <pc:cxnChg chg="add mod">
          <ac:chgData name="Binoy Thomas" userId="a258ff35-6324-40d4-afda-aa115441a357" providerId="ADAL" clId="{A74E0146-EEE1-4A16-B2C8-34F7498D2686}" dt="2021-04-16T12:19:10.699" v="1570" actId="1076"/>
          <ac:cxnSpMkLst>
            <pc:docMk/>
            <pc:sldMk cId="3784799991" sldId="2575"/>
            <ac:cxnSpMk id="167" creationId="{80393151-ACBF-4722-B75B-B607773CD796}"/>
          </ac:cxnSpMkLst>
        </pc:cxnChg>
        <pc:cxnChg chg="del mod topLvl">
          <ac:chgData name="Binoy Thomas" userId="a258ff35-6324-40d4-afda-aa115441a357" providerId="ADAL" clId="{A74E0146-EEE1-4A16-B2C8-34F7498D2686}" dt="2021-04-16T12:12:00.828" v="1494" actId="478"/>
          <ac:cxnSpMkLst>
            <pc:docMk/>
            <pc:sldMk cId="3784799991" sldId="2575"/>
            <ac:cxnSpMk id="179" creationId="{F44C2775-91D1-4A9D-A508-3CF9AE16E830}"/>
          </ac:cxnSpMkLst>
        </pc:cxnChg>
        <pc:cxnChg chg="mod">
          <ac:chgData name="Binoy Thomas" userId="a258ff35-6324-40d4-afda-aa115441a357" providerId="ADAL" clId="{A74E0146-EEE1-4A16-B2C8-34F7498D2686}" dt="2021-04-16T12:11:50.113" v="1491" actId="571"/>
          <ac:cxnSpMkLst>
            <pc:docMk/>
            <pc:sldMk cId="3784799991" sldId="2575"/>
            <ac:cxnSpMk id="180" creationId="{3A10EB88-3620-4F0D-B32B-5B38291E8C4B}"/>
          </ac:cxnSpMkLst>
        </pc:cxnChg>
        <pc:cxnChg chg="mod">
          <ac:chgData name="Binoy Thomas" userId="a258ff35-6324-40d4-afda-aa115441a357" providerId="ADAL" clId="{A74E0146-EEE1-4A16-B2C8-34F7498D2686}" dt="2021-04-16T12:11:50.113" v="1491" actId="571"/>
          <ac:cxnSpMkLst>
            <pc:docMk/>
            <pc:sldMk cId="3784799991" sldId="2575"/>
            <ac:cxnSpMk id="181" creationId="{F3478ED5-4C67-4E05-BB5A-E531CA2CDB50}"/>
          </ac:cxnSpMkLst>
        </pc:cxnChg>
        <pc:cxnChg chg="mod">
          <ac:chgData name="Binoy Thomas" userId="a258ff35-6324-40d4-afda-aa115441a357" providerId="ADAL" clId="{A74E0146-EEE1-4A16-B2C8-34F7498D2686}" dt="2021-04-16T12:11:50.113" v="1491" actId="571"/>
          <ac:cxnSpMkLst>
            <pc:docMk/>
            <pc:sldMk cId="3784799991" sldId="2575"/>
            <ac:cxnSpMk id="182" creationId="{1DB7E4A9-51FE-48A2-B42B-159D695EF270}"/>
          </ac:cxnSpMkLst>
        </pc:cxnChg>
        <pc:cxnChg chg="mod">
          <ac:chgData name="Binoy Thomas" userId="a258ff35-6324-40d4-afda-aa115441a357" providerId="ADAL" clId="{A74E0146-EEE1-4A16-B2C8-34F7498D2686}" dt="2021-04-16T12:11:50.113" v="1491" actId="571"/>
          <ac:cxnSpMkLst>
            <pc:docMk/>
            <pc:sldMk cId="3784799991" sldId="2575"/>
            <ac:cxnSpMk id="183" creationId="{A9F5E677-2DA1-4A1C-AAA3-638DEB0E355F}"/>
          </ac:cxnSpMkLst>
        </pc:cxnChg>
        <pc:cxnChg chg="mod">
          <ac:chgData name="Binoy Thomas" userId="a258ff35-6324-40d4-afda-aa115441a357" providerId="ADAL" clId="{A74E0146-EEE1-4A16-B2C8-34F7498D2686}" dt="2021-04-16T12:11:50.113" v="1491" actId="571"/>
          <ac:cxnSpMkLst>
            <pc:docMk/>
            <pc:sldMk cId="3784799991" sldId="2575"/>
            <ac:cxnSpMk id="184" creationId="{B327E8F4-3BBD-483B-9D58-A12EE6A6146A}"/>
          </ac:cxnSpMkLst>
        </pc:cxnChg>
        <pc:cxnChg chg="mod">
          <ac:chgData name="Binoy Thomas" userId="a258ff35-6324-40d4-afda-aa115441a357" providerId="ADAL" clId="{A74E0146-EEE1-4A16-B2C8-34F7498D2686}" dt="2021-04-16T12:11:50.113" v="1491" actId="571"/>
          <ac:cxnSpMkLst>
            <pc:docMk/>
            <pc:sldMk cId="3784799991" sldId="2575"/>
            <ac:cxnSpMk id="185" creationId="{825A84C8-498D-436C-8FD8-EA2CC56B9BDD}"/>
          </ac:cxnSpMkLst>
        </pc:cxnChg>
        <pc:cxnChg chg="mod">
          <ac:chgData name="Binoy Thomas" userId="a258ff35-6324-40d4-afda-aa115441a357" providerId="ADAL" clId="{A74E0146-EEE1-4A16-B2C8-34F7498D2686}" dt="2021-04-16T12:11:50.113" v="1491" actId="571"/>
          <ac:cxnSpMkLst>
            <pc:docMk/>
            <pc:sldMk cId="3784799991" sldId="2575"/>
            <ac:cxnSpMk id="186" creationId="{F4F02459-6B27-4F10-8E1D-C07CE188B76E}"/>
          </ac:cxnSpMkLst>
        </pc:cxnChg>
        <pc:cxnChg chg="add mod">
          <ac:chgData name="Binoy Thomas" userId="a258ff35-6324-40d4-afda-aa115441a357" providerId="ADAL" clId="{A74E0146-EEE1-4A16-B2C8-34F7498D2686}" dt="2021-04-16T12:13:50.795" v="1519" actId="164"/>
          <ac:cxnSpMkLst>
            <pc:docMk/>
            <pc:sldMk cId="3784799991" sldId="2575"/>
            <ac:cxnSpMk id="189" creationId="{27B6B1B9-EF52-4559-BB38-643D9CC0057C}"/>
          </ac:cxnSpMkLst>
        </pc:cxnChg>
        <pc:cxnChg chg="add mod">
          <ac:chgData name="Binoy Thomas" userId="a258ff35-6324-40d4-afda-aa115441a357" providerId="ADAL" clId="{A74E0146-EEE1-4A16-B2C8-34F7498D2686}" dt="2021-04-16T12:13:50.795" v="1519" actId="164"/>
          <ac:cxnSpMkLst>
            <pc:docMk/>
            <pc:sldMk cId="3784799991" sldId="2575"/>
            <ac:cxnSpMk id="194" creationId="{D7D7F151-A964-4F98-83A5-9A993C2405C3}"/>
          </ac:cxnSpMkLst>
        </pc:cxnChg>
        <pc:cxnChg chg="add mod">
          <ac:chgData name="Binoy Thomas" userId="a258ff35-6324-40d4-afda-aa115441a357" providerId="ADAL" clId="{A74E0146-EEE1-4A16-B2C8-34F7498D2686}" dt="2021-04-16T12:13:50.795" v="1519" actId="164"/>
          <ac:cxnSpMkLst>
            <pc:docMk/>
            <pc:sldMk cId="3784799991" sldId="2575"/>
            <ac:cxnSpMk id="196" creationId="{864E5BCE-738C-44B2-8E9E-957344A365D9}"/>
          </ac:cxnSpMkLst>
        </pc:cxnChg>
        <pc:cxnChg chg="add mod">
          <ac:chgData name="Binoy Thomas" userId="a258ff35-6324-40d4-afda-aa115441a357" providerId="ADAL" clId="{A74E0146-EEE1-4A16-B2C8-34F7498D2686}" dt="2021-04-16T12:19:10.699" v="1570" actId="1076"/>
          <ac:cxnSpMkLst>
            <pc:docMk/>
            <pc:sldMk cId="3784799991" sldId="2575"/>
            <ac:cxnSpMk id="197" creationId="{BC96D103-EE97-45FB-B92F-9BF02CD68992}"/>
          </ac:cxnSpMkLst>
        </pc:cxnChg>
        <pc:cxnChg chg="add mod">
          <ac:chgData name="Binoy Thomas" userId="a258ff35-6324-40d4-afda-aa115441a357" providerId="ADAL" clId="{A74E0146-EEE1-4A16-B2C8-34F7498D2686}" dt="2021-04-16T12:19:10.699" v="1570" actId="1076"/>
          <ac:cxnSpMkLst>
            <pc:docMk/>
            <pc:sldMk cId="3784799991" sldId="2575"/>
            <ac:cxnSpMk id="199" creationId="{E9FE8D69-0F3F-4893-A7AD-B594188D47BE}"/>
          </ac:cxnSpMkLst>
        </pc:cxnChg>
        <pc:cxnChg chg="add mod">
          <ac:chgData name="Binoy Thomas" userId="a258ff35-6324-40d4-afda-aa115441a357" providerId="ADAL" clId="{A74E0146-EEE1-4A16-B2C8-34F7498D2686}" dt="2021-04-16T12:19:10.699" v="1570" actId="1076"/>
          <ac:cxnSpMkLst>
            <pc:docMk/>
            <pc:sldMk cId="3784799991" sldId="2575"/>
            <ac:cxnSpMk id="203" creationId="{6C053A3C-A2AA-4F99-96EA-B302B6B286F7}"/>
          </ac:cxnSpMkLst>
        </pc:cxnChg>
        <pc:cxnChg chg="del mod">
          <ac:chgData name="Binoy Thomas" userId="a258ff35-6324-40d4-afda-aa115441a357" providerId="ADAL" clId="{A74E0146-EEE1-4A16-B2C8-34F7498D2686}" dt="2021-04-16T12:19:43.502" v="1576" actId="478"/>
          <ac:cxnSpMkLst>
            <pc:docMk/>
            <pc:sldMk cId="3784799991" sldId="2575"/>
            <ac:cxnSpMk id="214" creationId="{A62734CC-3E4A-41E8-B304-B2A96772FB76}"/>
          </ac:cxnSpMkLst>
        </pc:cxnChg>
        <pc:cxnChg chg="del mod topLvl">
          <ac:chgData name="Binoy Thomas" userId="a258ff35-6324-40d4-afda-aa115441a357" providerId="ADAL" clId="{A74E0146-EEE1-4A16-B2C8-34F7498D2686}" dt="2021-04-16T12:19:48.358" v="1578" actId="478"/>
          <ac:cxnSpMkLst>
            <pc:docMk/>
            <pc:sldMk cId="3784799991" sldId="2575"/>
            <ac:cxnSpMk id="215" creationId="{C86914C5-EF5B-4652-9F2C-1D1B9BBA0FB5}"/>
          </ac:cxnSpMkLst>
        </pc:cxnChg>
        <pc:cxnChg chg="del mod">
          <ac:chgData name="Binoy Thomas" userId="a258ff35-6324-40d4-afda-aa115441a357" providerId="ADAL" clId="{A74E0146-EEE1-4A16-B2C8-34F7498D2686}" dt="2021-04-16T12:19:45.339" v="1577" actId="478"/>
          <ac:cxnSpMkLst>
            <pc:docMk/>
            <pc:sldMk cId="3784799991" sldId="2575"/>
            <ac:cxnSpMk id="216" creationId="{426780EB-7B0A-4738-B2E0-5EAEAE883A19}"/>
          </ac:cxnSpMkLst>
        </pc:cxnChg>
        <pc:cxnChg chg="mod">
          <ac:chgData name="Binoy Thomas" userId="a258ff35-6324-40d4-afda-aa115441a357" providerId="ADAL" clId="{A74E0146-EEE1-4A16-B2C8-34F7498D2686}" dt="2021-04-16T12:19:25.564" v="1572" actId="571"/>
          <ac:cxnSpMkLst>
            <pc:docMk/>
            <pc:sldMk cId="3784799991" sldId="2575"/>
            <ac:cxnSpMk id="217" creationId="{2CC23153-0D7A-4CC3-8689-0921A3575AF0}"/>
          </ac:cxnSpMkLst>
        </pc:cxnChg>
        <pc:cxnChg chg="mod">
          <ac:chgData name="Binoy Thomas" userId="a258ff35-6324-40d4-afda-aa115441a357" providerId="ADAL" clId="{A74E0146-EEE1-4A16-B2C8-34F7498D2686}" dt="2021-04-16T12:19:25.564" v="1572" actId="571"/>
          <ac:cxnSpMkLst>
            <pc:docMk/>
            <pc:sldMk cId="3784799991" sldId="2575"/>
            <ac:cxnSpMk id="218" creationId="{AF67A09D-316A-4F63-B9EC-22C8066E9689}"/>
          </ac:cxnSpMkLst>
        </pc:cxnChg>
        <pc:cxnChg chg="mod">
          <ac:chgData name="Binoy Thomas" userId="a258ff35-6324-40d4-afda-aa115441a357" providerId="ADAL" clId="{A74E0146-EEE1-4A16-B2C8-34F7498D2686}" dt="2021-04-16T12:19:25.564" v="1572" actId="571"/>
          <ac:cxnSpMkLst>
            <pc:docMk/>
            <pc:sldMk cId="3784799991" sldId="2575"/>
            <ac:cxnSpMk id="219" creationId="{BA6BB97E-2041-46BB-8A5B-AB5F17F4B0FD}"/>
          </ac:cxnSpMkLst>
        </pc:cxnChg>
        <pc:cxnChg chg="mod">
          <ac:chgData name="Binoy Thomas" userId="a258ff35-6324-40d4-afda-aa115441a357" providerId="ADAL" clId="{A74E0146-EEE1-4A16-B2C8-34F7498D2686}" dt="2021-04-16T12:19:25.564" v="1572" actId="571"/>
          <ac:cxnSpMkLst>
            <pc:docMk/>
            <pc:sldMk cId="3784799991" sldId="2575"/>
            <ac:cxnSpMk id="220" creationId="{1E4F4939-073D-4CA2-A359-FAAD9B651198}"/>
          </ac:cxnSpMkLst>
        </pc:cxnChg>
        <pc:cxnChg chg="mod">
          <ac:chgData name="Binoy Thomas" userId="a258ff35-6324-40d4-afda-aa115441a357" providerId="ADAL" clId="{A74E0146-EEE1-4A16-B2C8-34F7498D2686}" dt="2021-04-16T12:19:25.564" v="1572" actId="571"/>
          <ac:cxnSpMkLst>
            <pc:docMk/>
            <pc:sldMk cId="3784799991" sldId="2575"/>
            <ac:cxnSpMk id="221" creationId="{B9E2F20F-1C1B-4185-89CC-D8F219277FB0}"/>
          </ac:cxnSpMkLst>
        </pc:cxnChg>
        <pc:cxnChg chg="mod">
          <ac:chgData name="Binoy Thomas" userId="a258ff35-6324-40d4-afda-aa115441a357" providerId="ADAL" clId="{A74E0146-EEE1-4A16-B2C8-34F7498D2686}" dt="2021-04-16T12:19:25.564" v="1572" actId="571"/>
          <ac:cxnSpMkLst>
            <pc:docMk/>
            <pc:sldMk cId="3784799991" sldId="2575"/>
            <ac:cxnSpMk id="222" creationId="{30A978A1-9B2F-4200-B0E7-E08627A3E522}"/>
          </ac:cxnSpMkLst>
        </pc:cxnChg>
        <pc:cxnChg chg="mod">
          <ac:chgData name="Binoy Thomas" userId="a258ff35-6324-40d4-afda-aa115441a357" providerId="ADAL" clId="{A74E0146-EEE1-4A16-B2C8-34F7498D2686}" dt="2021-04-16T12:19:25.564" v="1572" actId="571"/>
          <ac:cxnSpMkLst>
            <pc:docMk/>
            <pc:sldMk cId="3784799991" sldId="2575"/>
            <ac:cxnSpMk id="223" creationId="{3355A2CD-847F-4F3C-8EE2-593B9AF501B6}"/>
          </ac:cxnSpMkLst>
        </pc:cxnChg>
        <pc:cxnChg chg="add mod">
          <ac:chgData name="Binoy Thomas" userId="a258ff35-6324-40d4-afda-aa115441a357" providerId="ADAL" clId="{A74E0146-EEE1-4A16-B2C8-34F7498D2686}" dt="2021-04-16T12:31:41.653" v="1725" actId="14100"/>
          <ac:cxnSpMkLst>
            <pc:docMk/>
            <pc:sldMk cId="3784799991" sldId="2575"/>
            <ac:cxnSpMk id="224" creationId="{31071AC1-0265-4CC5-AE66-6C45605DEBE4}"/>
          </ac:cxnSpMkLst>
        </pc:cxnChg>
        <pc:cxnChg chg="add mod">
          <ac:chgData name="Binoy Thomas" userId="a258ff35-6324-40d4-afda-aa115441a357" providerId="ADAL" clId="{A74E0146-EEE1-4A16-B2C8-34F7498D2686}" dt="2021-04-16T12:31:45.580" v="1727" actId="1036"/>
          <ac:cxnSpMkLst>
            <pc:docMk/>
            <pc:sldMk cId="3784799991" sldId="2575"/>
            <ac:cxnSpMk id="227" creationId="{12C97635-7186-40C3-B756-B1E59C46C044}"/>
          </ac:cxnSpMkLst>
        </pc:cxnChg>
        <pc:cxnChg chg="mod">
          <ac:chgData name="Binoy Thomas" userId="a258ff35-6324-40d4-afda-aa115441a357" providerId="ADAL" clId="{A74E0146-EEE1-4A16-B2C8-34F7498D2686}" dt="2021-04-16T12:21:47.530" v="1604" actId="571"/>
          <ac:cxnSpMkLst>
            <pc:docMk/>
            <pc:sldMk cId="3784799991" sldId="2575"/>
            <ac:cxnSpMk id="231" creationId="{01DAB09A-2C6E-40D0-B394-5FC39BEDBC24}"/>
          </ac:cxnSpMkLst>
        </pc:cxnChg>
        <pc:cxnChg chg="add mod">
          <ac:chgData name="Binoy Thomas" userId="a258ff35-6324-40d4-afda-aa115441a357" providerId="ADAL" clId="{A74E0146-EEE1-4A16-B2C8-34F7498D2686}" dt="2021-04-16T12:21:50.689" v="1606" actId="1038"/>
          <ac:cxnSpMkLst>
            <pc:docMk/>
            <pc:sldMk cId="3784799991" sldId="2575"/>
            <ac:cxnSpMk id="232" creationId="{A5E5544A-C358-410D-B0B4-8933ADB25C80}"/>
          </ac:cxnSpMkLst>
        </pc:cxnChg>
        <pc:cxnChg chg="add mod">
          <ac:chgData name="Binoy Thomas" userId="a258ff35-6324-40d4-afda-aa115441a357" providerId="ADAL" clId="{A74E0146-EEE1-4A16-B2C8-34F7498D2686}" dt="2021-04-16T12:21:47.530" v="1604" actId="571"/>
          <ac:cxnSpMkLst>
            <pc:docMk/>
            <pc:sldMk cId="3784799991" sldId="2575"/>
            <ac:cxnSpMk id="234" creationId="{53C3FCD6-6C4E-40D0-B935-677E65349283}"/>
          </ac:cxnSpMkLst>
        </pc:cxnChg>
        <pc:cxnChg chg="add mod">
          <ac:chgData name="Binoy Thomas" userId="a258ff35-6324-40d4-afda-aa115441a357" providerId="ADAL" clId="{A74E0146-EEE1-4A16-B2C8-34F7498D2686}" dt="2021-04-16T12:23:34.802" v="1621" actId="14100"/>
          <ac:cxnSpMkLst>
            <pc:docMk/>
            <pc:sldMk cId="3784799991" sldId="2575"/>
            <ac:cxnSpMk id="235" creationId="{24449BCA-D50B-4EAB-9652-DE0E3D94B03B}"/>
          </ac:cxnSpMkLst>
        </pc:cxnChg>
        <pc:cxnChg chg="add mod">
          <ac:chgData name="Binoy Thomas" userId="a258ff35-6324-40d4-afda-aa115441a357" providerId="ADAL" clId="{A74E0146-EEE1-4A16-B2C8-34F7498D2686}" dt="2021-04-16T12:22:36.471" v="1613" actId="14100"/>
          <ac:cxnSpMkLst>
            <pc:docMk/>
            <pc:sldMk cId="3784799991" sldId="2575"/>
            <ac:cxnSpMk id="237" creationId="{86290795-D869-4C2B-BBAE-073C4DBEA9AD}"/>
          </ac:cxnSpMkLst>
        </pc:cxnChg>
        <pc:cxnChg chg="add mod">
          <ac:chgData name="Binoy Thomas" userId="a258ff35-6324-40d4-afda-aa115441a357" providerId="ADAL" clId="{A74E0146-EEE1-4A16-B2C8-34F7498D2686}" dt="2021-04-16T12:25:23.352" v="1647" actId="1037"/>
          <ac:cxnSpMkLst>
            <pc:docMk/>
            <pc:sldMk cId="3784799991" sldId="2575"/>
            <ac:cxnSpMk id="239" creationId="{C597FB2C-3F9D-4ABC-89E1-FB6012338B08}"/>
          </ac:cxnSpMkLst>
        </pc:cxnChg>
        <pc:cxnChg chg="mod">
          <ac:chgData name="Binoy Thomas" userId="a258ff35-6324-40d4-afda-aa115441a357" providerId="ADAL" clId="{A74E0146-EEE1-4A16-B2C8-34F7498D2686}" dt="2021-04-16T12:23:06.138" v="1615" actId="571"/>
          <ac:cxnSpMkLst>
            <pc:docMk/>
            <pc:sldMk cId="3784799991" sldId="2575"/>
            <ac:cxnSpMk id="241" creationId="{C65913DC-262D-477E-BEE6-07AC18DAC1EE}"/>
          </ac:cxnSpMkLst>
        </pc:cxnChg>
        <pc:cxnChg chg="mod">
          <ac:chgData name="Binoy Thomas" userId="a258ff35-6324-40d4-afda-aa115441a357" providerId="ADAL" clId="{A74E0146-EEE1-4A16-B2C8-34F7498D2686}" dt="2021-04-16T12:23:06.138" v="1615" actId="571"/>
          <ac:cxnSpMkLst>
            <pc:docMk/>
            <pc:sldMk cId="3784799991" sldId="2575"/>
            <ac:cxnSpMk id="242" creationId="{B70D64AA-A59D-48C5-8A6E-12BE59DE981D}"/>
          </ac:cxnSpMkLst>
        </pc:cxnChg>
        <pc:cxnChg chg="mod">
          <ac:chgData name="Binoy Thomas" userId="a258ff35-6324-40d4-afda-aa115441a357" providerId="ADAL" clId="{A74E0146-EEE1-4A16-B2C8-34F7498D2686}" dt="2021-04-16T12:23:06.138" v="1615" actId="571"/>
          <ac:cxnSpMkLst>
            <pc:docMk/>
            <pc:sldMk cId="3784799991" sldId="2575"/>
            <ac:cxnSpMk id="243" creationId="{8CD1FF00-386A-4009-B710-A0FEA00ECF75}"/>
          </ac:cxnSpMkLst>
        </pc:cxnChg>
        <pc:cxnChg chg="mod">
          <ac:chgData name="Binoy Thomas" userId="a258ff35-6324-40d4-afda-aa115441a357" providerId="ADAL" clId="{A74E0146-EEE1-4A16-B2C8-34F7498D2686}" dt="2021-04-16T12:23:06.138" v="1615" actId="571"/>
          <ac:cxnSpMkLst>
            <pc:docMk/>
            <pc:sldMk cId="3784799991" sldId="2575"/>
            <ac:cxnSpMk id="244" creationId="{12D60256-7DC9-4899-AF8A-79D12D949A98}"/>
          </ac:cxnSpMkLst>
        </pc:cxnChg>
        <pc:cxnChg chg="mod">
          <ac:chgData name="Binoy Thomas" userId="a258ff35-6324-40d4-afda-aa115441a357" providerId="ADAL" clId="{A74E0146-EEE1-4A16-B2C8-34F7498D2686}" dt="2021-04-16T12:23:06.138" v="1615" actId="571"/>
          <ac:cxnSpMkLst>
            <pc:docMk/>
            <pc:sldMk cId="3784799991" sldId="2575"/>
            <ac:cxnSpMk id="245" creationId="{05E1C055-45B3-4C51-81C1-4B9DDB5FF4AE}"/>
          </ac:cxnSpMkLst>
        </pc:cxnChg>
        <pc:cxnChg chg="mod">
          <ac:chgData name="Binoy Thomas" userId="a258ff35-6324-40d4-afda-aa115441a357" providerId="ADAL" clId="{A74E0146-EEE1-4A16-B2C8-34F7498D2686}" dt="2021-04-16T12:23:06.138" v="1615" actId="571"/>
          <ac:cxnSpMkLst>
            <pc:docMk/>
            <pc:sldMk cId="3784799991" sldId="2575"/>
            <ac:cxnSpMk id="246" creationId="{2AD7CF09-AC74-4A25-B705-B8AFA8CC17E3}"/>
          </ac:cxnSpMkLst>
        </pc:cxnChg>
        <pc:cxnChg chg="mod">
          <ac:chgData name="Binoy Thomas" userId="a258ff35-6324-40d4-afda-aa115441a357" providerId="ADAL" clId="{A74E0146-EEE1-4A16-B2C8-34F7498D2686}" dt="2021-04-16T12:23:06.138" v="1615" actId="571"/>
          <ac:cxnSpMkLst>
            <pc:docMk/>
            <pc:sldMk cId="3784799991" sldId="2575"/>
            <ac:cxnSpMk id="247" creationId="{CAA221F3-ADD1-49EB-BBB7-3CF698AB18DB}"/>
          </ac:cxnSpMkLst>
        </pc:cxnChg>
        <pc:cxnChg chg="add del mod">
          <ac:chgData name="Binoy Thomas" userId="a258ff35-6324-40d4-afda-aa115441a357" providerId="ADAL" clId="{A74E0146-EEE1-4A16-B2C8-34F7498D2686}" dt="2021-04-16T12:23:29.130" v="1620" actId="478"/>
          <ac:cxnSpMkLst>
            <pc:docMk/>
            <pc:sldMk cId="3784799991" sldId="2575"/>
            <ac:cxnSpMk id="248" creationId="{25BADB53-212B-4094-A65B-7FBB5F528349}"/>
          </ac:cxnSpMkLst>
        </pc:cxnChg>
        <pc:cxnChg chg="add mod">
          <ac:chgData name="Binoy Thomas" userId="a258ff35-6324-40d4-afda-aa115441a357" providerId="ADAL" clId="{A74E0146-EEE1-4A16-B2C8-34F7498D2686}" dt="2021-04-16T12:34:34.585" v="1741" actId="1037"/>
          <ac:cxnSpMkLst>
            <pc:docMk/>
            <pc:sldMk cId="3784799991" sldId="2575"/>
            <ac:cxnSpMk id="251" creationId="{C1F71B14-4CED-4CF7-BA5F-79800769BEB8}"/>
          </ac:cxnSpMkLst>
        </pc:cxnChg>
        <pc:cxnChg chg="mod">
          <ac:chgData name="Binoy Thomas" userId="a258ff35-6324-40d4-afda-aa115441a357" providerId="ADAL" clId="{A74E0146-EEE1-4A16-B2C8-34F7498D2686}" dt="2021-04-16T12:26:22.044" v="1657" actId="571"/>
          <ac:cxnSpMkLst>
            <pc:docMk/>
            <pc:sldMk cId="3784799991" sldId="2575"/>
            <ac:cxnSpMk id="264" creationId="{2206AD9D-AA1F-40D1-98E9-867CD0FFDDC5}"/>
          </ac:cxnSpMkLst>
        </pc:cxnChg>
        <pc:cxnChg chg="mod">
          <ac:chgData name="Binoy Thomas" userId="a258ff35-6324-40d4-afda-aa115441a357" providerId="ADAL" clId="{A74E0146-EEE1-4A16-B2C8-34F7498D2686}" dt="2021-04-16T12:26:22.044" v="1657" actId="571"/>
          <ac:cxnSpMkLst>
            <pc:docMk/>
            <pc:sldMk cId="3784799991" sldId="2575"/>
            <ac:cxnSpMk id="265" creationId="{FFFF20E8-3AA9-4D37-9F92-A94415C7CB18}"/>
          </ac:cxnSpMkLst>
        </pc:cxnChg>
        <pc:cxnChg chg="mod">
          <ac:chgData name="Binoy Thomas" userId="a258ff35-6324-40d4-afda-aa115441a357" providerId="ADAL" clId="{A74E0146-EEE1-4A16-B2C8-34F7498D2686}" dt="2021-04-16T12:26:22.044" v="1657" actId="571"/>
          <ac:cxnSpMkLst>
            <pc:docMk/>
            <pc:sldMk cId="3784799991" sldId="2575"/>
            <ac:cxnSpMk id="266" creationId="{E252A58F-1F80-4822-AA30-2F0C66EF0068}"/>
          </ac:cxnSpMkLst>
        </pc:cxnChg>
        <pc:cxnChg chg="add mod">
          <ac:chgData name="Binoy Thomas" userId="a258ff35-6324-40d4-afda-aa115441a357" providerId="ADAL" clId="{A74E0146-EEE1-4A16-B2C8-34F7498D2686}" dt="2021-04-16T12:26:52.972" v="1665" actId="1038"/>
          <ac:cxnSpMkLst>
            <pc:docMk/>
            <pc:sldMk cId="3784799991" sldId="2575"/>
            <ac:cxnSpMk id="268" creationId="{D9833EF6-5C18-47A9-B559-89451C4BA43A}"/>
          </ac:cxnSpMkLst>
        </pc:cxnChg>
        <pc:cxnChg chg="add mod">
          <ac:chgData name="Binoy Thomas" userId="a258ff35-6324-40d4-afda-aa115441a357" providerId="ADAL" clId="{A74E0146-EEE1-4A16-B2C8-34F7498D2686}" dt="2021-04-16T12:30:59.390" v="1715" actId="1035"/>
          <ac:cxnSpMkLst>
            <pc:docMk/>
            <pc:sldMk cId="3784799991" sldId="2575"/>
            <ac:cxnSpMk id="276" creationId="{85BAFFE1-40D2-469C-AB5F-5458514CFB0D}"/>
          </ac:cxnSpMkLst>
        </pc:cxnChg>
        <pc:cxnChg chg="add mod">
          <ac:chgData name="Binoy Thomas" userId="a258ff35-6324-40d4-afda-aa115441a357" providerId="ADAL" clId="{A74E0146-EEE1-4A16-B2C8-34F7498D2686}" dt="2021-04-16T12:30:59.390" v="1715" actId="1035"/>
          <ac:cxnSpMkLst>
            <pc:docMk/>
            <pc:sldMk cId="3784799991" sldId="2575"/>
            <ac:cxnSpMk id="278" creationId="{885A1FBE-3159-4291-B770-9E7F151A0926}"/>
          </ac:cxnSpMkLst>
        </pc:cxnChg>
        <pc:cxnChg chg="add mod">
          <ac:chgData name="Binoy Thomas" userId="a258ff35-6324-40d4-afda-aa115441a357" providerId="ADAL" clId="{A74E0146-EEE1-4A16-B2C8-34F7498D2686}" dt="2021-04-16T12:30:59.390" v="1715" actId="1035"/>
          <ac:cxnSpMkLst>
            <pc:docMk/>
            <pc:sldMk cId="3784799991" sldId="2575"/>
            <ac:cxnSpMk id="279" creationId="{1B3AC12F-AD67-4BEB-AD58-A68D69D8BA33}"/>
          </ac:cxnSpMkLst>
        </pc:cxnChg>
        <pc:cxnChg chg="add mod">
          <ac:chgData name="Binoy Thomas" userId="a258ff35-6324-40d4-afda-aa115441a357" providerId="ADAL" clId="{A74E0146-EEE1-4A16-B2C8-34F7498D2686}" dt="2021-04-16T12:31:31.964" v="1723" actId="1035"/>
          <ac:cxnSpMkLst>
            <pc:docMk/>
            <pc:sldMk cId="3784799991" sldId="2575"/>
            <ac:cxnSpMk id="281" creationId="{CD509394-A518-4E71-ACC8-0A8D24A5A5DF}"/>
          </ac:cxnSpMkLst>
        </pc:cxnChg>
        <pc:cxnChg chg="add mod">
          <ac:chgData name="Binoy Thomas" userId="a258ff35-6324-40d4-afda-aa115441a357" providerId="ADAL" clId="{A74E0146-EEE1-4A16-B2C8-34F7498D2686}" dt="2021-04-16T12:30:59.390" v="1715" actId="1035"/>
          <ac:cxnSpMkLst>
            <pc:docMk/>
            <pc:sldMk cId="3784799991" sldId="2575"/>
            <ac:cxnSpMk id="286" creationId="{16BD6863-FEB3-4373-942C-E886967B39FC}"/>
          </ac:cxnSpMkLst>
        </pc:cxnChg>
        <pc:cxnChg chg="add mod">
          <ac:chgData name="Binoy Thomas" userId="a258ff35-6324-40d4-afda-aa115441a357" providerId="ADAL" clId="{A74E0146-EEE1-4A16-B2C8-34F7498D2686}" dt="2021-04-16T12:30:23.713" v="1690" actId="571"/>
          <ac:cxnSpMkLst>
            <pc:docMk/>
            <pc:sldMk cId="3784799991" sldId="2575"/>
            <ac:cxnSpMk id="288" creationId="{F3D83AF9-F96D-4B56-8282-3EB9E0D4CCF5}"/>
          </ac:cxnSpMkLst>
        </pc:cxnChg>
        <pc:cxnChg chg="add mod">
          <ac:chgData name="Binoy Thomas" userId="a258ff35-6324-40d4-afda-aa115441a357" providerId="ADAL" clId="{A74E0146-EEE1-4A16-B2C8-34F7498D2686}" dt="2021-04-16T12:30:23.284" v="1689" actId="571"/>
          <ac:cxnSpMkLst>
            <pc:docMk/>
            <pc:sldMk cId="3784799991" sldId="2575"/>
            <ac:cxnSpMk id="289" creationId="{CF9F0993-3086-4126-B587-96947924AF13}"/>
          </ac:cxnSpMkLst>
        </pc:cxnChg>
        <pc:cxnChg chg="add mod">
          <ac:chgData name="Binoy Thomas" userId="a258ff35-6324-40d4-afda-aa115441a357" providerId="ADAL" clId="{A74E0146-EEE1-4A16-B2C8-34F7498D2686}" dt="2021-04-16T12:30:59.390" v="1715" actId="1035"/>
          <ac:cxnSpMkLst>
            <pc:docMk/>
            <pc:sldMk cId="3784799991" sldId="2575"/>
            <ac:cxnSpMk id="291" creationId="{E1CA0E59-E187-4F54-8A08-BEFF6C8C566C}"/>
          </ac:cxnSpMkLst>
        </pc:cxnChg>
        <pc:cxnChg chg="add mod">
          <ac:chgData name="Binoy Thomas" userId="a258ff35-6324-40d4-afda-aa115441a357" providerId="ADAL" clId="{A74E0146-EEE1-4A16-B2C8-34F7498D2686}" dt="2021-04-16T12:30:59.390" v="1715" actId="1035"/>
          <ac:cxnSpMkLst>
            <pc:docMk/>
            <pc:sldMk cId="3784799991" sldId="2575"/>
            <ac:cxnSpMk id="292" creationId="{8F9AB6E8-5827-4343-88E7-4BADB41F78FC}"/>
          </ac:cxnSpMkLst>
        </pc:cxnChg>
        <pc:cxnChg chg="add mod">
          <ac:chgData name="Binoy Thomas" userId="a258ff35-6324-40d4-afda-aa115441a357" providerId="ADAL" clId="{A74E0146-EEE1-4A16-B2C8-34F7498D2686}" dt="2021-04-16T12:33:03.109" v="1732" actId="571"/>
          <ac:cxnSpMkLst>
            <pc:docMk/>
            <pc:sldMk cId="3784799991" sldId="2575"/>
            <ac:cxnSpMk id="299" creationId="{2CFFED90-7C81-46EC-A20B-107645D1DE6C}"/>
          </ac:cxnSpMkLst>
        </pc:cxnChg>
        <pc:cxnChg chg="add mod">
          <ac:chgData name="Binoy Thomas" userId="a258ff35-6324-40d4-afda-aa115441a357" providerId="ADAL" clId="{A74E0146-EEE1-4A16-B2C8-34F7498D2686}" dt="2021-04-16T12:33:10.379" v="1734" actId="14100"/>
          <ac:cxnSpMkLst>
            <pc:docMk/>
            <pc:sldMk cId="3784799991" sldId="2575"/>
            <ac:cxnSpMk id="300" creationId="{5558B757-8BDD-44BA-AFA6-AE6052F15D9F}"/>
          </ac:cxnSpMkLst>
        </pc:cxnChg>
        <pc:cxnChg chg="add mod">
          <ac:chgData name="Binoy Thomas" userId="a258ff35-6324-40d4-afda-aa115441a357" providerId="ADAL" clId="{A74E0146-EEE1-4A16-B2C8-34F7498D2686}" dt="2021-04-16T12:35:27.170" v="1744" actId="14100"/>
          <ac:cxnSpMkLst>
            <pc:docMk/>
            <pc:sldMk cId="3784799991" sldId="2575"/>
            <ac:cxnSpMk id="302" creationId="{840F2B41-123A-4504-AF3D-3DC46DBF5400}"/>
          </ac:cxnSpMkLst>
        </pc:cxnChg>
        <pc:cxnChg chg="add mod">
          <ac:chgData name="Binoy Thomas" userId="a258ff35-6324-40d4-afda-aa115441a357" providerId="ADAL" clId="{A74E0146-EEE1-4A16-B2C8-34F7498D2686}" dt="2021-04-16T12:35:30.973" v="1745" actId="571"/>
          <ac:cxnSpMkLst>
            <pc:docMk/>
            <pc:sldMk cId="3784799991" sldId="2575"/>
            <ac:cxnSpMk id="304" creationId="{7E19D2F3-4076-439A-8FED-45E987E0BDAB}"/>
          </ac:cxnSpMkLst>
        </pc:cxnChg>
        <pc:cxnChg chg="add mod">
          <ac:chgData name="Binoy Thomas" userId="a258ff35-6324-40d4-afda-aa115441a357" providerId="ADAL" clId="{A74E0146-EEE1-4A16-B2C8-34F7498D2686}" dt="2021-04-16T12:42:24.051" v="1842" actId="1035"/>
          <ac:cxnSpMkLst>
            <pc:docMk/>
            <pc:sldMk cId="3784799991" sldId="2575"/>
            <ac:cxnSpMk id="305" creationId="{5BDE0627-9D46-4CE9-B4B6-9C321144C6F7}"/>
          </ac:cxnSpMkLst>
        </pc:cxnChg>
      </pc:sldChg>
      <pc:sldChg chg="addSp delSp modSp new mod">
        <pc:chgData name="Binoy Thomas" userId="a258ff35-6324-40d4-afda-aa115441a357" providerId="ADAL" clId="{A74E0146-EEE1-4A16-B2C8-34F7498D2686}" dt="2021-04-26T09:15:57.583" v="4231" actId="20577"/>
        <pc:sldMkLst>
          <pc:docMk/>
          <pc:sldMk cId="2941854875" sldId="2576"/>
        </pc:sldMkLst>
        <pc:spChg chg="mod">
          <ac:chgData name="Binoy Thomas" userId="a258ff35-6324-40d4-afda-aa115441a357" providerId="ADAL" clId="{A74E0146-EEE1-4A16-B2C8-34F7498D2686}" dt="2021-04-26T09:14:32.520" v="4213" actId="20577"/>
          <ac:spMkLst>
            <pc:docMk/>
            <pc:sldMk cId="2941854875" sldId="2576"/>
            <ac:spMk id="2" creationId="{1C90396C-7298-4B4B-8AE3-9A184D5AC603}"/>
          </ac:spMkLst>
        </pc:spChg>
        <pc:spChg chg="del">
          <ac:chgData name="Binoy Thomas" userId="a258ff35-6324-40d4-afda-aa115441a357" providerId="ADAL" clId="{A74E0146-EEE1-4A16-B2C8-34F7498D2686}" dt="2021-04-16T12:47:55.470" v="1862" actId="478"/>
          <ac:spMkLst>
            <pc:docMk/>
            <pc:sldMk cId="2941854875" sldId="2576"/>
            <ac:spMk id="3" creationId="{B3471BDE-12C9-41FE-ABF3-9E12C39B4BB2}"/>
          </ac:spMkLst>
        </pc:spChg>
        <pc:spChg chg="mod">
          <ac:chgData name="Binoy Thomas" userId="a258ff35-6324-40d4-afda-aa115441a357" providerId="ADAL" clId="{A74E0146-EEE1-4A16-B2C8-34F7498D2686}" dt="2021-04-16T14:22:05.867" v="2314" actId="1076"/>
          <ac:spMkLst>
            <pc:docMk/>
            <pc:sldMk cId="2941854875" sldId="2576"/>
            <ac:spMk id="6" creationId="{4FEA12B5-A455-46F8-88EF-96A6A7FD6BAE}"/>
          </ac:spMkLst>
        </pc:spChg>
        <pc:spChg chg="mod">
          <ac:chgData name="Binoy Thomas" userId="a258ff35-6324-40d4-afda-aa115441a357" providerId="ADAL" clId="{A74E0146-EEE1-4A16-B2C8-34F7498D2686}" dt="2021-04-16T14:22:05.867" v="2314" actId="1076"/>
          <ac:spMkLst>
            <pc:docMk/>
            <pc:sldMk cId="2941854875" sldId="2576"/>
            <ac:spMk id="7" creationId="{017FAEC4-F41B-4AE0-A8A9-7B065BE61093}"/>
          </ac:spMkLst>
        </pc:spChg>
        <pc:spChg chg="mod">
          <ac:chgData name="Binoy Thomas" userId="a258ff35-6324-40d4-afda-aa115441a357" providerId="ADAL" clId="{A74E0146-EEE1-4A16-B2C8-34F7498D2686}" dt="2021-04-16T14:22:05.867" v="2314" actId="1076"/>
          <ac:spMkLst>
            <pc:docMk/>
            <pc:sldMk cId="2941854875" sldId="2576"/>
            <ac:spMk id="8" creationId="{3700C654-D325-4FB0-800F-24503278507B}"/>
          </ac:spMkLst>
        </pc:spChg>
        <pc:spChg chg="mod">
          <ac:chgData name="Binoy Thomas" userId="a258ff35-6324-40d4-afda-aa115441a357" providerId="ADAL" clId="{A74E0146-EEE1-4A16-B2C8-34F7498D2686}" dt="2021-04-16T14:22:05.867" v="2314" actId="1076"/>
          <ac:spMkLst>
            <pc:docMk/>
            <pc:sldMk cId="2941854875" sldId="2576"/>
            <ac:spMk id="9" creationId="{FEFBDAA0-B329-4FCE-8380-B2A736E817C5}"/>
          </ac:spMkLst>
        </pc:spChg>
        <pc:spChg chg="mod">
          <ac:chgData name="Binoy Thomas" userId="a258ff35-6324-40d4-afda-aa115441a357" providerId="ADAL" clId="{A74E0146-EEE1-4A16-B2C8-34F7498D2686}" dt="2021-04-16T14:22:05.867" v="2314" actId="1076"/>
          <ac:spMkLst>
            <pc:docMk/>
            <pc:sldMk cId="2941854875" sldId="2576"/>
            <ac:spMk id="10" creationId="{57DD2C09-B212-4188-A64C-4C4EA9AC9FE6}"/>
          </ac:spMkLst>
        </pc:spChg>
        <pc:spChg chg="mod">
          <ac:chgData name="Binoy Thomas" userId="a258ff35-6324-40d4-afda-aa115441a357" providerId="ADAL" clId="{A74E0146-EEE1-4A16-B2C8-34F7498D2686}" dt="2021-04-16T14:22:05.867" v="2314" actId="1076"/>
          <ac:spMkLst>
            <pc:docMk/>
            <pc:sldMk cId="2941854875" sldId="2576"/>
            <ac:spMk id="15" creationId="{42564296-2275-4827-9526-3E7ABBC5A5C8}"/>
          </ac:spMkLst>
        </pc:spChg>
        <pc:spChg chg="mod">
          <ac:chgData name="Binoy Thomas" userId="a258ff35-6324-40d4-afda-aa115441a357" providerId="ADAL" clId="{A74E0146-EEE1-4A16-B2C8-34F7498D2686}" dt="2021-04-16T14:22:05.867" v="2314" actId="1076"/>
          <ac:spMkLst>
            <pc:docMk/>
            <pc:sldMk cId="2941854875" sldId="2576"/>
            <ac:spMk id="17" creationId="{50B0120B-E18E-4395-A791-0E4F45FCDA27}"/>
          </ac:spMkLst>
        </pc:spChg>
        <pc:spChg chg="mod">
          <ac:chgData name="Binoy Thomas" userId="a258ff35-6324-40d4-afda-aa115441a357" providerId="ADAL" clId="{A74E0146-EEE1-4A16-B2C8-34F7498D2686}" dt="2021-04-16T14:22:05.867" v="2314" actId="1076"/>
          <ac:spMkLst>
            <pc:docMk/>
            <pc:sldMk cId="2941854875" sldId="2576"/>
            <ac:spMk id="19" creationId="{AFBFD875-1D85-41B2-9EE7-A532CC8254F5}"/>
          </ac:spMkLst>
        </pc:spChg>
        <pc:spChg chg="mod">
          <ac:chgData name="Binoy Thomas" userId="a258ff35-6324-40d4-afda-aa115441a357" providerId="ADAL" clId="{A74E0146-EEE1-4A16-B2C8-34F7498D2686}" dt="2021-04-16T14:22:05.867" v="2314" actId="1076"/>
          <ac:spMkLst>
            <pc:docMk/>
            <pc:sldMk cId="2941854875" sldId="2576"/>
            <ac:spMk id="20" creationId="{79C7C1FF-A591-4118-8447-B6A59E538DCE}"/>
          </ac:spMkLst>
        </pc:spChg>
        <pc:spChg chg="mod">
          <ac:chgData name="Binoy Thomas" userId="a258ff35-6324-40d4-afda-aa115441a357" providerId="ADAL" clId="{A74E0146-EEE1-4A16-B2C8-34F7498D2686}" dt="2021-04-16T14:22:05.867" v="2314" actId="1076"/>
          <ac:spMkLst>
            <pc:docMk/>
            <pc:sldMk cId="2941854875" sldId="2576"/>
            <ac:spMk id="21" creationId="{C90810BD-A870-4858-9661-7CB33F7BCA82}"/>
          </ac:spMkLst>
        </pc:spChg>
        <pc:spChg chg="mod">
          <ac:chgData name="Binoy Thomas" userId="a258ff35-6324-40d4-afda-aa115441a357" providerId="ADAL" clId="{A74E0146-EEE1-4A16-B2C8-34F7498D2686}" dt="2021-04-16T14:22:05.867" v="2314" actId="1076"/>
          <ac:spMkLst>
            <pc:docMk/>
            <pc:sldMk cId="2941854875" sldId="2576"/>
            <ac:spMk id="22" creationId="{7A28D3E7-52F0-412C-B9F4-02A27CBB0D44}"/>
          </ac:spMkLst>
        </pc:spChg>
        <pc:spChg chg="mod">
          <ac:chgData name="Binoy Thomas" userId="a258ff35-6324-40d4-afda-aa115441a357" providerId="ADAL" clId="{A74E0146-EEE1-4A16-B2C8-34F7498D2686}" dt="2021-04-16T14:22:05.867" v="2314" actId="1076"/>
          <ac:spMkLst>
            <pc:docMk/>
            <pc:sldMk cId="2941854875" sldId="2576"/>
            <ac:spMk id="25" creationId="{13851C90-BBA1-4CE3-9A1E-6B0B4B48EB98}"/>
          </ac:spMkLst>
        </pc:spChg>
        <pc:spChg chg="add mod">
          <ac:chgData name="Binoy Thomas" userId="a258ff35-6324-40d4-afda-aa115441a357" providerId="ADAL" clId="{A74E0146-EEE1-4A16-B2C8-34F7498D2686}" dt="2021-04-16T14:23:13.540" v="2338" actId="1035"/>
          <ac:spMkLst>
            <pc:docMk/>
            <pc:sldMk cId="2941854875" sldId="2576"/>
            <ac:spMk id="29" creationId="{9B9D1F49-B392-42B4-8294-DBBC61829F91}"/>
          </ac:spMkLst>
        </pc:spChg>
        <pc:spChg chg="add mod">
          <ac:chgData name="Binoy Thomas" userId="a258ff35-6324-40d4-afda-aa115441a357" providerId="ADAL" clId="{A74E0146-EEE1-4A16-B2C8-34F7498D2686}" dt="2021-04-16T14:23:15.747" v="2340" actId="1035"/>
          <ac:spMkLst>
            <pc:docMk/>
            <pc:sldMk cId="2941854875" sldId="2576"/>
            <ac:spMk id="30" creationId="{B5A07BC7-7DA8-477D-8A8A-5660134FB90B}"/>
          </ac:spMkLst>
        </pc:spChg>
        <pc:spChg chg="add mod">
          <ac:chgData name="Binoy Thomas" userId="a258ff35-6324-40d4-afda-aa115441a357" providerId="ADAL" clId="{A74E0146-EEE1-4A16-B2C8-34F7498D2686}" dt="2021-04-16T14:23:17.329" v="2342" actId="1035"/>
          <ac:spMkLst>
            <pc:docMk/>
            <pc:sldMk cId="2941854875" sldId="2576"/>
            <ac:spMk id="31" creationId="{7C8375ED-7D3A-4256-8A01-C70E05B6D849}"/>
          </ac:spMkLst>
        </pc:spChg>
        <pc:spChg chg="add mod">
          <ac:chgData name="Binoy Thomas" userId="a258ff35-6324-40d4-afda-aa115441a357" providerId="ADAL" clId="{A74E0146-EEE1-4A16-B2C8-34F7498D2686}" dt="2021-04-16T14:21:31.433" v="2307" actId="571"/>
          <ac:spMkLst>
            <pc:docMk/>
            <pc:sldMk cId="2941854875" sldId="2576"/>
            <ac:spMk id="52" creationId="{64C73276-7545-44F1-9AD8-ED5D647EE47B}"/>
          </ac:spMkLst>
        </pc:spChg>
        <pc:spChg chg="add del mod">
          <ac:chgData name="Binoy Thomas" userId="a258ff35-6324-40d4-afda-aa115441a357" providerId="ADAL" clId="{A74E0146-EEE1-4A16-B2C8-34F7498D2686}" dt="2021-04-16T12:56:12.585" v="1937" actId="478"/>
          <ac:spMkLst>
            <pc:docMk/>
            <pc:sldMk cId="2941854875" sldId="2576"/>
            <ac:spMk id="53" creationId="{FC2A814A-DD9D-47DD-BFFB-255772EA81F6}"/>
          </ac:spMkLst>
        </pc:spChg>
        <pc:spChg chg="add mod">
          <ac:chgData name="Binoy Thomas" userId="a258ff35-6324-40d4-afda-aa115441a357" providerId="ADAL" clId="{A74E0146-EEE1-4A16-B2C8-34F7498D2686}" dt="2021-04-16T14:21:31.433" v="2307" actId="571"/>
          <ac:spMkLst>
            <pc:docMk/>
            <pc:sldMk cId="2941854875" sldId="2576"/>
            <ac:spMk id="56" creationId="{5AD25CE2-491E-412B-9E75-703D7EEF403B}"/>
          </ac:spMkLst>
        </pc:spChg>
        <pc:spChg chg="mod">
          <ac:chgData name="Binoy Thomas" userId="a258ff35-6324-40d4-afda-aa115441a357" providerId="ADAL" clId="{A74E0146-EEE1-4A16-B2C8-34F7498D2686}" dt="2021-04-16T14:21:31.433" v="2307" actId="571"/>
          <ac:spMkLst>
            <pc:docMk/>
            <pc:sldMk cId="2941854875" sldId="2576"/>
            <ac:spMk id="64" creationId="{E16C0F4D-84B9-4FEB-BDE0-30BC330DB66E}"/>
          </ac:spMkLst>
        </pc:spChg>
        <pc:spChg chg="mod">
          <ac:chgData name="Binoy Thomas" userId="a258ff35-6324-40d4-afda-aa115441a357" providerId="ADAL" clId="{A74E0146-EEE1-4A16-B2C8-34F7498D2686}" dt="2021-04-16T14:21:31.433" v="2307" actId="571"/>
          <ac:spMkLst>
            <pc:docMk/>
            <pc:sldMk cId="2941854875" sldId="2576"/>
            <ac:spMk id="120" creationId="{7DBEF7B2-4493-4F93-9E34-B4BD6E2AC6B0}"/>
          </ac:spMkLst>
        </pc:spChg>
        <pc:spChg chg="mod">
          <ac:chgData name="Binoy Thomas" userId="a258ff35-6324-40d4-afda-aa115441a357" providerId="ADAL" clId="{A74E0146-EEE1-4A16-B2C8-34F7498D2686}" dt="2021-04-16T14:21:31.433" v="2307" actId="571"/>
          <ac:spMkLst>
            <pc:docMk/>
            <pc:sldMk cId="2941854875" sldId="2576"/>
            <ac:spMk id="144" creationId="{C8BAD5B8-8689-4E55-9C15-4B77DC17A5A8}"/>
          </ac:spMkLst>
        </pc:spChg>
        <pc:spChg chg="mod">
          <ac:chgData name="Binoy Thomas" userId="a258ff35-6324-40d4-afda-aa115441a357" providerId="ADAL" clId="{A74E0146-EEE1-4A16-B2C8-34F7498D2686}" dt="2021-04-16T14:21:31.433" v="2307" actId="571"/>
          <ac:spMkLst>
            <pc:docMk/>
            <pc:sldMk cId="2941854875" sldId="2576"/>
            <ac:spMk id="174" creationId="{21CF86F2-0926-40DB-9AF1-4A8FB707B09E}"/>
          </ac:spMkLst>
        </pc:spChg>
        <pc:spChg chg="mod">
          <ac:chgData name="Binoy Thomas" userId="a258ff35-6324-40d4-afda-aa115441a357" providerId="ADAL" clId="{A74E0146-EEE1-4A16-B2C8-34F7498D2686}" dt="2021-04-16T14:21:31.433" v="2307" actId="571"/>
          <ac:spMkLst>
            <pc:docMk/>
            <pc:sldMk cId="2941854875" sldId="2576"/>
            <ac:spMk id="179" creationId="{BFDEAA33-F742-4F32-A6C1-9FAFEAB31739}"/>
          </ac:spMkLst>
        </pc:spChg>
        <pc:spChg chg="mod">
          <ac:chgData name="Binoy Thomas" userId="a258ff35-6324-40d4-afda-aa115441a357" providerId="ADAL" clId="{A74E0146-EEE1-4A16-B2C8-34F7498D2686}" dt="2021-04-16T14:21:31.433" v="2307" actId="571"/>
          <ac:spMkLst>
            <pc:docMk/>
            <pc:sldMk cId="2941854875" sldId="2576"/>
            <ac:spMk id="182" creationId="{5E0229A0-B2F1-4B6F-A229-B6E41B84AD48}"/>
          </ac:spMkLst>
        </pc:spChg>
        <pc:spChg chg="mod">
          <ac:chgData name="Binoy Thomas" userId="a258ff35-6324-40d4-afda-aa115441a357" providerId="ADAL" clId="{A74E0146-EEE1-4A16-B2C8-34F7498D2686}" dt="2021-04-21T07:50:29.205" v="3297"/>
          <ac:spMkLst>
            <pc:docMk/>
            <pc:sldMk cId="2941854875" sldId="2576"/>
            <ac:spMk id="202" creationId="{950F8748-FC19-46A4-949B-448B44A566D0}"/>
          </ac:spMkLst>
        </pc:spChg>
        <pc:spChg chg="mod">
          <ac:chgData name="Binoy Thomas" userId="a258ff35-6324-40d4-afda-aa115441a357" providerId="ADAL" clId="{A74E0146-EEE1-4A16-B2C8-34F7498D2686}" dt="2021-04-21T07:50:29.205" v="3297"/>
          <ac:spMkLst>
            <pc:docMk/>
            <pc:sldMk cId="2941854875" sldId="2576"/>
            <ac:spMk id="204" creationId="{D4F9381E-6FCE-4CBB-9CC3-0727A03A00B6}"/>
          </ac:spMkLst>
        </pc:spChg>
        <pc:spChg chg="mod">
          <ac:chgData name="Binoy Thomas" userId="a258ff35-6324-40d4-afda-aa115441a357" providerId="ADAL" clId="{A74E0146-EEE1-4A16-B2C8-34F7498D2686}" dt="2021-04-16T14:21:31.433" v="2307" actId="571"/>
          <ac:spMkLst>
            <pc:docMk/>
            <pc:sldMk cId="2941854875" sldId="2576"/>
            <ac:spMk id="206" creationId="{D5A64D1F-1590-4F6E-888C-F51AADABA62C}"/>
          </ac:spMkLst>
        </pc:spChg>
        <pc:spChg chg="mod">
          <ac:chgData name="Binoy Thomas" userId="a258ff35-6324-40d4-afda-aa115441a357" providerId="ADAL" clId="{A74E0146-EEE1-4A16-B2C8-34F7498D2686}" dt="2021-04-16T14:21:31.433" v="2307" actId="571"/>
          <ac:spMkLst>
            <pc:docMk/>
            <pc:sldMk cId="2941854875" sldId="2576"/>
            <ac:spMk id="209" creationId="{7EBBDE9B-BC00-4C42-873A-15009FCE7665}"/>
          </ac:spMkLst>
        </pc:spChg>
        <pc:spChg chg="mod">
          <ac:chgData name="Binoy Thomas" userId="a258ff35-6324-40d4-afda-aa115441a357" providerId="ADAL" clId="{A74E0146-EEE1-4A16-B2C8-34F7498D2686}" dt="2021-04-16T14:21:31.433" v="2307" actId="571"/>
          <ac:spMkLst>
            <pc:docMk/>
            <pc:sldMk cId="2941854875" sldId="2576"/>
            <ac:spMk id="212" creationId="{B0DB604D-8940-43B0-B98E-D7D08E024F71}"/>
          </ac:spMkLst>
        </pc:spChg>
        <pc:spChg chg="add mod">
          <ac:chgData name="Binoy Thomas" userId="a258ff35-6324-40d4-afda-aa115441a357" providerId="ADAL" clId="{A74E0146-EEE1-4A16-B2C8-34F7498D2686}" dt="2021-04-16T14:21:31.433" v="2307" actId="571"/>
          <ac:spMkLst>
            <pc:docMk/>
            <pc:sldMk cId="2941854875" sldId="2576"/>
            <ac:spMk id="219" creationId="{F6BDF5BC-4144-43E4-A20C-B0DD7802F22D}"/>
          </ac:spMkLst>
        </pc:spChg>
        <pc:spChg chg="mod">
          <ac:chgData name="Binoy Thomas" userId="a258ff35-6324-40d4-afda-aa115441a357" providerId="ADAL" clId="{A74E0146-EEE1-4A16-B2C8-34F7498D2686}" dt="2021-04-16T14:21:31.433" v="2307" actId="571"/>
          <ac:spMkLst>
            <pc:docMk/>
            <pc:sldMk cId="2941854875" sldId="2576"/>
            <ac:spMk id="242" creationId="{9F15BD2B-D9A6-4C25-813F-84AD67726753}"/>
          </ac:spMkLst>
        </pc:spChg>
        <pc:spChg chg="mod">
          <ac:chgData name="Binoy Thomas" userId="a258ff35-6324-40d4-afda-aa115441a357" providerId="ADAL" clId="{A74E0146-EEE1-4A16-B2C8-34F7498D2686}" dt="2021-04-16T14:21:31.433" v="2307" actId="571"/>
          <ac:spMkLst>
            <pc:docMk/>
            <pc:sldMk cId="2941854875" sldId="2576"/>
            <ac:spMk id="246" creationId="{4E291EA2-CF74-4F9D-93C1-AAC887D0853F}"/>
          </ac:spMkLst>
        </pc:spChg>
        <pc:spChg chg="mod">
          <ac:chgData name="Binoy Thomas" userId="a258ff35-6324-40d4-afda-aa115441a357" providerId="ADAL" clId="{A74E0146-EEE1-4A16-B2C8-34F7498D2686}" dt="2021-04-16T14:21:31.433" v="2307" actId="571"/>
          <ac:spMkLst>
            <pc:docMk/>
            <pc:sldMk cId="2941854875" sldId="2576"/>
            <ac:spMk id="258" creationId="{48FBA465-2E9D-4450-93B1-85065911CC14}"/>
          </ac:spMkLst>
        </pc:spChg>
        <pc:spChg chg="mod">
          <ac:chgData name="Binoy Thomas" userId="a258ff35-6324-40d4-afda-aa115441a357" providerId="ADAL" clId="{A74E0146-EEE1-4A16-B2C8-34F7498D2686}" dt="2021-04-16T14:21:31.433" v="2307" actId="571"/>
          <ac:spMkLst>
            <pc:docMk/>
            <pc:sldMk cId="2941854875" sldId="2576"/>
            <ac:spMk id="262" creationId="{0472FAD9-320B-465B-AEB3-5828BC26D3B4}"/>
          </ac:spMkLst>
        </pc:spChg>
        <pc:spChg chg="mod">
          <ac:chgData name="Binoy Thomas" userId="a258ff35-6324-40d4-afda-aa115441a357" providerId="ADAL" clId="{A74E0146-EEE1-4A16-B2C8-34F7498D2686}" dt="2021-04-16T14:21:31.433" v="2307" actId="571"/>
          <ac:spMkLst>
            <pc:docMk/>
            <pc:sldMk cId="2941854875" sldId="2576"/>
            <ac:spMk id="268" creationId="{B56E6635-B5A7-4A32-B25F-83A5AF19FD92}"/>
          </ac:spMkLst>
        </pc:spChg>
        <pc:spChg chg="mod">
          <ac:chgData name="Binoy Thomas" userId="a258ff35-6324-40d4-afda-aa115441a357" providerId="ADAL" clId="{A74E0146-EEE1-4A16-B2C8-34F7498D2686}" dt="2021-04-16T14:21:31.433" v="2307" actId="571"/>
          <ac:spMkLst>
            <pc:docMk/>
            <pc:sldMk cId="2941854875" sldId="2576"/>
            <ac:spMk id="272" creationId="{C83F1550-D045-4C4E-A57C-B48ECC06B881}"/>
          </ac:spMkLst>
        </pc:spChg>
        <pc:spChg chg="add mod ord">
          <ac:chgData name="Binoy Thomas" userId="a258ff35-6324-40d4-afda-aa115441a357" providerId="ADAL" clId="{A74E0146-EEE1-4A16-B2C8-34F7498D2686}" dt="2021-04-16T14:21:31.433" v="2307" actId="571"/>
          <ac:spMkLst>
            <pc:docMk/>
            <pc:sldMk cId="2941854875" sldId="2576"/>
            <ac:spMk id="292" creationId="{8935E7F8-96F7-4FE4-A4C1-29EC6872935B}"/>
          </ac:spMkLst>
        </pc:spChg>
        <pc:spChg chg="add mod ord">
          <ac:chgData name="Binoy Thomas" userId="a258ff35-6324-40d4-afda-aa115441a357" providerId="ADAL" clId="{A74E0146-EEE1-4A16-B2C8-34F7498D2686}" dt="2021-04-16T14:21:31.433" v="2307" actId="571"/>
          <ac:spMkLst>
            <pc:docMk/>
            <pc:sldMk cId="2941854875" sldId="2576"/>
            <ac:spMk id="293" creationId="{91479CDF-0BCF-4890-B2C8-E6B2733EE650}"/>
          </ac:spMkLst>
        </pc:spChg>
        <pc:spChg chg="add mod">
          <ac:chgData name="Binoy Thomas" userId="a258ff35-6324-40d4-afda-aa115441a357" providerId="ADAL" clId="{A74E0146-EEE1-4A16-B2C8-34F7498D2686}" dt="2021-04-16T14:23:24.638" v="2343" actId="1037"/>
          <ac:spMkLst>
            <pc:docMk/>
            <pc:sldMk cId="2941854875" sldId="2576"/>
            <ac:spMk id="299" creationId="{F089BBEC-24F0-4406-9E61-DEC9F3DDE0C9}"/>
          </ac:spMkLst>
        </pc:spChg>
        <pc:spChg chg="add mod">
          <ac:chgData name="Binoy Thomas" userId="a258ff35-6324-40d4-afda-aa115441a357" providerId="ADAL" clId="{A74E0146-EEE1-4A16-B2C8-34F7498D2686}" dt="2021-04-16T14:21:31.433" v="2307" actId="571"/>
          <ac:spMkLst>
            <pc:docMk/>
            <pc:sldMk cId="2941854875" sldId="2576"/>
            <ac:spMk id="300" creationId="{17F3CF60-9676-4EF9-BF7C-71FE13CA725D}"/>
          </ac:spMkLst>
        </pc:spChg>
        <pc:spChg chg="add mod">
          <ac:chgData name="Binoy Thomas" userId="a258ff35-6324-40d4-afda-aa115441a357" providerId="ADAL" clId="{A74E0146-EEE1-4A16-B2C8-34F7498D2686}" dt="2021-04-16T14:21:31.433" v="2307" actId="571"/>
          <ac:spMkLst>
            <pc:docMk/>
            <pc:sldMk cId="2941854875" sldId="2576"/>
            <ac:spMk id="301" creationId="{7600F0E7-48F6-4E52-8D48-BF32DD913B95}"/>
          </ac:spMkLst>
        </pc:spChg>
        <pc:spChg chg="add mod">
          <ac:chgData name="Binoy Thomas" userId="a258ff35-6324-40d4-afda-aa115441a357" providerId="ADAL" clId="{A74E0146-EEE1-4A16-B2C8-34F7498D2686}" dt="2021-04-16T14:21:31.433" v="2307" actId="571"/>
          <ac:spMkLst>
            <pc:docMk/>
            <pc:sldMk cId="2941854875" sldId="2576"/>
            <ac:spMk id="302" creationId="{50E2ED40-F2BB-4650-BB04-30241EE95148}"/>
          </ac:spMkLst>
        </pc:spChg>
        <pc:spChg chg="add mod">
          <ac:chgData name="Binoy Thomas" userId="a258ff35-6324-40d4-afda-aa115441a357" providerId="ADAL" clId="{A74E0146-EEE1-4A16-B2C8-34F7498D2686}" dt="2021-04-16T14:21:31.433" v="2307" actId="571"/>
          <ac:spMkLst>
            <pc:docMk/>
            <pc:sldMk cId="2941854875" sldId="2576"/>
            <ac:spMk id="303" creationId="{733B6CD4-FBC1-48B1-A8DD-3B2F62886071}"/>
          </ac:spMkLst>
        </pc:spChg>
        <pc:spChg chg="add mod">
          <ac:chgData name="Binoy Thomas" userId="a258ff35-6324-40d4-afda-aa115441a357" providerId="ADAL" clId="{A74E0146-EEE1-4A16-B2C8-34F7498D2686}" dt="2021-04-16T14:21:31.433" v="2307" actId="571"/>
          <ac:spMkLst>
            <pc:docMk/>
            <pc:sldMk cId="2941854875" sldId="2576"/>
            <ac:spMk id="304" creationId="{E35F6AB5-80A3-47F1-A793-CFE7F9690C80}"/>
          </ac:spMkLst>
        </pc:spChg>
        <pc:spChg chg="add mod">
          <ac:chgData name="Binoy Thomas" userId="a258ff35-6324-40d4-afda-aa115441a357" providerId="ADAL" clId="{A74E0146-EEE1-4A16-B2C8-34F7498D2686}" dt="2021-04-16T14:21:31.433" v="2307" actId="571"/>
          <ac:spMkLst>
            <pc:docMk/>
            <pc:sldMk cId="2941854875" sldId="2576"/>
            <ac:spMk id="305" creationId="{7DF75EB2-64F0-4EC9-B883-5D20F6CBFD4B}"/>
          </ac:spMkLst>
        </pc:spChg>
        <pc:spChg chg="add mod">
          <ac:chgData name="Binoy Thomas" userId="a258ff35-6324-40d4-afda-aa115441a357" providerId="ADAL" clId="{A74E0146-EEE1-4A16-B2C8-34F7498D2686}" dt="2021-04-16T14:21:31.433" v="2307" actId="571"/>
          <ac:spMkLst>
            <pc:docMk/>
            <pc:sldMk cId="2941854875" sldId="2576"/>
            <ac:spMk id="306" creationId="{E396EE96-9B04-4C21-A1A1-771596B5A1CA}"/>
          </ac:spMkLst>
        </pc:spChg>
        <pc:spChg chg="add mod">
          <ac:chgData name="Binoy Thomas" userId="a258ff35-6324-40d4-afda-aa115441a357" providerId="ADAL" clId="{A74E0146-EEE1-4A16-B2C8-34F7498D2686}" dt="2021-04-16T14:21:31.433" v="2307" actId="571"/>
          <ac:spMkLst>
            <pc:docMk/>
            <pc:sldMk cId="2941854875" sldId="2576"/>
            <ac:spMk id="308" creationId="{7AABDD80-5C02-46F1-8AEB-23197F0B0CA2}"/>
          </ac:spMkLst>
        </pc:spChg>
        <pc:spChg chg="add mod">
          <ac:chgData name="Binoy Thomas" userId="a258ff35-6324-40d4-afda-aa115441a357" providerId="ADAL" clId="{A74E0146-EEE1-4A16-B2C8-34F7498D2686}" dt="2021-04-16T14:21:31.433" v="2307" actId="571"/>
          <ac:spMkLst>
            <pc:docMk/>
            <pc:sldMk cId="2941854875" sldId="2576"/>
            <ac:spMk id="309" creationId="{6AFC2271-138C-433B-AB4D-C267DC95A127}"/>
          </ac:spMkLst>
        </pc:spChg>
        <pc:spChg chg="add mod">
          <ac:chgData name="Binoy Thomas" userId="a258ff35-6324-40d4-afda-aa115441a357" providerId="ADAL" clId="{A74E0146-EEE1-4A16-B2C8-34F7498D2686}" dt="2021-04-16T14:21:31.433" v="2307" actId="571"/>
          <ac:spMkLst>
            <pc:docMk/>
            <pc:sldMk cId="2941854875" sldId="2576"/>
            <ac:spMk id="310" creationId="{B1A9541D-00E2-45A3-9CFE-1E6B30786AE3}"/>
          </ac:spMkLst>
        </pc:spChg>
        <pc:spChg chg="add mod">
          <ac:chgData name="Binoy Thomas" userId="a258ff35-6324-40d4-afda-aa115441a357" providerId="ADAL" clId="{A74E0146-EEE1-4A16-B2C8-34F7498D2686}" dt="2021-04-16T14:21:31.433" v="2307" actId="571"/>
          <ac:spMkLst>
            <pc:docMk/>
            <pc:sldMk cId="2941854875" sldId="2576"/>
            <ac:spMk id="311" creationId="{166E152D-467F-43FA-B8E8-6BDDDE0043E8}"/>
          </ac:spMkLst>
        </pc:spChg>
        <pc:spChg chg="add mod">
          <ac:chgData name="Binoy Thomas" userId="a258ff35-6324-40d4-afda-aa115441a357" providerId="ADAL" clId="{A74E0146-EEE1-4A16-B2C8-34F7498D2686}" dt="2021-04-16T14:21:31.433" v="2307" actId="571"/>
          <ac:spMkLst>
            <pc:docMk/>
            <pc:sldMk cId="2941854875" sldId="2576"/>
            <ac:spMk id="312" creationId="{996A45B5-FF79-4184-9A61-1AAE12FC5A56}"/>
          </ac:spMkLst>
        </pc:spChg>
        <pc:spChg chg="add mod">
          <ac:chgData name="Binoy Thomas" userId="a258ff35-6324-40d4-afda-aa115441a357" providerId="ADAL" clId="{A74E0146-EEE1-4A16-B2C8-34F7498D2686}" dt="2021-04-16T14:21:31.433" v="2307" actId="571"/>
          <ac:spMkLst>
            <pc:docMk/>
            <pc:sldMk cId="2941854875" sldId="2576"/>
            <ac:spMk id="313" creationId="{B9854FDF-65D1-487C-9834-C6F2DF9E22A2}"/>
          </ac:spMkLst>
        </pc:spChg>
        <pc:spChg chg="add mod">
          <ac:chgData name="Binoy Thomas" userId="a258ff35-6324-40d4-afda-aa115441a357" providerId="ADAL" clId="{A74E0146-EEE1-4A16-B2C8-34F7498D2686}" dt="2021-04-16T14:21:31.433" v="2307" actId="571"/>
          <ac:spMkLst>
            <pc:docMk/>
            <pc:sldMk cId="2941854875" sldId="2576"/>
            <ac:spMk id="314" creationId="{71C7F68D-E05C-448C-BCE9-B3EB2A8E11ED}"/>
          </ac:spMkLst>
        </pc:spChg>
        <pc:spChg chg="add mod">
          <ac:chgData name="Binoy Thomas" userId="a258ff35-6324-40d4-afda-aa115441a357" providerId="ADAL" clId="{A74E0146-EEE1-4A16-B2C8-34F7498D2686}" dt="2021-04-16T14:21:31.433" v="2307" actId="571"/>
          <ac:spMkLst>
            <pc:docMk/>
            <pc:sldMk cId="2941854875" sldId="2576"/>
            <ac:spMk id="315" creationId="{B91FCB2F-2628-4A4C-A311-DC10F57EB98F}"/>
          </ac:spMkLst>
        </pc:spChg>
        <pc:spChg chg="add mod">
          <ac:chgData name="Binoy Thomas" userId="a258ff35-6324-40d4-afda-aa115441a357" providerId="ADAL" clId="{A74E0146-EEE1-4A16-B2C8-34F7498D2686}" dt="2021-04-16T14:21:31.433" v="2307" actId="571"/>
          <ac:spMkLst>
            <pc:docMk/>
            <pc:sldMk cId="2941854875" sldId="2576"/>
            <ac:spMk id="316" creationId="{D9BA2293-232F-4E35-8387-C99D96B75E4A}"/>
          </ac:spMkLst>
        </pc:spChg>
        <pc:spChg chg="add mod">
          <ac:chgData name="Binoy Thomas" userId="a258ff35-6324-40d4-afda-aa115441a357" providerId="ADAL" clId="{A74E0146-EEE1-4A16-B2C8-34F7498D2686}" dt="2021-04-16T14:21:31.433" v="2307" actId="571"/>
          <ac:spMkLst>
            <pc:docMk/>
            <pc:sldMk cId="2941854875" sldId="2576"/>
            <ac:spMk id="317" creationId="{4CE72EDC-29A9-4EA1-B4B0-48138CFF09E0}"/>
          </ac:spMkLst>
        </pc:spChg>
        <pc:spChg chg="add mod">
          <ac:chgData name="Binoy Thomas" userId="a258ff35-6324-40d4-afda-aa115441a357" providerId="ADAL" clId="{A74E0146-EEE1-4A16-B2C8-34F7498D2686}" dt="2021-04-16T14:21:31.433" v="2307" actId="571"/>
          <ac:spMkLst>
            <pc:docMk/>
            <pc:sldMk cId="2941854875" sldId="2576"/>
            <ac:spMk id="318" creationId="{E4B0EE35-F087-4174-A88B-6453ED1A2995}"/>
          </ac:spMkLst>
        </pc:spChg>
        <pc:spChg chg="add mod ord">
          <ac:chgData name="Binoy Thomas" userId="a258ff35-6324-40d4-afda-aa115441a357" providerId="ADAL" clId="{A74E0146-EEE1-4A16-B2C8-34F7498D2686}" dt="2021-04-16T14:21:47.200" v="2312" actId="167"/>
          <ac:spMkLst>
            <pc:docMk/>
            <pc:sldMk cId="2941854875" sldId="2576"/>
            <ac:spMk id="322" creationId="{DB407766-EC2C-4377-BCD7-6BBE2FD7FEA4}"/>
          </ac:spMkLst>
        </pc:spChg>
        <pc:spChg chg="add mod">
          <ac:chgData name="Binoy Thomas" userId="a258ff35-6324-40d4-afda-aa115441a357" providerId="ADAL" clId="{A74E0146-EEE1-4A16-B2C8-34F7498D2686}" dt="2021-04-16T14:21:31.433" v="2307" actId="571"/>
          <ac:spMkLst>
            <pc:docMk/>
            <pc:sldMk cId="2941854875" sldId="2576"/>
            <ac:spMk id="323" creationId="{90920F55-EA0F-429E-9F09-8D849A574E14}"/>
          </ac:spMkLst>
        </pc:spChg>
        <pc:spChg chg="add mod">
          <ac:chgData name="Binoy Thomas" userId="a258ff35-6324-40d4-afda-aa115441a357" providerId="ADAL" clId="{A74E0146-EEE1-4A16-B2C8-34F7498D2686}" dt="2021-04-16T14:21:31.433" v="2307" actId="571"/>
          <ac:spMkLst>
            <pc:docMk/>
            <pc:sldMk cId="2941854875" sldId="2576"/>
            <ac:spMk id="324" creationId="{3B585D2C-335E-466A-A627-9F37720EECC4}"/>
          </ac:spMkLst>
        </pc:spChg>
        <pc:spChg chg="add mod">
          <ac:chgData name="Binoy Thomas" userId="a258ff35-6324-40d4-afda-aa115441a357" providerId="ADAL" clId="{A74E0146-EEE1-4A16-B2C8-34F7498D2686}" dt="2021-04-16T14:21:31.433" v="2307" actId="571"/>
          <ac:spMkLst>
            <pc:docMk/>
            <pc:sldMk cId="2941854875" sldId="2576"/>
            <ac:spMk id="325" creationId="{54F593AB-C6AC-4137-85EB-31506E16CB81}"/>
          </ac:spMkLst>
        </pc:spChg>
        <pc:spChg chg="add mod">
          <ac:chgData name="Binoy Thomas" userId="a258ff35-6324-40d4-afda-aa115441a357" providerId="ADAL" clId="{A74E0146-EEE1-4A16-B2C8-34F7498D2686}" dt="2021-04-16T14:21:31.433" v="2307" actId="571"/>
          <ac:spMkLst>
            <pc:docMk/>
            <pc:sldMk cId="2941854875" sldId="2576"/>
            <ac:spMk id="326" creationId="{5A162A81-BD7A-4610-9F86-369BE24A869D}"/>
          </ac:spMkLst>
        </pc:spChg>
        <pc:spChg chg="add mod ord">
          <ac:chgData name="Binoy Thomas" userId="a258ff35-6324-40d4-afda-aa115441a357" providerId="ADAL" clId="{A74E0146-EEE1-4A16-B2C8-34F7498D2686}" dt="2021-04-16T14:21:53.999" v="2313" actId="14100"/>
          <ac:spMkLst>
            <pc:docMk/>
            <pc:sldMk cId="2941854875" sldId="2576"/>
            <ac:spMk id="327" creationId="{8D6D065E-EF70-4FF2-96A9-FEE1A24D55A1}"/>
          </ac:spMkLst>
        </pc:spChg>
        <pc:spChg chg="mod">
          <ac:chgData name="Binoy Thomas" userId="a258ff35-6324-40d4-afda-aa115441a357" providerId="ADAL" clId="{A74E0146-EEE1-4A16-B2C8-34F7498D2686}" dt="2021-04-26T09:15:57.583" v="4231" actId="20577"/>
          <ac:spMkLst>
            <pc:docMk/>
            <pc:sldMk cId="2941854875" sldId="2576"/>
            <ac:spMk id="330" creationId="{894F090D-DFEB-470C-B3FA-766E93D8B9FB}"/>
          </ac:spMkLst>
        </pc:spChg>
        <pc:spChg chg="mod">
          <ac:chgData name="Binoy Thomas" userId="a258ff35-6324-40d4-afda-aa115441a357" providerId="ADAL" clId="{A74E0146-EEE1-4A16-B2C8-34F7498D2686}" dt="2021-04-26T09:15:48.719" v="4229" actId="1076"/>
          <ac:spMkLst>
            <pc:docMk/>
            <pc:sldMk cId="2941854875" sldId="2576"/>
            <ac:spMk id="332" creationId="{B3BAE5BA-64F6-49BE-808A-DDCE1293389D}"/>
          </ac:spMkLst>
        </pc:spChg>
        <pc:grpChg chg="add del mod">
          <ac:chgData name="Binoy Thomas" userId="a258ff35-6324-40d4-afda-aa115441a357" providerId="ADAL" clId="{A74E0146-EEE1-4A16-B2C8-34F7498D2686}" dt="2021-04-16T14:22:46.209" v="2315" actId="478"/>
          <ac:grpSpMkLst>
            <pc:docMk/>
            <pc:sldMk cId="2941854875" sldId="2576"/>
            <ac:grpSpMk id="4" creationId="{A17243EA-0BE0-451F-803F-93DFA02C77D5}"/>
          </ac:grpSpMkLst>
        </pc:grpChg>
        <pc:grpChg chg="mod">
          <ac:chgData name="Binoy Thomas" userId="a258ff35-6324-40d4-afda-aa115441a357" providerId="ADAL" clId="{A74E0146-EEE1-4A16-B2C8-34F7498D2686}" dt="2021-04-16T14:22:05.867" v="2314" actId="1076"/>
          <ac:grpSpMkLst>
            <pc:docMk/>
            <pc:sldMk cId="2941854875" sldId="2576"/>
            <ac:grpSpMk id="12" creationId="{2EDC768D-A8C2-4431-BA06-4CBC3C4194FB}"/>
          </ac:grpSpMkLst>
        </pc:grpChg>
        <pc:grpChg chg="mod">
          <ac:chgData name="Binoy Thomas" userId="a258ff35-6324-40d4-afda-aa115441a357" providerId="ADAL" clId="{A74E0146-EEE1-4A16-B2C8-34F7498D2686}" dt="2021-04-16T14:22:05.867" v="2314" actId="1076"/>
          <ac:grpSpMkLst>
            <pc:docMk/>
            <pc:sldMk cId="2941854875" sldId="2576"/>
            <ac:grpSpMk id="18" creationId="{D9806F7D-74B8-469C-8960-2D63CA074654}"/>
          </ac:grpSpMkLst>
        </pc:grpChg>
        <pc:grpChg chg="add mod">
          <ac:chgData name="Binoy Thomas" userId="a258ff35-6324-40d4-afda-aa115441a357" providerId="ADAL" clId="{A74E0146-EEE1-4A16-B2C8-34F7498D2686}" dt="2021-04-16T14:21:31.433" v="2307" actId="571"/>
          <ac:grpSpMkLst>
            <pc:docMk/>
            <pc:sldMk cId="2941854875" sldId="2576"/>
            <ac:grpSpMk id="58" creationId="{54E1FD5B-F4A7-4E12-B1BD-DE41C7A77D53}"/>
          </ac:grpSpMkLst>
        </pc:grpChg>
        <pc:grpChg chg="add mod">
          <ac:chgData name="Binoy Thomas" userId="a258ff35-6324-40d4-afda-aa115441a357" providerId="ADAL" clId="{A74E0146-EEE1-4A16-B2C8-34F7498D2686}" dt="2021-04-16T14:21:31.433" v="2307" actId="571"/>
          <ac:grpSpMkLst>
            <pc:docMk/>
            <pc:sldMk cId="2941854875" sldId="2576"/>
            <ac:grpSpMk id="62" creationId="{0283465D-D139-420E-AFAC-6DC513D2AA13}"/>
          </ac:grpSpMkLst>
        </pc:grpChg>
        <pc:grpChg chg="add mod">
          <ac:chgData name="Binoy Thomas" userId="a258ff35-6324-40d4-afda-aa115441a357" providerId="ADAL" clId="{A74E0146-EEE1-4A16-B2C8-34F7498D2686}" dt="2021-04-16T14:21:31.433" v="2307" actId="571"/>
          <ac:grpSpMkLst>
            <pc:docMk/>
            <pc:sldMk cId="2941854875" sldId="2576"/>
            <ac:grpSpMk id="63" creationId="{A77A2002-6A36-45D9-897E-B8FD61AD3181}"/>
          </ac:grpSpMkLst>
        </pc:grpChg>
        <pc:grpChg chg="add mod">
          <ac:chgData name="Binoy Thomas" userId="a258ff35-6324-40d4-afda-aa115441a357" providerId="ADAL" clId="{A74E0146-EEE1-4A16-B2C8-34F7498D2686}" dt="2021-04-16T14:21:31.433" v="2307" actId="571"/>
          <ac:grpSpMkLst>
            <pc:docMk/>
            <pc:sldMk cId="2941854875" sldId="2576"/>
            <ac:grpSpMk id="84" creationId="{17BBBDDB-0E4C-43E4-AFC3-8CBED935432A}"/>
          </ac:grpSpMkLst>
        </pc:grpChg>
        <pc:grpChg chg="add mod">
          <ac:chgData name="Binoy Thomas" userId="a258ff35-6324-40d4-afda-aa115441a357" providerId="ADAL" clId="{A74E0146-EEE1-4A16-B2C8-34F7498D2686}" dt="2021-04-16T14:21:31.433" v="2307" actId="571"/>
          <ac:grpSpMkLst>
            <pc:docMk/>
            <pc:sldMk cId="2941854875" sldId="2576"/>
            <ac:grpSpMk id="99" creationId="{36B7CDCE-C33C-4205-8EDC-B46B5202A66B}"/>
          </ac:grpSpMkLst>
        </pc:grpChg>
        <pc:grpChg chg="add mod">
          <ac:chgData name="Binoy Thomas" userId="a258ff35-6324-40d4-afda-aa115441a357" providerId="ADAL" clId="{A74E0146-EEE1-4A16-B2C8-34F7498D2686}" dt="2021-04-16T14:21:31.433" v="2307" actId="571"/>
          <ac:grpSpMkLst>
            <pc:docMk/>
            <pc:sldMk cId="2941854875" sldId="2576"/>
            <ac:grpSpMk id="100" creationId="{7D4F8261-DB85-4285-8D1D-E54C2041EDDB}"/>
          </ac:grpSpMkLst>
        </pc:grpChg>
        <pc:grpChg chg="mod">
          <ac:chgData name="Binoy Thomas" userId="a258ff35-6324-40d4-afda-aa115441a357" providerId="ADAL" clId="{A74E0146-EEE1-4A16-B2C8-34F7498D2686}" dt="2021-04-16T14:21:31.433" v="2307" actId="571"/>
          <ac:grpSpMkLst>
            <pc:docMk/>
            <pc:sldMk cId="2941854875" sldId="2576"/>
            <ac:grpSpMk id="101" creationId="{D5E10F67-6D33-4910-9EF1-04D152B57400}"/>
          </ac:grpSpMkLst>
        </pc:grpChg>
        <pc:grpChg chg="mod">
          <ac:chgData name="Binoy Thomas" userId="a258ff35-6324-40d4-afda-aa115441a357" providerId="ADAL" clId="{A74E0146-EEE1-4A16-B2C8-34F7498D2686}" dt="2021-04-16T14:21:31.433" v="2307" actId="571"/>
          <ac:grpSpMkLst>
            <pc:docMk/>
            <pc:sldMk cId="2941854875" sldId="2576"/>
            <ac:grpSpMk id="110" creationId="{38F105E5-40F0-40AF-B434-FBC3D9612207}"/>
          </ac:grpSpMkLst>
        </pc:grpChg>
        <pc:grpChg chg="add mod">
          <ac:chgData name="Binoy Thomas" userId="a258ff35-6324-40d4-afda-aa115441a357" providerId="ADAL" clId="{A74E0146-EEE1-4A16-B2C8-34F7498D2686}" dt="2021-04-16T14:21:31.433" v="2307" actId="571"/>
          <ac:grpSpMkLst>
            <pc:docMk/>
            <pc:sldMk cId="2941854875" sldId="2576"/>
            <ac:grpSpMk id="125" creationId="{238BEE32-B27F-441D-A47C-28E22D9015BD}"/>
          </ac:grpSpMkLst>
        </pc:grpChg>
        <pc:grpChg chg="mod">
          <ac:chgData name="Binoy Thomas" userId="a258ff35-6324-40d4-afda-aa115441a357" providerId="ADAL" clId="{A74E0146-EEE1-4A16-B2C8-34F7498D2686}" dt="2021-04-16T14:21:31.433" v="2307" actId="571"/>
          <ac:grpSpMkLst>
            <pc:docMk/>
            <pc:sldMk cId="2941854875" sldId="2576"/>
            <ac:grpSpMk id="126" creationId="{C0DC9CB1-E0D9-4621-9145-F3DC1F53B967}"/>
          </ac:grpSpMkLst>
        </pc:grpChg>
        <pc:grpChg chg="mod">
          <ac:chgData name="Binoy Thomas" userId="a258ff35-6324-40d4-afda-aa115441a357" providerId="ADAL" clId="{A74E0146-EEE1-4A16-B2C8-34F7498D2686}" dt="2021-04-16T14:21:31.433" v="2307" actId="571"/>
          <ac:grpSpMkLst>
            <pc:docMk/>
            <pc:sldMk cId="2941854875" sldId="2576"/>
            <ac:grpSpMk id="134" creationId="{B6DBAE12-7AC2-4A3A-B7D8-2623FEF0D28E}"/>
          </ac:grpSpMkLst>
        </pc:grpChg>
        <pc:grpChg chg="add del mod">
          <ac:chgData name="Binoy Thomas" userId="a258ff35-6324-40d4-afda-aa115441a357" providerId="ADAL" clId="{A74E0146-EEE1-4A16-B2C8-34F7498D2686}" dt="2021-04-16T13:58:01.065" v="2045" actId="165"/>
          <ac:grpSpMkLst>
            <pc:docMk/>
            <pc:sldMk cId="2941854875" sldId="2576"/>
            <ac:grpSpMk id="155" creationId="{5E3E5F8E-E514-4108-943C-DFED3020ACE7}"/>
          </ac:grpSpMkLst>
        </pc:grpChg>
        <pc:grpChg chg="mod topLvl">
          <ac:chgData name="Binoy Thomas" userId="a258ff35-6324-40d4-afda-aa115441a357" providerId="ADAL" clId="{A74E0146-EEE1-4A16-B2C8-34F7498D2686}" dt="2021-04-16T14:21:31.433" v="2307" actId="571"/>
          <ac:grpSpMkLst>
            <pc:docMk/>
            <pc:sldMk cId="2941854875" sldId="2576"/>
            <ac:grpSpMk id="156" creationId="{C9105376-B2E0-47BD-8DFA-94D5F4A4A2E1}"/>
          </ac:grpSpMkLst>
        </pc:grpChg>
        <pc:grpChg chg="del mod topLvl">
          <ac:chgData name="Binoy Thomas" userId="a258ff35-6324-40d4-afda-aa115441a357" providerId="ADAL" clId="{A74E0146-EEE1-4A16-B2C8-34F7498D2686}" dt="2021-04-16T14:03:54.575" v="2109" actId="478"/>
          <ac:grpSpMkLst>
            <pc:docMk/>
            <pc:sldMk cId="2941854875" sldId="2576"/>
            <ac:grpSpMk id="164" creationId="{0C1451F2-0326-4641-B627-07B004D6AA74}"/>
          </ac:grpSpMkLst>
        </pc:grpChg>
        <pc:grpChg chg="add mod">
          <ac:chgData name="Binoy Thomas" userId="a258ff35-6324-40d4-afda-aa115441a357" providerId="ADAL" clId="{A74E0146-EEE1-4A16-B2C8-34F7498D2686}" dt="2021-04-16T14:21:31.433" v="2307" actId="571"/>
          <ac:grpSpMkLst>
            <pc:docMk/>
            <pc:sldMk cId="2941854875" sldId="2576"/>
            <ac:grpSpMk id="178" creationId="{9D897A38-14EA-47F6-803C-0E5ACA253A23}"/>
          </ac:grpSpMkLst>
        </pc:grpChg>
        <pc:grpChg chg="add mod">
          <ac:chgData name="Binoy Thomas" userId="a258ff35-6324-40d4-afda-aa115441a357" providerId="ADAL" clId="{A74E0146-EEE1-4A16-B2C8-34F7498D2686}" dt="2021-04-16T14:21:31.433" v="2307" actId="571"/>
          <ac:grpSpMkLst>
            <pc:docMk/>
            <pc:sldMk cId="2941854875" sldId="2576"/>
            <ac:grpSpMk id="181" creationId="{BDA9F803-1D9B-4A21-B182-0583A22213DB}"/>
          </ac:grpSpMkLst>
        </pc:grpChg>
        <pc:grpChg chg="add mod">
          <ac:chgData name="Binoy Thomas" userId="a258ff35-6324-40d4-afda-aa115441a357" providerId="ADAL" clId="{A74E0146-EEE1-4A16-B2C8-34F7498D2686}" dt="2021-04-21T07:50:29.205" v="3297"/>
          <ac:grpSpMkLst>
            <pc:docMk/>
            <pc:sldMk cId="2941854875" sldId="2576"/>
            <ac:grpSpMk id="201" creationId="{963723C4-60A2-4BE7-8A04-0904865296A5}"/>
          </ac:grpSpMkLst>
        </pc:grpChg>
        <pc:grpChg chg="add mod">
          <ac:chgData name="Binoy Thomas" userId="a258ff35-6324-40d4-afda-aa115441a357" providerId="ADAL" clId="{A74E0146-EEE1-4A16-B2C8-34F7498D2686}" dt="2021-04-16T14:21:31.433" v="2307" actId="571"/>
          <ac:grpSpMkLst>
            <pc:docMk/>
            <pc:sldMk cId="2941854875" sldId="2576"/>
            <ac:grpSpMk id="205" creationId="{8FFB708C-4755-4A91-A432-C0548EA1D184}"/>
          </ac:grpSpMkLst>
        </pc:grpChg>
        <pc:grpChg chg="add mod">
          <ac:chgData name="Binoy Thomas" userId="a258ff35-6324-40d4-afda-aa115441a357" providerId="ADAL" clId="{A74E0146-EEE1-4A16-B2C8-34F7498D2686}" dt="2021-04-16T14:21:31.433" v="2307" actId="571"/>
          <ac:grpSpMkLst>
            <pc:docMk/>
            <pc:sldMk cId="2941854875" sldId="2576"/>
            <ac:grpSpMk id="208" creationId="{1636AB13-33BD-482F-AE5D-38FACB56A3F1}"/>
          </ac:grpSpMkLst>
        </pc:grpChg>
        <pc:grpChg chg="add mod">
          <ac:chgData name="Binoy Thomas" userId="a258ff35-6324-40d4-afda-aa115441a357" providerId="ADAL" clId="{A74E0146-EEE1-4A16-B2C8-34F7498D2686}" dt="2021-04-16T14:21:31.433" v="2307" actId="571"/>
          <ac:grpSpMkLst>
            <pc:docMk/>
            <pc:sldMk cId="2941854875" sldId="2576"/>
            <ac:grpSpMk id="211" creationId="{ED80DF38-C8C7-4FBC-9F74-A40FE4E7D711}"/>
          </ac:grpSpMkLst>
        </pc:grpChg>
        <pc:grpChg chg="add del mod">
          <ac:chgData name="Binoy Thomas" userId="a258ff35-6324-40d4-afda-aa115441a357" providerId="ADAL" clId="{A74E0146-EEE1-4A16-B2C8-34F7498D2686}" dt="2021-04-16T14:04:06.125" v="2111" actId="165"/>
          <ac:grpSpMkLst>
            <pc:docMk/>
            <pc:sldMk cId="2941854875" sldId="2576"/>
            <ac:grpSpMk id="222" creationId="{77CA0D5F-01D9-41BF-B17C-5B77AD7CBF90}"/>
          </ac:grpSpMkLst>
        </pc:grpChg>
        <pc:grpChg chg="mod topLvl">
          <ac:chgData name="Binoy Thomas" userId="a258ff35-6324-40d4-afda-aa115441a357" providerId="ADAL" clId="{A74E0146-EEE1-4A16-B2C8-34F7498D2686}" dt="2021-04-16T14:21:31.433" v="2307" actId="571"/>
          <ac:grpSpMkLst>
            <pc:docMk/>
            <pc:sldMk cId="2941854875" sldId="2576"/>
            <ac:grpSpMk id="223" creationId="{5296805F-5E3D-4D3F-9CFF-B578B3C1C95D}"/>
          </ac:grpSpMkLst>
        </pc:grpChg>
        <pc:grpChg chg="mod topLvl">
          <ac:chgData name="Binoy Thomas" userId="a258ff35-6324-40d4-afda-aa115441a357" providerId="ADAL" clId="{A74E0146-EEE1-4A16-B2C8-34F7498D2686}" dt="2021-04-16T14:21:31.433" v="2307" actId="571"/>
          <ac:grpSpMkLst>
            <pc:docMk/>
            <pc:sldMk cId="2941854875" sldId="2576"/>
            <ac:grpSpMk id="232" creationId="{ABCE8517-FEC4-4473-A2BA-FBC8DFD092C3}"/>
          </ac:grpSpMkLst>
        </pc:grpChg>
        <pc:grpChg chg="add mod">
          <ac:chgData name="Binoy Thomas" userId="a258ff35-6324-40d4-afda-aa115441a357" providerId="ADAL" clId="{A74E0146-EEE1-4A16-B2C8-34F7498D2686}" dt="2021-04-16T14:21:31.433" v="2307" actId="571"/>
          <ac:grpSpMkLst>
            <pc:docMk/>
            <pc:sldMk cId="2941854875" sldId="2576"/>
            <ac:grpSpMk id="245" creationId="{26131993-8A93-4EA9-8E06-A9970953E319}"/>
          </ac:grpSpMkLst>
        </pc:grpChg>
        <pc:grpChg chg="add mod">
          <ac:chgData name="Binoy Thomas" userId="a258ff35-6324-40d4-afda-aa115441a357" providerId="ADAL" clId="{A74E0146-EEE1-4A16-B2C8-34F7498D2686}" dt="2021-04-16T14:21:31.433" v="2307" actId="571"/>
          <ac:grpSpMkLst>
            <pc:docMk/>
            <pc:sldMk cId="2941854875" sldId="2576"/>
            <ac:grpSpMk id="257" creationId="{C2AA076A-9810-40C8-8327-7807A63DFEAF}"/>
          </ac:grpSpMkLst>
        </pc:grpChg>
        <pc:grpChg chg="add mod">
          <ac:chgData name="Binoy Thomas" userId="a258ff35-6324-40d4-afda-aa115441a357" providerId="ADAL" clId="{A74E0146-EEE1-4A16-B2C8-34F7498D2686}" dt="2021-04-16T14:21:31.433" v="2307" actId="571"/>
          <ac:grpSpMkLst>
            <pc:docMk/>
            <pc:sldMk cId="2941854875" sldId="2576"/>
            <ac:grpSpMk id="261" creationId="{D34DC0EF-5FD8-4E16-B4AA-D5B754CA8542}"/>
          </ac:grpSpMkLst>
        </pc:grpChg>
        <pc:grpChg chg="add mod">
          <ac:chgData name="Binoy Thomas" userId="a258ff35-6324-40d4-afda-aa115441a357" providerId="ADAL" clId="{A74E0146-EEE1-4A16-B2C8-34F7498D2686}" dt="2021-04-16T14:21:31.433" v="2307" actId="571"/>
          <ac:grpSpMkLst>
            <pc:docMk/>
            <pc:sldMk cId="2941854875" sldId="2576"/>
            <ac:grpSpMk id="267" creationId="{B0332F80-27EB-42C6-A63F-5B712872E84E}"/>
          </ac:grpSpMkLst>
        </pc:grpChg>
        <pc:grpChg chg="add mod">
          <ac:chgData name="Binoy Thomas" userId="a258ff35-6324-40d4-afda-aa115441a357" providerId="ADAL" clId="{A74E0146-EEE1-4A16-B2C8-34F7498D2686}" dt="2021-04-16T14:21:31.433" v="2307" actId="571"/>
          <ac:grpSpMkLst>
            <pc:docMk/>
            <pc:sldMk cId="2941854875" sldId="2576"/>
            <ac:grpSpMk id="271" creationId="{F05C2E96-4003-4013-872F-CF1447ACA437}"/>
          </ac:grpSpMkLst>
        </pc:grpChg>
        <pc:grpChg chg="add mod">
          <ac:chgData name="Binoy Thomas" userId="a258ff35-6324-40d4-afda-aa115441a357" providerId="ADAL" clId="{A74E0146-EEE1-4A16-B2C8-34F7498D2686}" dt="2021-04-16T14:22:55.913" v="2334" actId="1038"/>
          <ac:grpSpMkLst>
            <pc:docMk/>
            <pc:sldMk cId="2941854875" sldId="2576"/>
            <ac:grpSpMk id="321" creationId="{EA39D8FD-EFA3-4520-BDC4-BD6791A28CCA}"/>
          </ac:grpSpMkLst>
        </pc:grpChg>
        <pc:grpChg chg="add mod">
          <ac:chgData name="Binoy Thomas" userId="a258ff35-6324-40d4-afda-aa115441a357" providerId="ADAL" clId="{A74E0146-EEE1-4A16-B2C8-34F7498D2686}" dt="2021-04-16T14:28:36.880" v="2377" actId="1076"/>
          <ac:grpSpMkLst>
            <pc:docMk/>
            <pc:sldMk cId="2941854875" sldId="2576"/>
            <ac:grpSpMk id="328" creationId="{4757DD2D-DA80-43DB-B48B-1698FEE6244D}"/>
          </ac:grpSpMkLst>
        </pc:grpChg>
        <pc:graphicFrameChg chg="add mod modGraphic">
          <ac:chgData name="Binoy Thomas" userId="a258ff35-6324-40d4-afda-aa115441a357" providerId="ADAL" clId="{A74E0146-EEE1-4A16-B2C8-34F7498D2686}" dt="2021-04-21T07:53:52.914" v="3307"/>
          <ac:graphicFrameMkLst>
            <pc:docMk/>
            <pc:sldMk cId="2941854875" sldId="2576"/>
            <ac:graphicFrameMk id="28" creationId="{40D1748E-7502-4A6C-BED4-55F40573FB52}"/>
          </ac:graphicFrameMkLst>
        </pc:graphicFrameChg>
        <pc:picChg chg="mod">
          <ac:chgData name="Binoy Thomas" userId="a258ff35-6324-40d4-afda-aa115441a357" providerId="ADAL" clId="{A74E0146-EEE1-4A16-B2C8-34F7498D2686}" dt="2021-04-16T14:22:05.867" v="2314" actId="1076"/>
          <ac:picMkLst>
            <pc:docMk/>
            <pc:sldMk cId="2941854875" sldId="2576"/>
            <ac:picMk id="5" creationId="{36240C2F-D087-4CA7-B4B2-A38DB928D3A1}"/>
          </ac:picMkLst>
        </pc:picChg>
        <pc:picChg chg="mod">
          <ac:chgData name="Binoy Thomas" userId="a258ff35-6324-40d4-afda-aa115441a357" providerId="ADAL" clId="{A74E0146-EEE1-4A16-B2C8-34F7498D2686}" dt="2021-04-16T14:22:05.867" v="2314" actId="1076"/>
          <ac:picMkLst>
            <pc:docMk/>
            <pc:sldMk cId="2941854875" sldId="2576"/>
            <ac:picMk id="23" creationId="{A8EAAFF3-699F-4873-900A-DF761591035F}"/>
          </ac:picMkLst>
        </pc:picChg>
        <pc:picChg chg="mod">
          <ac:chgData name="Binoy Thomas" userId="a258ff35-6324-40d4-afda-aa115441a357" providerId="ADAL" clId="{A74E0146-EEE1-4A16-B2C8-34F7498D2686}" dt="2021-04-21T07:50:29.205" v="3297"/>
          <ac:picMkLst>
            <pc:docMk/>
            <pc:sldMk cId="2941854875" sldId="2576"/>
            <ac:picMk id="203" creationId="{3B389237-11C3-41B2-98F5-48D9890BEB66}"/>
          </ac:picMkLst>
        </pc:picChg>
        <pc:picChg chg="mod">
          <ac:chgData name="Binoy Thomas" userId="a258ff35-6324-40d4-afda-aa115441a357" providerId="ADAL" clId="{A74E0146-EEE1-4A16-B2C8-34F7498D2686}" dt="2021-04-16T14:26:51.958" v="2350"/>
          <ac:picMkLst>
            <pc:docMk/>
            <pc:sldMk cId="2941854875" sldId="2576"/>
            <ac:picMk id="329" creationId="{5FE4AB3E-A236-4893-AF34-0DE30437DB16}"/>
          </ac:picMkLst>
        </pc:picChg>
        <pc:cxnChg chg="mod">
          <ac:chgData name="Binoy Thomas" userId="a258ff35-6324-40d4-afda-aa115441a357" providerId="ADAL" clId="{A74E0146-EEE1-4A16-B2C8-34F7498D2686}" dt="2021-04-16T14:22:05.867" v="2314" actId="1076"/>
          <ac:cxnSpMkLst>
            <pc:docMk/>
            <pc:sldMk cId="2941854875" sldId="2576"/>
            <ac:cxnSpMk id="11" creationId="{BC95CD3E-6235-4C6B-B63E-13FAFC7FDE6B}"/>
          </ac:cxnSpMkLst>
        </pc:cxnChg>
        <pc:cxnChg chg="mod">
          <ac:chgData name="Binoy Thomas" userId="a258ff35-6324-40d4-afda-aa115441a357" providerId="ADAL" clId="{A74E0146-EEE1-4A16-B2C8-34F7498D2686}" dt="2021-04-16T14:22:05.867" v="2314" actId="1076"/>
          <ac:cxnSpMkLst>
            <pc:docMk/>
            <pc:sldMk cId="2941854875" sldId="2576"/>
            <ac:cxnSpMk id="13" creationId="{DBA7D4D7-CF00-41B5-AB8D-21F35609915E}"/>
          </ac:cxnSpMkLst>
        </pc:cxnChg>
        <pc:cxnChg chg="mod">
          <ac:chgData name="Binoy Thomas" userId="a258ff35-6324-40d4-afda-aa115441a357" providerId="ADAL" clId="{A74E0146-EEE1-4A16-B2C8-34F7498D2686}" dt="2021-04-16T14:22:05.867" v="2314" actId="1076"/>
          <ac:cxnSpMkLst>
            <pc:docMk/>
            <pc:sldMk cId="2941854875" sldId="2576"/>
            <ac:cxnSpMk id="14" creationId="{4F3689E2-B659-49CC-9E4F-C48F65146AF4}"/>
          </ac:cxnSpMkLst>
        </pc:cxnChg>
        <pc:cxnChg chg="mod">
          <ac:chgData name="Binoy Thomas" userId="a258ff35-6324-40d4-afda-aa115441a357" providerId="ADAL" clId="{A74E0146-EEE1-4A16-B2C8-34F7498D2686}" dt="2021-04-16T14:22:05.867" v="2314" actId="1076"/>
          <ac:cxnSpMkLst>
            <pc:docMk/>
            <pc:sldMk cId="2941854875" sldId="2576"/>
            <ac:cxnSpMk id="16" creationId="{EF731523-EA85-42CA-8C1D-5698B4F5F073}"/>
          </ac:cxnSpMkLst>
        </pc:cxnChg>
        <pc:cxnChg chg="mod">
          <ac:chgData name="Binoy Thomas" userId="a258ff35-6324-40d4-afda-aa115441a357" providerId="ADAL" clId="{A74E0146-EEE1-4A16-B2C8-34F7498D2686}" dt="2021-04-16T14:22:05.867" v="2314" actId="1076"/>
          <ac:cxnSpMkLst>
            <pc:docMk/>
            <pc:sldMk cId="2941854875" sldId="2576"/>
            <ac:cxnSpMk id="24" creationId="{661038FD-2714-40E2-A95B-16F75966D9A3}"/>
          </ac:cxnSpMkLst>
        </pc:cxnChg>
        <pc:cxnChg chg="mod">
          <ac:chgData name="Binoy Thomas" userId="a258ff35-6324-40d4-afda-aa115441a357" providerId="ADAL" clId="{A74E0146-EEE1-4A16-B2C8-34F7498D2686}" dt="2021-04-16T14:22:05.867" v="2314" actId="1076"/>
          <ac:cxnSpMkLst>
            <pc:docMk/>
            <pc:sldMk cId="2941854875" sldId="2576"/>
            <ac:cxnSpMk id="26" creationId="{115E6FFE-8165-4AC2-9B72-72D927989357}"/>
          </ac:cxnSpMkLst>
        </pc:cxnChg>
        <pc:cxnChg chg="mod">
          <ac:chgData name="Binoy Thomas" userId="a258ff35-6324-40d4-afda-aa115441a357" providerId="ADAL" clId="{A74E0146-EEE1-4A16-B2C8-34F7498D2686}" dt="2021-04-16T14:22:05.867" v="2314" actId="1076"/>
          <ac:cxnSpMkLst>
            <pc:docMk/>
            <pc:sldMk cId="2941854875" sldId="2576"/>
            <ac:cxnSpMk id="27" creationId="{BE03B368-7607-45F3-B23F-7D3C5B2F549F}"/>
          </ac:cxnSpMkLst>
        </pc:cxnChg>
        <pc:cxnChg chg="add mod">
          <ac:chgData name="Binoy Thomas" userId="a258ff35-6324-40d4-afda-aa115441a357" providerId="ADAL" clId="{A74E0146-EEE1-4A16-B2C8-34F7498D2686}" dt="2021-04-16T14:21:31.433" v="2307" actId="571"/>
          <ac:cxnSpMkLst>
            <pc:docMk/>
            <pc:sldMk cId="2941854875" sldId="2576"/>
            <ac:cxnSpMk id="33" creationId="{EDD6E2C6-06E1-4E99-8EC0-A1943DBCF8CD}"/>
          </ac:cxnSpMkLst>
        </pc:cxnChg>
        <pc:cxnChg chg="add mod">
          <ac:chgData name="Binoy Thomas" userId="a258ff35-6324-40d4-afda-aa115441a357" providerId="ADAL" clId="{A74E0146-EEE1-4A16-B2C8-34F7498D2686}" dt="2021-04-16T14:21:31.433" v="2307" actId="571"/>
          <ac:cxnSpMkLst>
            <pc:docMk/>
            <pc:sldMk cId="2941854875" sldId="2576"/>
            <ac:cxnSpMk id="34" creationId="{43768A7D-44D8-4F8C-A4BD-BE8ED1BA37CB}"/>
          </ac:cxnSpMkLst>
        </pc:cxnChg>
        <pc:cxnChg chg="add mod">
          <ac:chgData name="Binoy Thomas" userId="a258ff35-6324-40d4-afda-aa115441a357" providerId="ADAL" clId="{A74E0146-EEE1-4A16-B2C8-34F7498D2686}" dt="2021-04-16T14:21:31.433" v="2307" actId="571"/>
          <ac:cxnSpMkLst>
            <pc:docMk/>
            <pc:sldMk cId="2941854875" sldId="2576"/>
            <ac:cxnSpMk id="35" creationId="{D5A4D44B-9DDA-48AC-B2A8-E577F75F87F3}"/>
          </ac:cxnSpMkLst>
        </pc:cxnChg>
        <pc:cxnChg chg="add mod">
          <ac:chgData name="Binoy Thomas" userId="a258ff35-6324-40d4-afda-aa115441a357" providerId="ADAL" clId="{A74E0146-EEE1-4A16-B2C8-34F7498D2686}" dt="2021-04-16T14:21:31.433" v="2307" actId="571"/>
          <ac:cxnSpMkLst>
            <pc:docMk/>
            <pc:sldMk cId="2941854875" sldId="2576"/>
            <ac:cxnSpMk id="37" creationId="{EBC248D5-9A90-483D-AD26-D0F4CE716A10}"/>
          </ac:cxnSpMkLst>
        </pc:cxnChg>
        <pc:cxnChg chg="add mod">
          <ac:chgData name="Binoy Thomas" userId="a258ff35-6324-40d4-afda-aa115441a357" providerId="ADAL" clId="{A74E0146-EEE1-4A16-B2C8-34F7498D2686}" dt="2021-04-16T14:21:31.433" v="2307" actId="571"/>
          <ac:cxnSpMkLst>
            <pc:docMk/>
            <pc:sldMk cId="2941854875" sldId="2576"/>
            <ac:cxnSpMk id="38" creationId="{A8797680-045C-4D16-B9D2-AACA38D15231}"/>
          </ac:cxnSpMkLst>
        </pc:cxnChg>
        <pc:cxnChg chg="add mod">
          <ac:chgData name="Binoy Thomas" userId="a258ff35-6324-40d4-afda-aa115441a357" providerId="ADAL" clId="{A74E0146-EEE1-4A16-B2C8-34F7498D2686}" dt="2021-04-16T14:21:31.433" v="2307" actId="571"/>
          <ac:cxnSpMkLst>
            <pc:docMk/>
            <pc:sldMk cId="2941854875" sldId="2576"/>
            <ac:cxnSpMk id="41" creationId="{DD8437FF-908D-494E-ABC1-1A74E300DE41}"/>
          </ac:cxnSpMkLst>
        </pc:cxnChg>
        <pc:cxnChg chg="add mod">
          <ac:chgData name="Binoy Thomas" userId="a258ff35-6324-40d4-afda-aa115441a357" providerId="ADAL" clId="{A74E0146-EEE1-4A16-B2C8-34F7498D2686}" dt="2021-04-16T14:21:31.433" v="2307" actId="571"/>
          <ac:cxnSpMkLst>
            <pc:docMk/>
            <pc:sldMk cId="2941854875" sldId="2576"/>
            <ac:cxnSpMk id="44" creationId="{008F74C7-12A7-41A5-B33B-E9CEF374C528}"/>
          </ac:cxnSpMkLst>
        </pc:cxnChg>
        <pc:cxnChg chg="add mod">
          <ac:chgData name="Binoy Thomas" userId="a258ff35-6324-40d4-afda-aa115441a357" providerId="ADAL" clId="{A74E0146-EEE1-4A16-B2C8-34F7498D2686}" dt="2021-04-16T14:21:31.433" v="2307" actId="571"/>
          <ac:cxnSpMkLst>
            <pc:docMk/>
            <pc:sldMk cId="2941854875" sldId="2576"/>
            <ac:cxnSpMk id="45" creationId="{BEF38B80-B2B1-41A6-9927-7285D8CBAC1A}"/>
          </ac:cxnSpMkLst>
        </pc:cxnChg>
        <pc:cxnChg chg="add mod">
          <ac:chgData name="Binoy Thomas" userId="a258ff35-6324-40d4-afda-aa115441a357" providerId="ADAL" clId="{A74E0146-EEE1-4A16-B2C8-34F7498D2686}" dt="2021-04-16T14:21:31.433" v="2307" actId="571"/>
          <ac:cxnSpMkLst>
            <pc:docMk/>
            <pc:sldMk cId="2941854875" sldId="2576"/>
            <ac:cxnSpMk id="48" creationId="{FDD471F0-01D7-4605-8342-8ECBD44E4577}"/>
          </ac:cxnSpMkLst>
        </pc:cxnChg>
        <pc:cxnChg chg="add mod">
          <ac:chgData name="Binoy Thomas" userId="a258ff35-6324-40d4-afda-aa115441a357" providerId="ADAL" clId="{A74E0146-EEE1-4A16-B2C8-34F7498D2686}" dt="2021-04-16T14:21:31.433" v="2307" actId="571"/>
          <ac:cxnSpMkLst>
            <pc:docMk/>
            <pc:sldMk cId="2941854875" sldId="2576"/>
            <ac:cxnSpMk id="50" creationId="{4EB93B35-6B87-41BB-8639-234E42D1CE78}"/>
          </ac:cxnSpMkLst>
        </pc:cxnChg>
        <pc:cxnChg chg="add mod">
          <ac:chgData name="Binoy Thomas" userId="a258ff35-6324-40d4-afda-aa115441a357" providerId="ADAL" clId="{A74E0146-EEE1-4A16-B2C8-34F7498D2686}" dt="2021-04-16T14:21:31.433" v="2307" actId="571"/>
          <ac:cxnSpMkLst>
            <pc:docMk/>
            <pc:sldMk cId="2941854875" sldId="2576"/>
            <ac:cxnSpMk id="51" creationId="{DA368D42-DCBE-40BB-BF47-CC8524B6CC57}"/>
          </ac:cxnSpMkLst>
        </pc:cxnChg>
        <pc:cxnChg chg="add mod">
          <ac:chgData name="Binoy Thomas" userId="a258ff35-6324-40d4-afda-aa115441a357" providerId="ADAL" clId="{A74E0146-EEE1-4A16-B2C8-34F7498D2686}" dt="2021-04-16T14:21:31.433" v="2307" actId="571"/>
          <ac:cxnSpMkLst>
            <pc:docMk/>
            <pc:sldMk cId="2941854875" sldId="2576"/>
            <ac:cxnSpMk id="54" creationId="{BB80BCE1-9411-469E-8496-C94B462BF0F6}"/>
          </ac:cxnSpMkLst>
        </pc:cxnChg>
        <pc:cxnChg chg="add mod">
          <ac:chgData name="Binoy Thomas" userId="a258ff35-6324-40d4-afda-aa115441a357" providerId="ADAL" clId="{A74E0146-EEE1-4A16-B2C8-34F7498D2686}" dt="2021-04-16T14:21:31.433" v="2307" actId="571"/>
          <ac:cxnSpMkLst>
            <pc:docMk/>
            <pc:sldMk cId="2941854875" sldId="2576"/>
            <ac:cxnSpMk id="55" creationId="{0022F0B5-9A75-4D76-8F8F-7008B81F3E42}"/>
          </ac:cxnSpMkLst>
        </pc:cxnChg>
        <pc:cxnChg chg="add mod">
          <ac:chgData name="Binoy Thomas" userId="a258ff35-6324-40d4-afda-aa115441a357" providerId="ADAL" clId="{A74E0146-EEE1-4A16-B2C8-34F7498D2686}" dt="2021-04-16T14:21:31.433" v="2307" actId="571"/>
          <ac:cxnSpMkLst>
            <pc:docMk/>
            <pc:sldMk cId="2941854875" sldId="2576"/>
            <ac:cxnSpMk id="59" creationId="{47F30D4D-00D4-4807-9246-1B318EFE4418}"/>
          </ac:cxnSpMkLst>
        </pc:cxnChg>
        <pc:cxnChg chg="add mod">
          <ac:chgData name="Binoy Thomas" userId="a258ff35-6324-40d4-afda-aa115441a357" providerId="ADAL" clId="{A74E0146-EEE1-4A16-B2C8-34F7498D2686}" dt="2021-04-16T14:21:31.433" v="2307" actId="571"/>
          <ac:cxnSpMkLst>
            <pc:docMk/>
            <pc:sldMk cId="2941854875" sldId="2576"/>
            <ac:cxnSpMk id="60" creationId="{DFA00D79-0239-4AD8-8706-4385295E9271}"/>
          </ac:cxnSpMkLst>
        </pc:cxnChg>
        <pc:cxnChg chg="add mod">
          <ac:chgData name="Binoy Thomas" userId="a258ff35-6324-40d4-afda-aa115441a357" providerId="ADAL" clId="{A74E0146-EEE1-4A16-B2C8-34F7498D2686}" dt="2021-04-16T14:21:31.433" v="2307" actId="571"/>
          <ac:cxnSpMkLst>
            <pc:docMk/>
            <pc:sldMk cId="2941854875" sldId="2576"/>
            <ac:cxnSpMk id="61" creationId="{A757FF55-6FE8-4F3C-B846-47BD2A97BF22}"/>
          </ac:cxnSpMkLst>
        </pc:cxnChg>
        <pc:cxnChg chg="mod">
          <ac:chgData name="Binoy Thomas" userId="a258ff35-6324-40d4-afda-aa115441a357" providerId="ADAL" clId="{A74E0146-EEE1-4A16-B2C8-34F7498D2686}" dt="2021-04-16T14:21:31.433" v="2307" actId="571"/>
          <ac:cxnSpMkLst>
            <pc:docMk/>
            <pc:sldMk cId="2941854875" sldId="2576"/>
            <ac:cxnSpMk id="65" creationId="{5DF4940B-2DC5-4FDB-9E29-FB469DF922C8}"/>
          </ac:cxnSpMkLst>
        </pc:cxnChg>
        <pc:cxnChg chg="mod">
          <ac:chgData name="Binoy Thomas" userId="a258ff35-6324-40d4-afda-aa115441a357" providerId="ADAL" clId="{A74E0146-EEE1-4A16-B2C8-34F7498D2686}" dt="2021-04-16T14:21:31.433" v="2307" actId="571"/>
          <ac:cxnSpMkLst>
            <pc:docMk/>
            <pc:sldMk cId="2941854875" sldId="2576"/>
            <ac:cxnSpMk id="66" creationId="{AF194435-A250-4722-AAA0-E4C0F0F6E65F}"/>
          </ac:cxnSpMkLst>
        </pc:cxnChg>
        <pc:cxnChg chg="add mod">
          <ac:chgData name="Binoy Thomas" userId="a258ff35-6324-40d4-afda-aa115441a357" providerId="ADAL" clId="{A74E0146-EEE1-4A16-B2C8-34F7498D2686}" dt="2021-04-16T14:21:31.433" v="2307" actId="571"/>
          <ac:cxnSpMkLst>
            <pc:docMk/>
            <pc:sldMk cId="2941854875" sldId="2576"/>
            <ac:cxnSpMk id="69" creationId="{FA44DD54-9EC1-4654-90AC-83EAC0474071}"/>
          </ac:cxnSpMkLst>
        </pc:cxnChg>
        <pc:cxnChg chg="add mod">
          <ac:chgData name="Binoy Thomas" userId="a258ff35-6324-40d4-afda-aa115441a357" providerId="ADAL" clId="{A74E0146-EEE1-4A16-B2C8-34F7498D2686}" dt="2021-04-16T14:21:31.433" v="2307" actId="571"/>
          <ac:cxnSpMkLst>
            <pc:docMk/>
            <pc:sldMk cId="2941854875" sldId="2576"/>
            <ac:cxnSpMk id="71" creationId="{ADA09C6A-E44C-4D52-BD4E-54CB8D9A219B}"/>
          </ac:cxnSpMkLst>
        </pc:cxnChg>
        <pc:cxnChg chg="add mod">
          <ac:chgData name="Binoy Thomas" userId="a258ff35-6324-40d4-afda-aa115441a357" providerId="ADAL" clId="{A74E0146-EEE1-4A16-B2C8-34F7498D2686}" dt="2021-04-16T14:21:31.433" v="2307" actId="571"/>
          <ac:cxnSpMkLst>
            <pc:docMk/>
            <pc:sldMk cId="2941854875" sldId="2576"/>
            <ac:cxnSpMk id="73" creationId="{3810B3C1-BF9B-4C55-B110-8D79171FEA1F}"/>
          </ac:cxnSpMkLst>
        </pc:cxnChg>
        <pc:cxnChg chg="add mod">
          <ac:chgData name="Binoy Thomas" userId="a258ff35-6324-40d4-afda-aa115441a357" providerId="ADAL" clId="{A74E0146-EEE1-4A16-B2C8-34F7498D2686}" dt="2021-04-16T14:21:31.433" v="2307" actId="571"/>
          <ac:cxnSpMkLst>
            <pc:docMk/>
            <pc:sldMk cId="2941854875" sldId="2576"/>
            <ac:cxnSpMk id="74" creationId="{33CC9E5D-5500-4133-8155-4E02C658193A}"/>
          </ac:cxnSpMkLst>
        </pc:cxnChg>
        <pc:cxnChg chg="add mod">
          <ac:chgData name="Binoy Thomas" userId="a258ff35-6324-40d4-afda-aa115441a357" providerId="ADAL" clId="{A74E0146-EEE1-4A16-B2C8-34F7498D2686}" dt="2021-04-16T14:21:31.433" v="2307" actId="571"/>
          <ac:cxnSpMkLst>
            <pc:docMk/>
            <pc:sldMk cId="2941854875" sldId="2576"/>
            <ac:cxnSpMk id="76" creationId="{35831BB3-DD83-475C-B19F-CE0AE69E156A}"/>
          </ac:cxnSpMkLst>
        </pc:cxnChg>
        <pc:cxnChg chg="add mod">
          <ac:chgData name="Binoy Thomas" userId="a258ff35-6324-40d4-afda-aa115441a357" providerId="ADAL" clId="{A74E0146-EEE1-4A16-B2C8-34F7498D2686}" dt="2021-04-16T14:21:31.433" v="2307" actId="571"/>
          <ac:cxnSpMkLst>
            <pc:docMk/>
            <pc:sldMk cId="2941854875" sldId="2576"/>
            <ac:cxnSpMk id="78" creationId="{E2C7687A-4B37-4CA7-8251-E74770B6442A}"/>
          </ac:cxnSpMkLst>
        </pc:cxnChg>
        <pc:cxnChg chg="add mod">
          <ac:chgData name="Binoy Thomas" userId="a258ff35-6324-40d4-afda-aa115441a357" providerId="ADAL" clId="{A74E0146-EEE1-4A16-B2C8-34F7498D2686}" dt="2021-04-16T14:21:31.433" v="2307" actId="571"/>
          <ac:cxnSpMkLst>
            <pc:docMk/>
            <pc:sldMk cId="2941854875" sldId="2576"/>
            <ac:cxnSpMk id="79" creationId="{AB59645A-0491-4443-A19A-61188D050C2D}"/>
          </ac:cxnSpMkLst>
        </pc:cxnChg>
        <pc:cxnChg chg="add mod">
          <ac:chgData name="Binoy Thomas" userId="a258ff35-6324-40d4-afda-aa115441a357" providerId="ADAL" clId="{A74E0146-EEE1-4A16-B2C8-34F7498D2686}" dt="2021-04-16T14:21:31.433" v="2307" actId="571"/>
          <ac:cxnSpMkLst>
            <pc:docMk/>
            <pc:sldMk cId="2941854875" sldId="2576"/>
            <ac:cxnSpMk id="81" creationId="{B9EB64B1-008A-49C3-BDE3-3CF09A6132AD}"/>
          </ac:cxnSpMkLst>
        </pc:cxnChg>
        <pc:cxnChg chg="mod">
          <ac:chgData name="Binoy Thomas" userId="a258ff35-6324-40d4-afda-aa115441a357" providerId="ADAL" clId="{A74E0146-EEE1-4A16-B2C8-34F7498D2686}" dt="2021-04-16T14:21:31.433" v="2307" actId="571"/>
          <ac:cxnSpMkLst>
            <pc:docMk/>
            <pc:sldMk cId="2941854875" sldId="2576"/>
            <ac:cxnSpMk id="85" creationId="{09FC68FA-02EA-45CC-9FF2-0B6FC866DBA6}"/>
          </ac:cxnSpMkLst>
        </pc:cxnChg>
        <pc:cxnChg chg="mod">
          <ac:chgData name="Binoy Thomas" userId="a258ff35-6324-40d4-afda-aa115441a357" providerId="ADAL" clId="{A74E0146-EEE1-4A16-B2C8-34F7498D2686}" dt="2021-04-16T14:21:31.433" v="2307" actId="571"/>
          <ac:cxnSpMkLst>
            <pc:docMk/>
            <pc:sldMk cId="2941854875" sldId="2576"/>
            <ac:cxnSpMk id="86" creationId="{6A88BE0D-02EA-4A3F-A44A-CFE6F3559EFA}"/>
          </ac:cxnSpMkLst>
        </pc:cxnChg>
        <pc:cxnChg chg="mod">
          <ac:chgData name="Binoy Thomas" userId="a258ff35-6324-40d4-afda-aa115441a357" providerId="ADAL" clId="{A74E0146-EEE1-4A16-B2C8-34F7498D2686}" dt="2021-04-16T14:21:31.433" v="2307" actId="571"/>
          <ac:cxnSpMkLst>
            <pc:docMk/>
            <pc:sldMk cId="2941854875" sldId="2576"/>
            <ac:cxnSpMk id="87" creationId="{38B37E83-D029-441E-B0FE-8CFFCAAD575E}"/>
          </ac:cxnSpMkLst>
        </pc:cxnChg>
        <pc:cxnChg chg="mod">
          <ac:chgData name="Binoy Thomas" userId="a258ff35-6324-40d4-afda-aa115441a357" providerId="ADAL" clId="{A74E0146-EEE1-4A16-B2C8-34F7498D2686}" dt="2021-04-16T14:21:31.433" v="2307" actId="571"/>
          <ac:cxnSpMkLst>
            <pc:docMk/>
            <pc:sldMk cId="2941854875" sldId="2576"/>
            <ac:cxnSpMk id="88" creationId="{BA786721-8AA9-4D88-A4E2-E0AAC7AECA28}"/>
          </ac:cxnSpMkLst>
        </pc:cxnChg>
        <pc:cxnChg chg="mod">
          <ac:chgData name="Binoy Thomas" userId="a258ff35-6324-40d4-afda-aa115441a357" providerId="ADAL" clId="{A74E0146-EEE1-4A16-B2C8-34F7498D2686}" dt="2021-04-16T14:21:31.433" v="2307" actId="571"/>
          <ac:cxnSpMkLst>
            <pc:docMk/>
            <pc:sldMk cId="2941854875" sldId="2576"/>
            <ac:cxnSpMk id="89" creationId="{72F20100-CA1B-45ED-B333-98D7346979C2}"/>
          </ac:cxnSpMkLst>
        </pc:cxnChg>
        <pc:cxnChg chg="mod">
          <ac:chgData name="Binoy Thomas" userId="a258ff35-6324-40d4-afda-aa115441a357" providerId="ADAL" clId="{A74E0146-EEE1-4A16-B2C8-34F7498D2686}" dt="2021-04-16T14:21:31.433" v="2307" actId="571"/>
          <ac:cxnSpMkLst>
            <pc:docMk/>
            <pc:sldMk cId="2941854875" sldId="2576"/>
            <ac:cxnSpMk id="90" creationId="{68121AC1-AF8A-4A17-A1EA-A8B34891594A}"/>
          </ac:cxnSpMkLst>
        </pc:cxnChg>
        <pc:cxnChg chg="mod">
          <ac:chgData name="Binoy Thomas" userId="a258ff35-6324-40d4-afda-aa115441a357" providerId="ADAL" clId="{A74E0146-EEE1-4A16-B2C8-34F7498D2686}" dt="2021-04-16T14:21:31.433" v="2307" actId="571"/>
          <ac:cxnSpMkLst>
            <pc:docMk/>
            <pc:sldMk cId="2941854875" sldId="2576"/>
            <ac:cxnSpMk id="91" creationId="{C55FBE81-1708-4E65-9675-5F155EC7ADBA}"/>
          </ac:cxnSpMkLst>
        </pc:cxnChg>
        <pc:cxnChg chg="add mod">
          <ac:chgData name="Binoy Thomas" userId="a258ff35-6324-40d4-afda-aa115441a357" providerId="ADAL" clId="{A74E0146-EEE1-4A16-B2C8-34F7498D2686}" dt="2021-04-16T14:21:31.433" v="2307" actId="571"/>
          <ac:cxnSpMkLst>
            <pc:docMk/>
            <pc:sldMk cId="2941854875" sldId="2576"/>
            <ac:cxnSpMk id="95" creationId="{40750FD1-AAC7-48B6-BEC8-E1307E714C21}"/>
          </ac:cxnSpMkLst>
        </pc:cxnChg>
        <pc:cxnChg chg="add mod">
          <ac:chgData name="Binoy Thomas" userId="a258ff35-6324-40d4-afda-aa115441a357" providerId="ADAL" clId="{A74E0146-EEE1-4A16-B2C8-34F7498D2686}" dt="2021-04-16T14:21:31.433" v="2307" actId="571"/>
          <ac:cxnSpMkLst>
            <pc:docMk/>
            <pc:sldMk cId="2941854875" sldId="2576"/>
            <ac:cxnSpMk id="98" creationId="{9528A040-D48C-43F5-AB6E-A2796CA906A1}"/>
          </ac:cxnSpMkLst>
        </pc:cxnChg>
        <pc:cxnChg chg="mod">
          <ac:chgData name="Binoy Thomas" userId="a258ff35-6324-40d4-afda-aa115441a357" providerId="ADAL" clId="{A74E0146-EEE1-4A16-B2C8-34F7498D2686}" dt="2021-04-16T14:21:31.433" v="2307" actId="571"/>
          <ac:cxnSpMkLst>
            <pc:docMk/>
            <pc:sldMk cId="2941854875" sldId="2576"/>
            <ac:cxnSpMk id="102" creationId="{7F9F647B-9FB6-4CFF-B819-45DAE69AECAF}"/>
          </ac:cxnSpMkLst>
        </pc:cxnChg>
        <pc:cxnChg chg="mod">
          <ac:chgData name="Binoy Thomas" userId="a258ff35-6324-40d4-afda-aa115441a357" providerId="ADAL" clId="{A74E0146-EEE1-4A16-B2C8-34F7498D2686}" dt="2021-04-16T14:21:31.433" v="2307" actId="571"/>
          <ac:cxnSpMkLst>
            <pc:docMk/>
            <pc:sldMk cId="2941854875" sldId="2576"/>
            <ac:cxnSpMk id="103" creationId="{A3CFE1B5-7E98-4FBC-978E-8C9080B53BEE}"/>
          </ac:cxnSpMkLst>
        </pc:cxnChg>
        <pc:cxnChg chg="mod">
          <ac:chgData name="Binoy Thomas" userId="a258ff35-6324-40d4-afda-aa115441a357" providerId="ADAL" clId="{A74E0146-EEE1-4A16-B2C8-34F7498D2686}" dt="2021-04-16T14:21:31.433" v="2307" actId="571"/>
          <ac:cxnSpMkLst>
            <pc:docMk/>
            <pc:sldMk cId="2941854875" sldId="2576"/>
            <ac:cxnSpMk id="104" creationId="{77756B41-F65C-4E74-89CF-F306F93FAF7A}"/>
          </ac:cxnSpMkLst>
        </pc:cxnChg>
        <pc:cxnChg chg="del mod">
          <ac:chgData name="Binoy Thomas" userId="a258ff35-6324-40d4-afda-aa115441a357" providerId="ADAL" clId="{A74E0146-EEE1-4A16-B2C8-34F7498D2686}" dt="2021-04-16T13:25:25.006" v="2026" actId="478"/>
          <ac:cxnSpMkLst>
            <pc:docMk/>
            <pc:sldMk cId="2941854875" sldId="2576"/>
            <ac:cxnSpMk id="105" creationId="{1FD44D12-1BCB-45D3-BFE6-0DAC523DF25E}"/>
          </ac:cxnSpMkLst>
        </pc:cxnChg>
        <pc:cxnChg chg="mod">
          <ac:chgData name="Binoy Thomas" userId="a258ff35-6324-40d4-afda-aa115441a357" providerId="ADAL" clId="{A74E0146-EEE1-4A16-B2C8-34F7498D2686}" dt="2021-04-16T14:21:31.433" v="2307" actId="571"/>
          <ac:cxnSpMkLst>
            <pc:docMk/>
            <pc:sldMk cId="2941854875" sldId="2576"/>
            <ac:cxnSpMk id="106" creationId="{C54F1577-C497-4FD5-8518-2ABE666658C1}"/>
          </ac:cxnSpMkLst>
        </pc:cxnChg>
        <pc:cxnChg chg="mod">
          <ac:chgData name="Binoy Thomas" userId="a258ff35-6324-40d4-afda-aa115441a357" providerId="ADAL" clId="{A74E0146-EEE1-4A16-B2C8-34F7498D2686}" dt="2021-04-16T14:21:31.433" v="2307" actId="571"/>
          <ac:cxnSpMkLst>
            <pc:docMk/>
            <pc:sldMk cId="2941854875" sldId="2576"/>
            <ac:cxnSpMk id="107" creationId="{50030F59-FFD7-4393-9373-FEA03DE659C0}"/>
          </ac:cxnSpMkLst>
        </pc:cxnChg>
        <pc:cxnChg chg="mod">
          <ac:chgData name="Binoy Thomas" userId="a258ff35-6324-40d4-afda-aa115441a357" providerId="ADAL" clId="{A74E0146-EEE1-4A16-B2C8-34F7498D2686}" dt="2021-04-16T14:21:31.433" v="2307" actId="571"/>
          <ac:cxnSpMkLst>
            <pc:docMk/>
            <pc:sldMk cId="2941854875" sldId="2576"/>
            <ac:cxnSpMk id="108" creationId="{6355E986-1113-4DF9-8752-EE9D119F2C71}"/>
          </ac:cxnSpMkLst>
        </pc:cxnChg>
        <pc:cxnChg chg="mod">
          <ac:chgData name="Binoy Thomas" userId="a258ff35-6324-40d4-afda-aa115441a357" providerId="ADAL" clId="{A74E0146-EEE1-4A16-B2C8-34F7498D2686}" dt="2021-04-16T14:21:31.433" v="2307" actId="571"/>
          <ac:cxnSpMkLst>
            <pc:docMk/>
            <pc:sldMk cId="2941854875" sldId="2576"/>
            <ac:cxnSpMk id="109" creationId="{21FA3312-D3AD-4DF7-B110-3A003DF183CA}"/>
          </ac:cxnSpMkLst>
        </pc:cxnChg>
        <pc:cxnChg chg="mod">
          <ac:chgData name="Binoy Thomas" userId="a258ff35-6324-40d4-afda-aa115441a357" providerId="ADAL" clId="{A74E0146-EEE1-4A16-B2C8-34F7498D2686}" dt="2021-04-16T14:21:31.433" v="2307" actId="571"/>
          <ac:cxnSpMkLst>
            <pc:docMk/>
            <pc:sldMk cId="2941854875" sldId="2576"/>
            <ac:cxnSpMk id="111" creationId="{CB226C03-0E9D-4922-8E85-4CCDB92CDAFD}"/>
          </ac:cxnSpMkLst>
        </pc:cxnChg>
        <pc:cxnChg chg="mod">
          <ac:chgData name="Binoy Thomas" userId="a258ff35-6324-40d4-afda-aa115441a357" providerId="ADAL" clId="{A74E0146-EEE1-4A16-B2C8-34F7498D2686}" dt="2021-04-16T14:21:31.433" v="2307" actId="571"/>
          <ac:cxnSpMkLst>
            <pc:docMk/>
            <pc:sldMk cId="2941854875" sldId="2576"/>
            <ac:cxnSpMk id="112" creationId="{4C59F060-2757-425D-93D8-27C9AF0596C7}"/>
          </ac:cxnSpMkLst>
        </pc:cxnChg>
        <pc:cxnChg chg="mod">
          <ac:chgData name="Binoy Thomas" userId="a258ff35-6324-40d4-afda-aa115441a357" providerId="ADAL" clId="{A74E0146-EEE1-4A16-B2C8-34F7498D2686}" dt="2021-04-16T14:21:31.433" v="2307" actId="571"/>
          <ac:cxnSpMkLst>
            <pc:docMk/>
            <pc:sldMk cId="2941854875" sldId="2576"/>
            <ac:cxnSpMk id="113" creationId="{19BBCB80-7672-4EF2-A177-B74925DF0A00}"/>
          </ac:cxnSpMkLst>
        </pc:cxnChg>
        <pc:cxnChg chg="mod">
          <ac:chgData name="Binoy Thomas" userId="a258ff35-6324-40d4-afda-aa115441a357" providerId="ADAL" clId="{A74E0146-EEE1-4A16-B2C8-34F7498D2686}" dt="2021-04-16T14:21:31.433" v="2307" actId="571"/>
          <ac:cxnSpMkLst>
            <pc:docMk/>
            <pc:sldMk cId="2941854875" sldId="2576"/>
            <ac:cxnSpMk id="114" creationId="{88BC8FBE-6DAF-4ADB-9C30-C8710CF8C7A0}"/>
          </ac:cxnSpMkLst>
        </pc:cxnChg>
        <pc:cxnChg chg="mod">
          <ac:chgData name="Binoy Thomas" userId="a258ff35-6324-40d4-afda-aa115441a357" providerId="ADAL" clId="{A74E0146-EEE1-4A16-B2C8-34F7498D2686}" dt="2021-04-16T14:21:31.433" v="2307" actId="571"/>
          <ac:cxnSpMkLst>
            <pc:docMk/>
            <pc:sldMk cId="2941854875" sldId="2576"/>
            <ac:cxnSpMk id="115" creationId="{57DFECBE-1601-4EDD-B41D-81C44A15B0EC}"/>
          </ac:cxnSpMkLst>
        </pc:cxnChg>
        <pc:cxnChg chg="mod">
          <ac:chgData name="Binoy Thomas" userId="a258ff35-6324-40d4-afda-aa115441a357" providerId="ADAL" clId="{A74E0146-EEE1-4A16-B2C8-34F7498D2686}" dt="2021-04-16T14:21:31.433" v="2307" actId="571"/>
          <ac:cxnSpMkLst>
            <pc:docMk/>
            <pc:sldMk cId="2941854875" sldId="2576"/>
            <ac:cxnSpMk id="116" creationId="{C5B561EC-AA31-4808-A8B0-6A52B05C9595}"/>
          </ac:cxnSpMkLst>
        </pc:cxnChg>
        <pc:cxnChg chg="mod">
          <ac:chgData name="Binoy Thomas" userId="a258ff35-6324-40d4-afda-aa115441a357" providerId="ADAL" clId="{A74E0146-EEE1-4A16-B2C8-34F7498D2686}" dt="2021-04-16T14:21:31.433" v="2307" actId="571"/>
          <ac:cxnSpMkLst>
            <pc:docMk/>
            <pc:sldMk cId="2941854875" sldId="2576"/>
            <ac:cxnSpMk id="117" creationId="{AEF113D2-7BEA-4B38-A12C-6887EDED3222}"/>
          </ac:cxnSpMkLst>
        </pc:cxnChg>
        <pc:cxnChg chg="mod">
          <ac:chgData name="Binoy Thomas" userId="a258ff35-6324-40d4-afda-aa115441a357" providerId="ADAL" clId="{A74E0146-EEE1-4A16-B2C8-34F7498D2686}" dt="2021-04-16T14:21:31.433" v="2307" actId="571"/>
          <ac:cxnSpMkLst>
            <pc:docMk/>
            <pc:sldMk cId="2941854875" sldId="2576"/>
            <ac:cxnSpMk id="118" creationId="{CD139F7C-EDFD-4B80-B497-DE8745879247}"/>
          </ac:cxnSpMkLst>
        </pc:cxnChg>
        <pc:cxnChg chg="mod">
          <ac:chgData name="Binoy Thomas" userId="a258ff35-6324-40d4-afda-aa115441a357" providerId="ADAL" clId="{A74E0146-EEE1-4A16-B2C8-34F7498D2686}" dt="2021-04-16T14:21:31.433" v="2307" actId="571"/>
          <ac:cxnSpMkLst>
            <pc:docMk/>
            <pc:sldMk cId="2941854875" sldId="2576"/>
            <ac:cxnSpMk id="119" creationId="{A522B871-3EAD-4516-A151-5CF1B3F678BC}"/>
          </ac:cxnSpMkLst>
        </pc:cxnChg>
        <pc:cxnChg chg="mod">
          <ac:chgData name="Binoy Thomas" userId="a258ff35-6324-40d4-afda-aa115441a357" providerId="ADAL" clId="{A74E0146-EEE1-4A16-B2C8-34F7498D2686}" dt="2021-04-16T14:21:31.433" v="2307" actId="571"/>
          <ac:cxnSpMkLst>
            <pc:docMk/>
            <pc:sldMk cId="2941854875" sldId="2576"/>
            <ac:cxnSpMk id="121" creationId="{0E9132DB-9E09-45B6-A3DC-51EA8C048785}"/>
          </ac:cxnSpMkLst>
        </pc:cxnChg>
        <pc:cxnChg chg="mod">
          <ac:chgData name="Binoy Thomas" userId="a258ff35-6324-40d4-afda-aa115441a357" providerId="ADAL" clId="{A74E0146-EEE1-4A16-B2C8-34F7498D2686}" dt="2021-04-16T14:21:31.433" v="2307" actId="571"/>
          <ac:cxnSpMkLst>
            <pc:docMk/>
            <pc:sldMk cId="2941854875" sldId="2576"/>
            <ac:cxnSpMk id="122" creationId="{E5EFFCE8-C438-4DB8-92B9-0ADEE48EA707}"/>
          </ac:cxnSpMkLst>
        </pc:cxnChg>
        <pc:cxnChg chg="add mod">
          <ac:chgData name="Binoy Thomas" userId="a258ff35-6324-40d4-afda-aa115441a357" providerId="ADAL" clId="{A74E0146-EEE1-4A16-B2C8-34F7498D2686}" dt="2021-04-16T14:21:31.433" v="2307" actId="571"/>
          <ac:cxnSpMkLst>
            <pc:docMk/>
            <pc:sldMk cId="2941854875" sldId="2576"/>
            <ac:cxnSpMk id="124" creationId="{1B992073-13A0-42FA-99E8-8FB164A0E369}"/>
          </ac:cxnSpMkLst>
        </pc:cxnChg>
        <pc:cxnChg chg="mod">
          <ac:chgData name="Binoy Thomas" userId="a258ff35-6324-40d4-afda-aa115441a357" providerId="ADAL" clId="{A74E0146-EEE1-4A16-B2C8-34F7498D2686}" dt="2021-04-16T14:21:31.433" v="2307" actId="571"/>
          <ac:cxnSpMkLst>
            <pc:docMk/>
            <pc:sldMk cId="2941854875" sldId="2576"/>
            <ac:cxnSpMk id="127" creationId="{F792C709-CEBC-4187-8224-69F1693521F0}"/>
          </ac:cxnSpMkLst>
        </pc:cxnChg>
        <pc:cxnChg chg="del mod">
          <ac:chgData name="Binoy Thomas" userId="a258ff35-6324-40d4-afda-aa115441a357" providerId="ADAL" clId="{A74E0146-EEE1-4A16-B2C8-34F7498D2686}" dt="2021-04-16T13:27:00.690" v="2031" actId="478"/>
          <ac:cxnSpMkLst>
            <pc:docMk/>
            <pc:sldMk cId="2941854875" sldId="2576"/>
            <ac:cxnSpMk id="128" creationId="{E66B27D3-5E2D-4677-937D-BBBBDD4CC18A}"/>
          </ac:cxnSpMkLst>
        </pc:cxnChg>
        <pc:cxnChg chg="del mod">
          <ac:chgData name="Binoy Thomas" userId="a258ff35-6324-40d4-afda-aa115441a357" providerId="ADAL" clId="{A74E0146-EEE1-4A16-B2C8-34F7498D2686}" dt="2021-04-16T13:26:36.703" v="2030" actId="478"/>
          <ac:cxnSpMkLst>
            <pc:docMk/>
            <pc:sldMk cId="2941854875" sldId="2576"/>
            <ac:cxnSpMk id="129" creationId="{4A511F3A-713D-4298-9C7C-D5C5AFF032F6}"/>
          </ac:cxnSpMkLst>
        </pc:cxnChg>
        <pc:cxnChg chg="mod">
          <ac:chgData name="Binoy Thomas" userId="a258ff35-6324-40d4-afda-aa115441a357" providerId="ADAL" clId="{A74E0146-EEE1-4A16-B2C8-34F7498D2686}" dt="2021-04-16T14:21:31.433" v="2307" actId="571"/>
          <ac:cxnSpMkLst>
            <pc:docMk/>
            <pc:sldMk cId="2941854875" sldId="2576"/>
            <ac:cxnSpMk id="130" creationId="{6F671A88-73A3-4135-A04F-16999EA5CA63}"/>
          </ac:cxnSpMkLst>
        </pc:cxnChg>
        <pc:cxnChg chg="mod">
          <ac:chgData name="Binoy Thomas" userId="a258ff35-6324-40d4-afda-aa115441a357" providerId="ADAL" clId="{A74E0146-EEE1-4A16-B2C8-34F7498D2686}" dt="2021-04-16T14:21:31.433" v="2307" actId="571"/>
          <ac:cxnSpMkLst>
            <pc:docMk/>
            <pc:sldMk cId="2941854875" sldId="2576"/>
            <ac:cxnSpMk id="131" creationId="{C452CB10-3A09-47D0-A4B0-E7596D513CEB}"/>
          </ac:cxnSpMkLst>
        </pc:cxnChg>
        <pc:cxnChg chg="mod">
          <ac:chgData name="Binoy Thomas" userId="a258ff35-6324-40d4-afda-aa115441a357" providerId="ADAL" clId="{A74E0146-EEE1-4A16-B2C8-34F7498D2686}" dt="2021-04-16T14:21:31.433" v="2307" actId="571"/>
          <ac:cxnSpMkLst>
            <pc:docMk/>
            <pc:sldMk cId="2941854875" sldId="2576"/>
            <ac:cxnSpMk id="132" creationId="{5F23B1A0-6187-46DD-97C7-C93DC0886AA8}"/>
          </ac:cxnSpMkLst>
        </pc:cxnChg>
        <pc:cxnChg chg="mod">
          <ac:chgData name="Binoy Thomas" userId="a258ff35-6324-40d4-afda-aa115441a357" providerId="ADAL" clId="{A74E0146-EEE1-4A16-B2C8-34F7498D2686}" dt="2021-04-16T14:21:31.433" v="2307" actId="571"/>
          <ac:cxnSpMkLst>
            <pc:docMk/>
            <pc:sldMk cId="2941854875" sldId="2576"/>
            <ac:cxnSpMk id="133" creationId="{D9225075-77A2-4ABD-A55C-881027DEE61F}"/>
          </ac:cxnSpMkLst>
        </pc:cxnChg>
        <pc:cxnChg chg="mod">
          <ac:chgData name="Binoy Thomas" userId="a258ff35-6324-40d4-afda-aa115441a357" providerId="ADAL" clId="{A74E0146-EEE1-4A16-B2C8-34F7498D2686}" dt="2021-04-16T14:21:31.433" v="2307" actId="571"/>
          <ac:cxnSpMkLst>
            <pc:docMk/>
            <pc:sldMk cId="2941854875" sldId="2576"/>
            <ac:cxnSpMk id="135" creationId="{82418A2D-E92B-4047-85AB-387826F0E025}"/>
          </ac:cxnSpMkLst>
        </pc:cxnChg>
        <pc:cxnChg chg="mod">
          <ac:chgData name="Binoy Thomas" userId="a258ff35-6324-40d4-afda-aa115441a357" providerId="ADAL" clId="{A74E0146-EEE1-4A16-B2C8-34F7498D2686}" dt="2021-04-16T14:21:31.433" v="2307" actId="571"/>
          <ac:cxnSpMkLst>
            <pc:docMk/>
            <pc:sldMk cId="2941854875" sldId="2576"/>
            <ac:cxnSpMk id="136" creationId="{920FEAFC-E170-4CBA-9399-174F334CF1CF}"/>
          </ac:cxnSpMkLst>
        </pc:cxnChg>
        <pc:cxnChg chg="mod">
          <ac:chgData name="Binoy Thomas" userId="a258ff35-6324-40d4-afda-aa115441a357" providerId="ADAL" clId="{A74E0146-EEE1-4A16-B2C8-34F7498D2686}" dt="2021-04-16T14:21:31.433" v="2307" actId="571"/>
          <ac:cxnSpMkLst>
            <pc:docMk/>
            <pc:sldMk cId="2941854875" sldId="2576"/>
            <ac:cxnSpMk id="137" creationId="{2F37BBD0-0B83-4D29-8AFD-DC0AFD1EBC97}"/>
          </ac:cxnSpMkLst>
        </pc:cxnChg>
        <pc:cxnChg chg="mod">
          <ac:chgData name="Binoy Thomas" userId="a258ff35-6324-40d4-afda-aa115441a357" providerId="ADAL" clId="{A74E0146-EEE1-4A16-B2C8-34F7498D2686}" dt="2021-04-16T14:21:31.433" v="2307" actId="571"/>
          <ac:cxnSpMkLst>
            <pc:docMk/>
            <pc:sldMk cId="2941854875" sldId="2576"/>
            <ac:cxnSpMk id="138" creationId="{64D9A5FC-25F3-43D1-88AE-7C78BC5265D6}"/>
          </ac:cxnSpMkLst>
        </pc:cxnChg>
        <pc:cxnChg chg="mod">
          <ac:chgData name="Binoy Thomas" userId="a258ff35-6324-40d4-afda-aa115441a357" providerId="ADAL" clId="{A74E0146-EEE1-4A16-B2C8-34F7498D2686}" dt="2021-04-16T14:21:31.433" v="2307" actId="571"/>
          <ac:cxnSpMkLst>
            <pc:docMk/>
            <pc:sldMk cId="2941854875" sldId="2576"/>
            <ac:cxnSpMk id="139" creationId="{5355B0D4-7D6C-424B-961E-BE404B044C50}"/>
          </ac:cxnSpMkLst>
        </pc:cxnChg>
        <pc:cxnChg chg="mod">
          <ac:chgData name="Binoy Thomas" userId="a258ff35-6324-40d4-afda-aa115441a357" providerId="ADAL" clId="{A74E0146-EEE1-4A16-B2C8-34F7498D2686}" dt="2021-04-16T14:21:31.433" v="2307" actId="571"/>
          <ac:cxnSpMkLst>
            <pc:docMk/>
            <pc:sldMk cId="2941854875" sldId="2576"/>
            <ac:cxnSpMk id="140" creationId="{D61D0EFB-AD3D-474D-BDA1-E4466D3B410A}"/>
          </ac:cxnSpMkLst>
        </pc:cxnChg>
        <pc:cxnChg chg="mod">
          <ac:chgData name="Binoy Thomas" userId="a258ff35-6324-40d4-afda-aa115441a357" providerId="ADAL" clId="{A74E0146-EEE1-4A16-B2C8-34F7498D2686}" dt="2021-04-16T14:21:31.433" v="2307" actId="571"/>
          <ac:cxnSpMkLst>
            <pc:docMk/>
            <pc:sldMk cId="2941854875" sldId="2576"/>
            <ac:cxnSpMk id="141" creationId="{29D77753-28C1-41C2-9833-9B04FA6FA049}"/>
          </ac:cxnSpMkLst>
        </pc:cxnChg>
        <pc:cxnChg chg="mod">
          <ac:chgData name="Binoy Thomas" userId="a258ff35-6324-40d4-afda-aa115441a357" providerId="ADAL" clId="{A74E0146-EEE1-4A16-B2C8-34F7498D2686}" dt="2021-04-16T14:21:31.433" v="2307" actId="571"/>
          <ac:cxnSpMkLst>
            <pc:docMk/>
            <pc:sldMk cId="2941854875" sldId="2576"/>
            <ac:cxnSpMk id="142" creationId="{4A695F85-BE03-419F-821B-3D18D4722741}"/>
          </ac:cxnSpMkLst>
        </pc:cxnChg>
        <pc:cxnChg chg="mod">
          <ac:chgData name="Binoy Thomas" userId="a258ff35-6324-40d4-afda-aa115441a357" providerId="ADAL" clId="{A74E0146-EEE1-4A16-B2C8-34F7498D2686}" dt="2021-04-16T14:21:31.433" v="2307" actId="571"/>
          <ac:cxnSpMkLst>
            <pc:docMk/>
            <pc:sldMk cId="2941854875" sldId="2576"/>
            <ac:cxnSpMk id="143" creationId="{F32F3ED6-B441-4EFF-AA79-DAF065E93112}"/>
          </ac:cxnSpMkLst>
        </pc:cxnChg>
        <pc:cxnChg chg="mod">
          <ac:chgData name="Binoy Thomas" userId="a258ff35-6324-40d4-afda-aa115441a357" providerId="ADAL" clId="{A74E0146-EEE1-4A16-B2C8-34F7498D2686}" dt="2021-04-16T14:21:31.433" v="2307" actId="571"/>
          <ac:cxnSpMkLst>
            <pc:docMk/>
            <pc:sldMk cId="2941854875" sldId="2576"/>
            <ac:cxnSpMk id="145" creationId="{661C44F5-C831-4767-BCA2-A9C26C7F8DBC}"/>
          </ac:cxnSpMkLst>
        </pc:cxnChg>
        <pc:cxnChg chg="mod">
          <ac:chgData name="Binoy Thomas" userId="a258ff35-6324-40d4-afda-aa115441a357" providerId="ADAL" clId="{A74E0146-EEE1-4A16-B2C8-34F7498D2686}" dt="2021-04-16T14:21:31.433" v="2307" actId="571"/>
          <ac:cxnSpMkLst>
            <pc:docMk/>
            <pc:sldMk cId="2941854875" sldId="2576"/>
            <ac:cxnSpMk id="146" creationId="{D487EABE-DDA6-4E26-AC67-B9B931299F79}"/>
          </ac:cxnSpMkLst>
        </pc:cxnChg>
        <pc:cxnChg chg="add mod">
          <ac:chgData name="Binoy Thomas" userId="a258ff35-6324-40d4-afda-aa115441a357" providerId="ADAL" clId="{A74E0146-EEE1-4A16-B2C8-34F7498D2686}" dt="2021-04-16T14:21:31.433" v="2307" actId="571"/>
          <ac:cxnSpMkLst>
            <pc:docMk/>
            <pc:sldMk cId="2941854875" sldId="2576"/>
            <ac:cxnSpMk id="147" creationId="{AD166114-10E6-49DA-B837-9F65DB17AAE7}"/>
          </ac:cxnSpMkLst>
        </pc:cxnChg>
        <pc:cxnChg chg="add mod">
          <ac:chgData name="Binoy Thomas" userId="a258ff35-6324-40d4-afda-aa115441a357" providerId="ADAL" clId="{A74E0146-EEE1-4A16-B2C8-34F7498D2686}" dt="2021-04-16T13:57:48.817" v="2041" actId="571"/>
          <ac:cxnSpMkLst>
            <pc:docMk/>
            <pc:sldMk cId="2941854875" sldId="2576"/>
            <ac:cxnSpMk id="153" creationId="{30ABDF19-EC3F-4B64-8182-83CD088964F5}"/>
          </ac:cxnSpMkLst>
        </pc:cxnChg>
        <pc:cxnChg chg="add mod">
          <ac:chgData name="Binoy Thomas" userId="a258ff35-6324-40d4-afda-aa115441a357" providerId="ADAL" clId="{A74E0146-EEE1-4A16-B2C8-34F7498D2686}" dt="2021-04-16T13:57:54.712" v="2043" actId="571"/>
          <ac:cxnSpMkLst>
            <pc:docMk/>
            <pc:sldMk cId="2941854875" sldId="2576"/>
            <ac:cxnSpMk id="154" creationId="{A348440C-2A8C-412B-854E-A478AB90A38E}"/>
          </ac:cxnSpMkLst>
        </pc:cxnChg>
        <pc:cxnChg chg="del mod topLvl">
          <ac:chgData name="Binoy Thomas" userId="a258ff35-6324-40d4-afda-aa115441a357" providerId="ADAL" clId="{A74E0146-EEE1-4A16-B2C8-34F7498D2686}" dt="2021-04-16T14:03:54.575" v="2109" actId="478"/>
          <ac:cxnSpMkLst>
            <pc:docMk/>
            <pc:sldMk cId="2941854875" sldId="2576"/>
            <ac:cxnSpMk id="157" creationId="{466EC4F9-4BFC-4035-B331-53334B97B3DB}"/>
          </ac:cxnSpMkLst>
        </pc:cxnChg>
        <pc:cxnChg chg="del mod topLvl">
          <ac:chgData name="Binoy Thomas" userId="a258ff35-6324-40d4-afda-aa115441a357" providerId="ADAL" clId="{A74E0146-EEE1-4A16-B2C8-34F7498D2686}" dt="2021-04-16T14:03:54.575" v="2109" actId="478"/>
          <ac:cxnSpMkLst>
            <pc:docMk/>
            <pc:sldMk cId="2941854875" sldId="2576"/>
            <ac:cxnSpMk id="158" creationId="{8EC8B0D5-DE72-4F72-B91B-4A25EBEB2BDC}"/>
          </ac:cxnSpMkLst>
        </pc:cxnChg>
        <pc:cxnChg chg="del mod topLvl">
          <ac:chgData name="Binoy Thomas" userId="a258ff35-6324-40d4-afda-aa115441a357" providerId="ADAL" clId="{A74E0146-EEE1-4A16-B2C8-34F7498D2686}" dt="2021-04-16T14:03:54.575" v="2109" actId="478"/>
          <ac:cxnSpMkLst>
            <pc:docMk/>
            <pc:sldMk cId="2941854875" sldId="2576"/>
            <ac:cxnSpMk id="159" creationId="{A69DA249-3517-4E79-B674-FF2BC78FD2B7}"/>
          </ac:cxnSpMkLst>
        </pc:cxnChg>
        <pc:cxnChg chg="del mod topLvl">
          <ac:chgData name="Binoy Thomas" userId="a258ff35-6324-40d4-afda-aa115441a357" providerId="ADAL" clId="{A74E0146-EEE1-4A16-B2C8-34F7498D2686}" dt="2021-04-16T14:03:54.575" v="2109" actId="478"/>
          <ac:cxnSpMkLst>
            <pc:docMk/>
            <pc:sldMk cId="2941854875" sldId="2576"/>
            <ac:cxnSpMk id="160" creationId="{B2186343-9EBC-43EC-BBF9-02956F6B7E39}"/>
          </ac:cxnSpMkLst>
        </pc:cxnChg>
        <pc:cxnChg chg="del mod topLvl">
          <ac:chgData name="Binoy Thomas" userId="a258ff35-6324-40d4-afda-aa115441a357" providerId="ADAL" clId="{A74E0146-EEE1-4A16-B2C8-34F7498D2686}" dt="2021-04-16T14:03:54.575" v="2109" actId="478"/>
          <ac:cxnSpMkLst>
            <pc:docMk/>
            <pc:sldMk cId="2941854875" sldId="2576"/>
            <ac:cxnSpMk id="161" creationId="{6C4CFD61-8BDF-4AAC-900D-8583DB8AFB6C}"/>
          </ac:cxnSpMkLst>
        </pc:cxnChg>
        <pc:cxnChg chg="del mod topLvl">
          <ac:chgData name="Binoy Thomas" userId="a258ff35-6324-40d4-afda-aa115441a357" providerId="ADAL" clId="{A74E0146-EEE1-4A16-B2C8-34F7498D2686}" dt="2021-04-16T14:03:54.575" v="2109" actId="478"/>
          <ac:cxnSpMkLst>
            <pc:docMk/>
            <pc:sldMk cId="2941854875" sldId="2576"/>
            <ac:cxnSpMk id="162" creationId="{07C462FC-4C1A-464D-93E2-848E0EC50DF0}"/>
          </ac:cxnSpMkLst>
        </pc:cxnChg>
        <pc:cxnChg chg="del mod topLvl">
          <ac:chgData name="Binoy Thomas" userId="a258ff35-6324-40d4-afda-aa115441a357" providerId="ADAL" clId="{A74E0146-EEE1-4A16-B2C8-34F7498D2686}" dt="2021-04-16T14:03:54.575" v="2109" actId="478"/>
          <ac:cxnSpMkLst>
            <pc:docMk/>
            <pc:sldMk cId="2941854875" sldId="2576"/>
            <ac:cxnSpMk id="163" creationId="{6220D98D-390F-4CA8-AF92-127402292D38}"/>
          </ac:cxnSpMkLst>
        </pc:cxnChg>
        <pc:cxnChg chg="del mod topLvl">
          <ac:chgData name="Binoy Thomas" userId="a258ff35-6324-40d4-afda-aa115441a357" providerId="ADAL" clId="{A74E0146-EEE1-4A16-B2C8-34F7498D2686}" dt="2021-04-16T14:03:54.575" v="2109" actId="478"/>
          <ac:cxnSpMkLst>
            <pc:docMk/>
            <pc:sldMk cId="2941854875" sldId="2576"/>
            <ac:cxnSpMk id="165" creationId="{BE455A0A-3713-49FA-9F68-7524E4D64CCC}"/>
          </ac:cxnSpMkLst>
        </pc:cxnChg>
        <pc:cxnChg chg="del mod topLvl">
          <ac:chgData name="Binoy Thomas" userId="a258ff35-6324-40d4-afda-aa115441a357" providerId="ADAL" clId="{A74E0146-EEE1-4A16-B2C8-34F7498D2686}" dt="2021-04-16T14:03:54.575" v="2109" actId="478"/>
          <ac:cxnSpMkLst>
            <pc:docMk/>
            <pc:sldMk cId="2941854875" sldId="2576"/>
            <ac:cxnSpMk id="166" creationId="{0398FB1D-BACC-4F01-A70A-FFCE9DF5D3BA}"/>
          </ac:cxnSpMkLst>
        </pc:cxnChg>
        <pc:cxnChg chg="mod">
          <ac:chgData name="Binoy Thomas" userId="a258ff35-6324-40d4-afda-aa115441a357" providerId="ADAL" clId="{A74E0146-EEE1-4A16-B2C8-34F7498D2686}" dt="2021-04-16T13:58:01.065" v="2045" actId="165"/>
          <ac:cxnSpMkLst>
            <pc:docMk/>
            <pc:sldMk cId="2941854875" sldId="2576"/>
            <ac:cxnSpMk id="167" creationId="{35462CC1-3DEF-48A7-A4B7-62D9285EFDAB}"/>
          </ac:cxnSpMkLst>
        </pc:cxnChg>
        <pc:cxnChg chg="mod">
          <ac:chgData name="Binoy Thomas" userId="a258ff35-6324-40d4-afda-aa115441a357" providerId="ADAL" clId="{A74E0146-EEE1-4A16-B2C8-34F7498D2686}" dt="2021-04-16T13:58:01.065" v="2045" actId="165"/>
          <ac:cxnSpMkLst>
            <pc:docMk/>
            <pc:sldMk cId="2941854875" sldId="2576"/>
            <ac:cxnSpMk id="168" creationId="{A10597C2-5A9D-4BCF-BBAC-5C6577656736}"/>
          </ac:cxnSpMkLst>
        </pc:cxnChg>
        <pc:cxnChg chg="mod">
          <ac:chgData name="Binoy Thomas" userId="a258ff35-6324-40d4-afda-aa115441a357" providerId="ADAL" clId="{A74E0146-EEE1-4A16-B2C8-34F7498D2686}" dt="2021-04-16T13:58:01.065" v="2045" actId="165"/>
          <ac:cxnSpMkLst>
            <pc:docMk/>
            <pc:sldMk cId="2941854875" sldId="2576"/>
            <ac:cxnSpMk id="169" creationId="{2EE5379A-2F2A-41EE-9B6A-26E4CC2E363E}"/>
          </ac:cxnSpMkLst>
        </pc:cxnChg>
        <pc:cxnChg chg="mod">
          <ac:chgData name="Binoy Thomas" userId="a258ff35-6324-40d4-afda-aa115441a357" providerId="ADAL" clId="{A74E0146-EEE1-4A16-B2C8-34F7498D2686}" dt="2021-04-16T13:58:01.065" v="2045" actId="165"/>
          <ac:cxnSpMkLst>
            <pc:docMk/>
            <pc:sldMk cId="2941854875" sldId="2576"/>
            <ac:cxnSpMk id="170" creationId="{86FC8B9D-C2C3-49DE-A484-D504DB96E7E3}"/>
          </ac:cxnSpMkLst>
        </pc:cxnChg>
        <pc:cxnChg chg="mod">
          <ac:chgData name="Binoy Thomas" userId="a258ff35-6324-40d4-afda-aa115441a357" providerId="ADAL" clId="{A74E0146-EEE1-4A16-B2C8-34F7498D2686}" dt="2021-04-16T13:58:01.065" v="2045" actId="165"/>
          <ac:cxnSpMkLst>
            <pc:docMk/>
            <pc:sldMk cId="2941854875" sldId="2576"/>
            <ac:cxnSpMk id="171" creationId="{4DABD3AC-6970-4C92-8D0E-1ED014852368}"/>
          </ac:cxnSpMkLst>
        </pc:cxnChg>
        <pc:cxnChg chg="mod">
          <ac:chgData name="Binoy Thomas" userId="a258ff35-6324-40d4-afda-aa115441a357" providerId="ADAL" clId="{A74E0146-EEE1-4A16-B2C8-34F7498D2686}" dt="2021-04-16T13:58:01.065" v="2045" actId="165"/>
          <ac:cxnSpMkLst>
            <pc:docMk/>
            <pc:sldMk cId="2941854875" sldId="2576"/>
            <ac:cxnSpMk id="172" creationId="{F32E44A8-265C-44A0-B666-8B2956CE8961}"/>
          </ac:cxnSpMkLst>
        </pc:cxnChg>
        <pc:cxnChg chg="mod">
          <ac:chgData name="Binoy Thomas" userId="a258ff35-6324-40d4-afda-aa115441a357" providerId="ADAL" clId="{A74E0146-EEE1-4A16-B2C8-34F7498D2686}" dt="2021-04-16T13:58:01.065" v="2045" actId="165"/>
          <ac:cxnSpMkLst>
            <pc:docMk/>
            <pc:sldMk cId="2941854875" sldId="2576"/>
            <ac:cxnSpMk id="173" creationId="{FECD7454-9979-4D87-A62B-E205DDC0AC18}"/>
          </ac:cxnSpMkLst>
        </pc:cxnChg>
        <pc:cxnChg chg="mod">
          <ac:chgData name="Binoy Thomas" userId="a258ff35-6324-40d4-afda-aa115441a357" providerId="ADAL" clId="{A74E0146-EEE1-4A16-B2C8-34F7498D2686}" dt="2021-04-16T14:21:31.433" v="2307" actId="571"/>
          <ac:cxnSpMkLst>
            <pc:docMk/>
            <pc:sldMk cId="2941854875" sldId="2576"/>
            <ac:cxnSpMk id="175" creationId="{50EB3FB9-8644-47F2-B986-61663020E0D5}"/>
          </ac:cxnSpMkLst>
        </pc:cxnChg>
        <pc:cxnChg chg="del mod">
          <ac:chgData name="Binoy Thomas" userId="a258ff35-6324-40d4-afda-aa115441a357" providerId="ADAL" clId="{A74E0146-EEE1-4A16-B2C8-34F7498D2686}" dt="2021-04-16T13:58:38.983" v="2049" actId="478"/>
          <ac:cxnSpMkLst>
            <pc:docMk/>
            <pc:sldMk cId="2941854875" sldId="2576"/>
            <ac:cxnSpMk id="176" creationId="{B973C8D5-F8AD-4C3A-80DF-C2E9292B70B1}"/>
          </ac:cxnSpMkLst>
        </pc:cxnChg>
        <pc:cxnChg chg="mod">
          <ac:chgData name="Binoy Thomas" userId="a258ff35-6324-40d4-afda-aa115441a357" providerId="ADAL" clId="{A74E0146-EEE1-4A16-B2C8-34F7498D2686}" dt="2021-04-16T14:21:31.433" v="2307" actId="571"/>
          <ac:cxnSpMkLst>
            <pc:docMk/>
            <pc:sldMk cId="2941854875" sldId="2576"/>
            <ac:cxnSpMk id="180" creationId="{6BDC47AC-8A6C-4881-9AFE-8DE19F4A1AB5}"/>
          </ac:cxnSpMkLst>
        </pc:cxnChg>
        <pc:cxnChg chg="mod">
          <ac:chgData name="Binoy Thomas" userId="a258ff35-6324-40d4-afda-aa115441a357" providerId="ADAL" clId="{A74E0146-EEE1-4A16-B2C8-34F7498D2686}" dt="2021-04-16T14:21:31.433" v="2307" actId="571"/>
          <ac:cxnSpMkLst>
            <pc:docMk/>
            <pc:sldMk cId="2941854875" sldId="2576"/>
            <ac:cxnSpMk id="183" creationId="{00C959CC-2899-4064-88C8-430FAF1E6497}"/>
          </ac:cxnSpMkLst>
        </pc:cxnChg>
        <pc:cxnChg chg="add mod">
          <ac:chgData name="Binoy Thomas" userId="a258ff35-6324-40d4-afda-aa115441a357" providerId="ADAL" clId="{A74E0146-EEE1-4A16-B2C8-34F7498D2686}" dt="2021-04-16T14:21:31.433" v="2307" actId="571"/>
          <ac:cxnSpMkLst>
            <pc:docMk/>
            <pc:sldMk cId="2941854875" sldId="2576"/>
            <ac:cxnSpMk id="187" creationId="{BD3E8905-6D99-4A58-AB9E-E9892A33A789}"/>
          </ac:cxnSpMkLst>
        </pc:cxnChg>
        <pc:cxnChg chg="add mod">
          <ac:chgData name="Binoy Thomas" userId="a258ff35-6324-40d4-afda-aa115441a357" providerId="ADAL" clId="{A74E0146-EEE1-4A16-B2C8-34F7498D2686}" dt="2021-04-16T14:21:31.433" v="2307" actId="571"/>
          <ac:cxnSpMkLst>
            <pc:docMk/>
            <pc:sldMk cId="2941854875" sldId="2576"/>
            <ac:cxnSpMk id="189" creationId="{ABC3F153-4F0C-490A-BF8D-B135DF8FFC42}"/>
          </ac:cxnSpMkLst>
        </pc:cxnChg>
        <pc:cxnChg chg="add mod">
          <ac:chgData name="Binoy Thomas" userId="a258ff35-6324-40d4-afda-aa115441a357" providerId="ADAL" clId="{A74E0146-EEE1-4A16-B2C8-34F7498D2686}" dt="2021-04-16T14:21:31.433" v="2307" actId="571"/>
          <ac:cxnSpMkLst>
            <pc:docMk/>
            <pc:sldMk cId="2941854875" sldId="2576"/>
            <ac:cxnSpMk id="192" creationId="{C1696642-F750-4D50-8550-CD6F07D5CF2C}"/>
          </ac:cxnSpMkLst>
        </pc:cxnChg>
        <pc:cxnChg chg="add mod">
          <ac:chgData name="Binoy Thomas" userId="a258ff35-6324-40d4-afda-aa115441a357" providerId="ADAL" clId="{A74E0146-EEE1-4A16-B2C8-34F7498D2686}" dt="2021-04-16T14:21:31.433" v="2307" actId="571"/>
          <ac:cxnSpMkLst>
            <pc:docMk/>
            <pc:sldMk cId="2941854875" sldId="2576"/>
            <ac:cxnSpMk id="193" creationId="{87590743-27C4-44E1-80C9-5F3BC9351FF7}"/>
          </ac:cxnSpMkLst>
        </pc:cxnChg>
        <pc:cxnChg chg="add mod">
          <ac:chgData name="Binoy Thomas" userId="a258ff35-6324-40d4-afda-aa115441a357" providerId="ADAL" clId="{A74E0146-EEE1-4A16-B2C8-34F7498D2686}" dt="2021-04-16T14:21:31.433" v="2307" actId="571"/>
          <ac:cxnSpMkLst>
            <pc:docMk/>
            <pc:sldMk cId="2941854875" sldId="2576"/>
            <ac:cxnSpMk id="197" creationId="{25324AA2-C38C-45C7-A20D-EA2608D7626C}"/>
          </ac:cxnSpMkLst>
        </pc:cxnChg>
        <pc:cxnChg chg="add mod">
          <ac:chgData name="Binoy Thomas" userId="a258ff35-6324-40d4-afda-aa115441a357" providerId="ADAL" clId="{A74E0146-EEE1-4A16-B2C8-34F7498D2686}" dt="2021-04-16T14:21:31.433" v="2307" actId="571"/>
          <ac:cxnSpMkLst>
            <pc:docMk/>
            <pc:sldMk cId="2941854875" sldId="2576"/>
            <ac:cxnSpMk id="198" creationId="{B32A125F-B07B-4C6C-99B7-4564FADCCBE2}"/>
          </ac:cxnSpMkLst>
        </pc:cxnChg>
        <pc:cxnChg chg="mod">
          <ac:chgData name="Binoy Thomas" userId="a258ff35-6324-40d4-afda-aa115441a357" providerId="ADAL" clId="{A74E0146-EEE1-4A16-B2C8-34F7498D2686}" dt="2021-04-16T14:21:31.433" v="2307" actId="571"/>
          <ac:cxnSpMkLst>
            <pc:docMk/>
            <pc:sldMk cId="2941854875" sldId="2576"/>
            <ac:cxnSpMk id="207" creationId="{2B400D70-A729-463F-8938-3BD961805CF8}"/>
          </ac:cxnSpMkLst>
        </pc:cxnChg>
        <pc:cxnChg chg="mod">
          <ac:chgData name="Binoy Thomas" userId="a258ff35-6324-40d4-afda-aa115441a357" providerId="ADAL" clId="{A74E0146-EEE1-4A16-B2C8-34F7498D2686}" dt="2021-04-16T14:21:31.433" v="2307" actId="571"/>
          <ac:cxnSpMkLst>
            <pc:docMk/>
            <pc:sldMk cId="2941854875" sldId="2576"/>
            <ac:cxnSpMk id="210" creationId="{544AB9AC-BE53-4A3B-8E83-0D8F739572F9}"/>
          </ac:cxnSpMkLst>
        </pc:cxnChg>
        <pc:cxnChg chg="mod">
          <ac:chgData name="Binoy Thomas" userId="a258ff35-6324-40d4-afda-aa115441a357" providerId="ADAL" clId="{A74E0146-EEE1-4A16-B2C8-34F7498D2686}" dt="2021-04-16T14:21:31.433" v="2307" actId="571"/>
          <ac:cxnSpMkLst>
            <pc:docMk/>
            <pc:sldMk cId="2941854875" sldId="2576"/>
            <ac:cxnSpMk id="213" creationId="{E49E3DE2-A14E-4BC9-ABC4-C6B4DF19895F}"/>
          </ac:cxnSpMkLst>
        </pc:cxnChg>
        <pc:cxnChg chg="add mod">
          <ac:chgData name="Binoy Thomas" userId="a258ff35-6324-40d4-afda-aa115441a357" providerId="ADAL" clId="{A74E0146-EEE1-4A16-B2C8-34F7498D2686}" dt="2021-04-16T14:21:31.433" v="2307" actId="571"/>
          <ac:cxnSpMkLst>
            <pc:docMk/>
            <pc:sldMk cId="2941854875" sldId="2576"/>
            <ac:cxnSpMk id="214" creationId="{2109897F-5BDE-4A39-9CB0-2C22A2D1222E}"/>
          </ac:cxnSpMkLst>
        </pc:cxnChg>
        <pc:cxnChg chg="add mod">
          <ac:chgData name="Binoy Thomas" userId="a258ff35-6324-40d4-afda-aa115441a357" providerId="ADAL" clId="{A74E0146-EEE1-4A16-B2C8-34F7498D2686}" dt="2021-04-16T14:21:31.433" v="2307" actId="571"/>
          <ac:cxnSpMkLst>
            <pc:docMk/>
            <pc:sldMk cId="2941854875" sldId="2576"/>
            <ac:cxnSpMk id="215" creationId="{32CD9C1F-5A8B-4F1B-9169-61AD9562018F}"/>
          </ac:cxnSpMkLst>
        </pc:cxnChg>
        <pc:cxnChg chg="add mod">
          <ac:chgData name="Binoy Thomas" userId="a258ff35-6324-40d4-afda-aa115441a357" providerId="ADAL" clId="{A74E0146-EEE1-4A16-B2C8-34F7498D2686}" dt="2021-04-16T14:21:31.433" v="2307" actId="571"/>
          <ac:cxnSpMkLst>
            <pc:docMk/>
            <pc:sldMk cId="2941854875" sldId="2576"/>
            <ac:cxnSpMk id="216" creationId="{AC724F38-4BB2-4A2F-A387-62FBCB440131}"/>
          </ac:cxnSpMkLst>
        </pc:cxnChg>
        <pc:cxnChg chg="add mod">
          <ac:chgData name="Binoy Thomas" userId="a258ff35-6324-40d4-afda-aa115441a357" providerId="ADAL" clId="{A74E0146-EEE1-4A16-B2C8-34F7498D2686}" dt="2021-04-16T14:21:31.433" v="2307" actId="571"/>
          <ac:cxnSpMkLst>
            <pc:docMk/>
            <pc:sldMk cId="2941854875" sldId="2576"/>
            <ac:cxnSpMk id="217" creationId="{09995618-B98E-4ACA-A744-B89C26EB27CB}"/>
          </ac:cxnSpMkLst>
        </pc:cxnChg>
        <pc:cxnChg chg="add del mod topLvl">
          <ac:chgData name="Binoy Thomas" userId="a258ff35-6324-40d4-afda-aa115441a357" providerId="ADAL" clId="{A74E0146-EEE1-4A16-B2C8-34F7498D2686}" dt="2021-04-16T14:08:44.337" v="2167" actId="478"/>
          <ac:cxnSpMkLst>
            <pc:docMk/>
            <pc:sldMk cId="2941854875" sldId="2576"/>
            <ac:cxnSpMk id="224" creationId="{8FA0BEA1-AD8E-474F-8CDB-9BC5775CD011}"/>
          </ac:cxnSpMkLst>
        </pc:cxnChg>
        <pc:cxnChg chg="del mod topLvl">
          <ac:chgData name="Binoy Thomas" userId="a258ff35-6324-40d4-afda-aa115441a357" providerId="ADAL" clId="{A74E0146-EEE1-4A16-B2C8-34F7498D2686}" dt="2021-04-16T14:07:14.950" v="2137" actId="478"/>
          <ac:cxnSpMkLst>
            <pc:docMk/>
            <pc:sldMk cId="2941854875" sldId="2576"/>
            <ac:cxnSpMk id="225" creationId="{15335DE2-90A8-46DB-9FDE-DEE973953C6D}"/>
          </ac:cxnSpMkLst>
        </pc:cxnChg>
        <pc:cxnChg chg="add del mod topLvl">
          <ac:chgData name="Binoy Thomas" userId="a258ff35-6324-40d4-afda-aa115441a357" providerId="ADAL" clId="{A74E0146-EEE1-4A16-B2C8-34F7498D2686}" dt="2021-04-16T14:08:26.260" v="2163" actId="478"/>
          <ac:cxnSpMkLst>
            <pc:docMk/>
            <pc:sldMk cId="2941854875" sldId="2576"/>
            <ac:cxnSpMk id="226" creationId="{2758E987-FE6A-4ABD-9DEF-18089FA74CFE}"/>
          </ac:cxnSpMkLst>
        </pc:cxnChg>
        <pc:cxnChg chg="add del mod topLvl">
          <ac:chgData name="Binoy Thomas" userId="a258ff35-6324-40d4-afda-aa115441a357" providerId="ADAL" clId="{A74E0146-EEE1-4A16-B2C8-34F7498D2686}" dt="2021-04-16T14:08:44.337" v="2167" actId="478"/>
          <ac:cxnSpMkLst>
            <pc:docMk/>
            <pc:sldMk cId="2941854875" sldId="2576"/>
            <ac:cxnSpMk id="227" creationId="{36081BB5-0D7B-4AE8-9838-E2732EEA5A06}"/>
          </ac:cxnSpMkLst>
        </pc:cxnChg>
        <pc:cxnChg chg="add del mod topLvl">
          <ac:chgData name="Binoy Thomas" userId="a258ff35-6324-40d4-afda-aa115441a357" providerId="ADAL" clId="{A74E0146-EEE1-4A16-B2C8-34F7498D2686}" dt="2021-04-16T14:21:31.433" v="2307" actId="571"/>
          <ac:cxnSpMkLst>
            <pc:docMk/>
            <pc:sldMk cId="2941854875" sldId="2576"/>
            <ac:cxnSpMk id="228" creationId="{3F25B060-FF31-4798-A043-BDA7569B24CA}"/>
          </ac:cxnSpMkLst>
        </pc:cxnChg>
        <pc:cxnChg chg="add del mod topLvl">
          <ac:chgData name="Binoy Thomas" userId="a258ff35-6324-40d4-afda-aa115441a357" providerId="ADAL" clId="{A74E0146-EEE1-4A16-B2C8-34F7498D2686}" dt="2021-04-16T14:21:31.433" v="2307" actId="571"/>
          <ac:cxnSpMkLst>
            <pc:docMk/>
            <pc:sldMk cId="2941854875" sldId="2576"/>
            <ac:cxnSpMk id="229" creationId="{A88F8B2E-8C3B-47B4-B933-741244C13B7E}"/>
          </ac:cxnSpMkLst>
        </pc:cxnChg>
        <pc:cxnChg chg="add del mod topLvl">
          <ac:chgData name="Binoy Thomas" userId="a258ff35-6324-40d4-afda-aa115441a357" providerId="ADAL" clId="{A74E0146-EEE1-4A16-B2C8-34F7498D2686}" dt="2021-04-16T14:08:44.337" v="2167" actId="478"/>
          <ac:cxnSpMkLst>
            <pc:docMk/>
            <pc:sldMk cId="2941854875" sldId="2576"/>
            <ac:cxnSpMk id="230" creationId="{EAFC8FA3-AE34-4EAD-B3F9-C167B943225B}"/>
          </ac:cxnSpMkLst>
        </pc:cxnChg>
        <pc:cxnChg chg="add del mod topLvl">
          <ac:chgData name="Binoy Thomas" userId="a258ff35-6324-40d4-afda-aa115441a357" providerId="ADAL" clId="{A74E0146-EEE1-4A16-B2C8-34F7498D2686}" dt="2021-04-16T14:08:44.337" v="2167" actId="478"/>
          <ac:cxnSpMkLst>
            <pc:docMk/>
            <pc:sldMk cId="2941854875" sldId="2576"/>
            <ac:cxnSpMk id="231" creationId="{F61D7BE9-29B8-49F3-B9BA-D7B37C239956}"/>
          </ac:cxnSpMkLst>
        </pc:cxnChg>
        <pc:cxnChg chg="del mod topLvl">
          <ac:chgData name="Binoy Thomas" userId="a258ff35-6324-40d4-afda-aa115441a357" providerId="ADAL" clId="{A74E0146-EEE1-4A16-B2C8-34F7498D2686}" dt="2021-04-16T14:08:44.337" v="2167" actId="478"/>
          <ac:cxnSpMkLst>
            <pc:docMk/>
            <pc:sldMk cId="2941854875" sldId="2576"/>
            <ac:cxnSpMk id="233" creationId="{D39232C7-C878-43C9-9DCE-E7190CCFBD8A}"/>
          </ac:cxnSpMkLst>
        </pc:cxnChg>
        <pc:cxnChg chg="del mod topLvl">
          <ac:chgData name="Binoy Thomas" userId="a258ff35-6324-40d4-afda-aa115441a357" providerId="ADAL" clId="{A74E0146-EEE1-4A16-B2C8-34F7498D2686}" dt="2021-04-16T14:08:44.337" v="2167" actId="478"/>
          <ac:cxnSpMkLst>
            <pc:docMk/>
            <pc:sldMk cId="2941854875" sldId="2576"/>
            <ac:cxnSpMk id="234" creationId="{D66F5E35-66A2-4102-B9A6-7C4B9EFB0A82}"/>
          </ac:cxnSpMkLst>
        </pc:cxnChg>
        <pc:cxnChg chg="mod">
          <ac:chgData name="Binoy Thomas" userId="a258ff35-6324-40d4-afda-aa115441a357" providerId="ADAL" clId="{A74E0146-EEE1-4A16-B2C8-34F7498D2686}" dt="2021-04-16T14:21:31.433" v="2307" actId="571"/>
          <ac:cxnSpMkLst>
            <pc:docMk/>
            <pc:sldMk cId="2941854875" sldId="2576"/>
            <ac:cxnSpMk id="235" creationId="{53139957-FC42-4DEB-9C66-1F6842D6A0DE}"/>
          </ac:cxnSpMkLst>
        </pc:cxnChg>
        <pc:cxnChg chg="mod">
          <ac:chgData name="Binoy Thomas" userId="a258ff35-6324-40d4-afda-aa115441a357" providerId="ADAL" clId="{A74E0146-EEE1-4A16-B2C8-34F7498D2686}" dt="2021-04-16T14:21:31.433" v="2307" actId="571"/>
          <ac:cxnSpMkLst>
            <pc:docMk/>
            <pc:sldMk cId="2941854875" sldId="2576"/>
            <ac:cxnSpMk id="236" creationId="{F7635100-7AAB-4FE1-B0C3-723F3A9DD053}"/>
          </ac:cxnSpMkLst>
        </pc:cxnChg>
        <pc:cxnChg chg="mod">
          <ac:chgData name="Binoy Thomas" userId="a258ff35-6324-40d4-afda-aa115441a357" providerId="ADAL" clId="{A74E0146-EEE1-4A16-B2C8-34F7498D2686}" dt="2021-04-16T14:21:31.433" v="2307" actId="571"/>
          <ac:cxnSpMkLst>
            <pc:docMk/>
            <pc:sldMk cId="2941854875" sldId="2576"/>
            <ac:cxnSpMk id="237" creationId="{FFD49489-6E13-4A39-A40C-E84F4F44AC80}"/>
          </ac:cxnSpMkLst>
        </pc:cxnChg>
        <pc:cxnChg chg="mod">
          <ac:chgData name="Binoy Thomas" userId="a258ff35-6324-40d4-afda-aa115441a357" providerId="ADAL" clId="{A74E0146-EEE1-4A16-B2C8-34F7498D2686}" dt="2021-04-16T14:21:31.433" v="2307" actId="571"/>
          <ac:cxnSpMkLst>
            <pc:docMk/>
            <pc:sldMk cId="2941854875" sldId="2576"/>
            <ac:cxnSpMk id="238" creationId="{321297C9-274A-4448-8127-59B1885EDC3D}"/>
          </ac:cxnSpMkLst>
        </pc:cxnChg>
        <pc:cxnChg chg="mod">
          <ac:chgData name="Binoy Thomas" userId="a258ff35-6324-40d4-afda-aa115441a357" providerId="ADAL" clId="{A74E0146-EEE1-4A16-B2C8-34F7498D2686}" dt="2021-04-16T14:21:31.433" v="2307" actId="571"/>
          <ac:cxnSpMkLst>
            <pc:docMk/>
            <pc:sldMk cId="2941854875" sldId="2576"/>
            <ac:cxnSpMk id="239" creationId="{7210B41B-F178-407F-A3EA-0D580685CB76}"/>
          </ac:cxnSpMkLst>
        </pc:cxnChg>
        <pc:cxnChg chg="mod">
          <ac:chgData name="Binoy Thomas" userId="a258ff35-6324-40d4-afda-aa115441a357" providerId="ADAL" clId="{A74E0146-EEE1-4A16-B2C8-34F7498D2686}" dt="2021-04-16T14:21:31.433" v="2307" actId="571"/>
          <ac:cxnSpMkLst>
            <pc:docMk/>
            <pc:sldMk cId="2941854875" sldId="2576"/>
            <ac:cxnSpMk id="240" creationId="{DFCC3415-49BB-4308-9D42-68BB3F5E4A51}"/>
          </ac:cxnSpMkLst>
        </pc:cxnChg>
        <pc:cxnChg chg="mod">
          <ac:chgData name="Binoy Thomas" userId="a258ff35-6324-40d4-afda-aa115441a357" providerId="ADAL" clId="{A74E0146-EEE1-4A16-B2C8-34F7498D2686}" dt="2021-04-16T14:21:31.433" v="2307" actId="571"/>
          <ac:cxnSpMkLst>
            <pc:docMk/>
            <pc:sldMk cId="2941854875" sldId="2576"/>
            <ac:cxnSpMk id="241" creationId="{5608242A-41D8-47D5-A868-374685FBC818}"/>
          </ac:cxnSpMkLst>
        </pc:cxnChg>
        <pc:cxnChg chg="mod">
          <ac:chgData name="Binoy Thomas" userId="a258ff35-6324-40d4-afda-aa115441a357" providerId="ADAL" clId="{A74E0146-EEE1-4A16-B2C8-34F7498D2686}" dt="2021-04-16T14:21:31.433" v="2307" actId="571"/>
          <ac:cxnSpMkLst>
            <pc:docMk/>
            <pc:sldMk cId="2941854875" sldId="2576"/>
            <ac:cxnSpMk id="243" creationId="{CD308870-A204-415E-AE78-D1C3F6116186}"/>
          </ac:cxnSpMkLst>
        </pc:cxnChg>
        <pc:cxnChg chg="mod">
          <ac:chgData name="Binoy Thomas" userId="a258ff35-6324-40d4-afda-aa115441a357" providerId="ADAL" clId="{A74E0146-EEE1-4A16-B2C8-34F7498D2686}" dt="2021-04-16T14:21:31.433" v="2307" actId="571"/>
          <ac:cxnSpMkLst>
            <pc:docMk/>
            <pc:sldMk cId="2941854875" sldId="2576"/>
            <ac:cxnSpMk id="244" creationId="{EBA56925-A282-4961-BB63-DC37E01789FC}"/>
          </ac:cxnSpMkLst>
        </pc:cxnChg>
        <pc:cxnChg chg="mod">
          <ac:chgData name="Binoy Thomas" userId="a258ff35-6324-40d4-afda-aa115441a357" providerId="ADAL" clId="{A74E0146-EEE1-4A16-B2C8-34F7498D2686}" dt="2021-04-16T14:21:31.433" v="2307" actId="571"/>
          <ac:cxnSpMkLst>
            <pc:docMk/>
            <pc:sldMk cId="2941854875" sldId="2576"/>
            <ac:cxnSpMk id="247" creationId="{7FD2C156-18C3-49A8-BA0E-86410FAC7DDC}"/>
          </ac:cxnSpMkLst>
        </pc:cxnChg>
        <pc:cxnChg chg="del mod">
          <ac:chgData name="Binoy Thomas" userId="a258ff35-6324-40d4-afda-aa115441a357" providerId="ADAL" clId="{A74E0146-EEE1-4A16-B2C8-34F7498D2686}" dt="2021-04-16T14:13:22.071" v="2219" actId="478"/>
          <ac:cxnSpMkLst>
            <pc:docMk/>
            <pc:sldMk cId="2941854875" sldId="2576"/>
            <ac:cxnSpMk id="248" creationId="{7EBD0724-8243-48FF-B79A-9090523EF911}"/>
          </ac:cxnSpMkLst>
        </pc:cxnChg>
        <pc:cxnChg chg="add mod">
          <ac:chgData name="Binoy Thomas" userId="a258ff35-6324-40d4-afda-aa115441a357" providerId="ADAL" clId="{A74E0146-EEE1-4A16-B2C8-34F7498D2686}" dt="2021-04-16T14:21:31.433" v="2307" actId="571"/>
          <ac:cxnSpMkLst>
            <pc:docMk/>
            <pc:sldMk cId="2941854875" sldId="2576"/>
            <ac:cxnSpMk id="250" creationId="{321EFFBB-B887-4067-8E9C-81EFB92458F4}"/>
          </ac:cxnSpMkLst>
        </pc:cxnChg>
        <pc:cxnChg chg="add mod">
          <ac:chgData name="Binoy Thomas" userId="a258ff35-6324-40d4-afda-aa115441a357" providerId="ADAL" clId="{A74E0146-EEE1-4A16-B2C8-34F7498D2686}" dt="2021-04-16T14:21:31.433" v="2307" actId="571"/>
          <ac:cxnSpMkLst>
            <pc:docMk/>
            <pc:sldMk cId="2941854875" sldId="2576"/>
            <ac:cxnSpMk id="251" creationId="{E967B755-78D1-4B94-8F7A-6B34C87E8AA7}"/>
          </ac:cxnSpMkLst>
        </pc:cxnChg>
        <pc:cxnChg chg="mod">
          <ac:chgData name="Binoy Thomas" userId="a258ff35-6324-40d4-afda-aa115441a357" providerId="ADAL" clId="{A74E0146-EEE1-4A16-B2C8-34F7498D2686}" dt="2021-04-16T14:21:31.433" v="2307" actId="571"/>
          <ac:cxnSpMkLst>
            <pc:docMk/>
            <pc:sldMk cId="2941854875" sldId="2576"/>
            <ac:cxnSpMk id="259" creationId="{7E0524BB-F945-40F1-8DAE-C3D48C68AEFB}"/>
          </ac:cxnSpMkLst>
        </pc:cxnChg>
        <pc:cxnChg chg="mod">
          <ac:chgData name="Binoy Thomas" userId="a258ff35-6324-40d4-afda-aa115441a357" providerId="ADAL" clId="{A74E0146-EEE1-4A16-B2C8-34F7498D2686}" dt="2021-04-16T14:21:31.433" v="2307" actId="571"/>
          <ac:cxnSpMkLst>
            <pc:docMk/>
            <pc:sldMk cId="2941854875" sldId="2576"/>
            <ac:cxnSpMk id="260" creationId="{1C567E92-7768-4948-B993-095DEF0B15FE}"/>
          </ac:cxnSpMkLst>
        </pc:cxnChg>
        <pc:cxnChg chg="mod">
          <ac:chgData name="Binoy Thomas" userId="a258ff35-6324-40d4-afda-aa115441a357" providerId="ADAL" clId="{A74E0146-EEE1-4A16-B2C8-34F7498D2686}" dt="2021-04-16T14:21:31.433" v="2307" actId="571"/>
          <ac:cxnSpMkLst>
            <pc:docMk/>
            <pc:sldMk cId="2941854875" sldId="2576"/>
            <ac:cxnSpMk id="263" creationId="{6E58349F-07EE-46F7-A699-80004530EFAC}"/>
          </ac:cxnSpMkLst>
        </pc:cxnChg>
        <pc:cxnChg chg="del mod">
          <ac:chgData name="Binoy Thomas" userId="a258ff35-6324-40d4-afda-aa115441a357" providerId="ADAL" clId="{A74E0146-EEE1-4A16-B2C8-34F7498D2686}" dt="2021-04-16T14:13:25.840" v="2220" actId="478"/>
          <ac:cxnSpMkLst>
            <pc:docMk/>
            <pc:sldMk cId="2941854875" sldId="2576"/>
            <ac:cxnSpMk id="264" creationId="{33FFDCDA-4790-4F6F-80A7-019D9F5780B1}"/>
          </ac:cxnSpMkLst>
        </pc:cxnChg>
        <pc:cxnChg chg="add mod">
          <ac:chgData name="Binoy Thomas" userId="a258ff35-6324-40d4-afda-aa115441a357" providerId="ADAL" clId="{A74E0146-EEE1-4A16-B2C8-34F7498D2686}" dt="2021-04-16T14:21:31.433" v="2307" actId="571"/>
          <ac:cxnSpMkLst>
            <pc:docMk/>
            <pc:sldMk cId="2941854875" sldId="2576"/>
            <ac:cxnSpMk id="265" creationId="{2660B676-D756-46C6-A1C0-4EDA694B58DD}"/>
          </ac:cxnSpMkLst>
        </pc:cxnChg>
        <pc:cxnChg chg="add mod">
          <ac:chgData name="Binoy Thomas" userId="a258ff35-6324-40d4-afda-aa115441a357" providerId="ADAL" clId="{A74E0146-EEE1-4A16-B2C8-34F7498D2686}" dt="2021-04-16T14:21:31.433" v="2307" actId="571"/>
          <ac:cxnSpMkLst>
            <pc:docMk/>
            <pc:sldMk cId="2941854875" sldId="2576"/>
            <ac:cxnSpMk id="266" creationId="{467B9224-5C48-4759-A0C0-98C03C72328A}"/>
          </ac:cxnSpMkLst>
        </pc:cxnChg>
        <pc:cxnChg chg="mod">
          <ac:chgData name="Binoy Thomas" userId="a258ff35-6324-40d4-afda-aa115441a357" providerId="ADAL" clId="{A74E0146-EEE1-4A16-B2C8-34F7498D2686}" dt="2021-04-16T14:21:31.433" v="2307" actId="571"/>
          <ac:cxnSpMkLst>
            <pc:docMk/>
            <pc:sldMk cId="2941854875" sldId="2576"/>
            <ac:cxnSpMk id="269" creationId="{0576E948-E93C-478F-8502-461ABE0AD7AF}"/>
          </ac:cxnSpMkLst>
        </pc:cxnChg>
        <pc:cxnChg chg="mod">
          <ac:chgData name="Binoy Thomas" userId="a258ff35-6324-40d4-afda-aa115441a357" providerId="ADAL" clId="{A74E0146-EEE1-4A16-B2C8-34F7498D2686}" dt="2021-04-16T14:21:31.433" v="2307" actId="571"/>
          <ac:cxnSpMkLst>
            <pc:docMk/>
            <pc:sldMk cId="2941854875" sldId="2576"/>
            <ac:cxnSpMk id="270" creationId="{FC855EA0-B0FE-47A5-9523-9ECD6C004B46}"/>
          </ac:cxnSpMkLst>
        </pc:cxnChg>
        <pc:cxnChg chg="mod">
          <ac:chgData name="Binoy Thomas" userId="a258ff35-6324-40d4-afda-aa115441a357" providerId="ADAL" clId="{A74E0146-EEE1-4A16-B2C8-34F7498D2686}" dt="2021-04-16T14:21:31.433" v="2307" actId="571"/>
          <ac:cxnSpMkLst>
            <pc:docMk/>
            <pc:sldMk cId="2941854875" sldId="2576"/>
            <ac:cxnSpMk id="273" creationId="{5C6CC73E-99DC-4E5C-8DD3-B8BB65C6ADB6}"/>
          </ac:cxnSpMkLst>
        </pc:cxnChg>
        <pc:cxnChg chg="del mod">
          <ac:chgData name="Binoy Thomas" userId="a258ff35-6324-40d4-afda-aa115441a357" providerId="ADAL" clId="{A74E0146-EEE1-4A16-B2C8-34F7498D2686}" dt="2021-04-16T14:13:28.642" v="2221" actId="478"/>
          <ac:cxnSpMkLst>
            <pc:docMk/>
            <pc:sldMk cId="2941854875" sldId="2576"/>
            <ac:cxnSpMk id="274" creationId="{6EBE6827-F8FF-405A-8E4A-58E684F58810}"/>
          </ac:cxnSpMkLst>
        </pc:cxnChg>
        <pc:cxnChg chg="add mod">
          <ac:chgData name="Binoy Thomas" userId="a258ff35-6324-40d4-afda-aa115441a357" providerId="ADAL" clId="{A74E0146-EEE1-4A16-B2C8-34F7498D2686}" dt="2021-04-16T14:21:31.433" v="2307" actId="571"/>
          <ac:cxnSpMkLst>
            <pc:docMk/>
            <pc:sldMk cId="2941854875" sldId="2576"/>
            <ac:cxnSpMk id="275" creationId="{2B270580-1B61-41CB-8EBE-AEE797586CC2}"/>
          </ac:cxnSpMkLst>
        </pc:cxnChg>
        <pc:cxnChg chg="add mod">
          <ac:chgData name="Binoy Thomas" userId="a258ff35-6324-40d4-afda-aa115441a357" providerId="ADAL" clId="{A74E0146-EEE1-4A16-B2C8-34F7498D2686}" dt="2021-04-16T14:21:31.433" v="2307" actId="571"/>
          <ac:cxnSpMkLst>
            <pc:docMk/>
            <pc:sldMk cId="2941854875" sldId="2576"/>
            <ac:cxnSpMk id="276" creationId="{D95A68B0-4686-424F-B1B9-7F37118B9736}"/>
          </ac:cxnSpMkLst>
        </pc:cxnChg>
        <pc:cxnChg chg="add mod">
          <ac:chgData name="Binoy Thomas" userId="a258ff35-6324-40d4-afda-aa115441a357" providerId="ADAL" clId="{A74E0146-EEE1-4A16-B2C8-34F7498D2686}" dt="2021-04-16T14:21:31.433" v="2307" actId="571"/>
          <ac:cxnSpMkLst>
            <pc:docMk/>
            <pc:sldMk cId="2941854875" sldId="2576"/>
            <ac:cxnSpMk id="277" creationId="{F6F81172-EE71-4CE6-9E10-6D90C67AB537}"/>
          </ac:cxnSpMkLst>
        </pc:cxnChg>
        <pc:cxnChg chg="add mod">
          <ac:chgData name="Binoy Thomas" userId="a258ff35-6324-40d4-afda-aa115441a357" providerId="ADAL" clId="{A74E0146-EEE1-4A16-B2C8-34F7498D2686}" dt="2021-04-16T14:21:31.433" v="2307" actId="571"/>
          <ac:cxnSpMkLst>
            <pc:docMk/>
            <pc:sldMk cId="2941854875" sldId="2576"/>
            <ac:cxnSpMk id="283" creationId="{43A73A7C-93F4-4844-94A3-CA29E2EEDBE5}"/>
          </ac:cxnSpMkLst>
        </pc:cxnChg>
        <pc:cxnChg chg="add mod">
          <ac:chgData name="Binoy Thomas" userId="a258ff35-6324-40d4-afda-aa115441a357" providerId="ADAL" clId="{A74E0146-EEE1-4A16-B2C8-34F7498D2686}" dt="2021-04-16T14:21:31.433" v="2307" actId="571"/>
          <ac:cxnSpMkLst>
            <pc:docMk/>
            <pc:sldMk cId="2941854875" sldId="2576"/>
            <ac:cxnSpMk id="286" creationId="{0C3D0DBA-7E43-4155-BCF6-6271BEBE2160}"/>
          </ac:cxnSpMkLst>
        </pc:cxnChg>
        <pc:cxnChg chg="add mod">
          <ac:chgData name="Binoy Thomas" userId="a258ff35-6324-40d4-afda-aa115441a357" providerId="ADAL" clId="{A74E0146-EEE1-4A16-B2C8-34F7498D2686}" dt="2021-04-21T08:06:45.651" v="3446" actId="692"/>
          <ac:cxnSpMkLst>
            <pc:docMk/>
            <pc:sldMk cId="2941854875" sldId="2576"/>
            <ac:cxnSpMk id="290" creationId="{536CBC90-4545-4F8F-90E0-26FEC74BFA87}"/>
          </ac:cxnSpMkLst>
        </pc:cxnChg>
        <pc:cxnChg chg="add mod">
          <ac:chgData name="Binoy Thomas" userId="a258ff35-6324-40d4-afda-aa115441a357" providerId="ADAL" clId="{A74E0146-EEE1-4A16-B2C8-34F7498D2686}" dt="2021-04-16T14:21:31.433" v="2307" actId="571"/>
          <ac:cxnSpMkLst>
            <pc:docMk/>
            <pc:sldMk cId="2941854875" sldId="2576"/>
            <ac:cxnSpMk id="295" creationId="{ADCB2BB0-F072-4A5D-AF62-78C93F1D8423}"/>
          </ac:cxnSpMkLst>
        </pc:cxnChg>
        <pc:cxnChg chg="mod">
          <ac:chgData name="Binoy Thomas" userId="a258ff35-6324-40d4-afda-aa115441a357" providerId="ADAL" clId="{A74E0146-EEE1-4A16-B2C8-34F7498D2686}" dt="2021-04-16T14:28:14.071" v="2374" actId="1076"/>
          <ac:cxnSpMkLst>
            <pc:docMk/>
            <pc:sldMk cId="2941854875" sldId="2576"/>
            <ac:cxnSpMk id="331" creationId="{FBC5C6CF-B2FC-4A5B-B5A0-5F9FDAD42915}"/>
          </ac:cxnSpMkLst>
        </pc:cxnChg>
        <pc:cxnChg chg="mod">
          <ac:chgData name="Binoy Thomas" userId="a258ff35-6324-40d4-afda-aa115441a357" providerId="ADAL" clId="{A74E0146-EEE1-4A16-B2C8-34F7498D2686}" dt="2021-04-16T14:28:50.306" v="2378" actId="14100"/>
          <ac:cxnSpMkLst>
            <pc:docMk/>
            <pc:sldMk cId="2941854875" sldId="2576"/>
            <ac:cxnSpMk id="333" creationId="{05DF51EB-E3A8-47B6-B080-AF458F5913F4}"/>
          </ac:cxnSpMkLst>
        </pc:cxnChg>
      </pc:sldChg>
    </pc:docChg>
  </pc:docChgLst>
  <pc:docChgLst>
    <pc:chgData name="Lucy Tan" userId="S::ltan@littelfuse.com::1a934fc4-eb5d-4f7c-9c93-f26882d6e7e6" providerId="AD" clId="Web-{4B92391C-A3F4-C1B6-B2F1-EC13AF749C7C}"/>
    <pc:docChg chg="modSld">
      <pc:chgData name="Lucy Tan" userId="S::ltan@littelfuse.com::1a934fc4-eb5d-4f7c-9c93-f26882d6e7e6" providerId="AD" clId="Web-{4B92391C-A3F4-C1B6-B2F1-EC13AF749C7C}" dt="2021-05-24T02:29:25.415" v="0" actId="1076"/>
      <pc:docMkLst>
        <pc:docMk/>
      </pc:docMkLst>
      <pc:sldChg chg="modSp">
        <pc:chgData name="Lucy Tan" userId="S::ltan@littelfuse.com::1a934fc4-eb5d-4f7c-9c93-f26882d6e7e6" providerId="AD" clId="Web-{4B92391C-A3F4-C1B6-B2F1-EC13AF749C7C}" dt="2021-05-24T02:29:25.415" v="0" actId="1076"/>
        <pc:sldMkLst>
          <pc:docMk/>
          <pc:sldMk cId="892001603" sldId="2567"/>
        </pc:sldMkLst>
        <pc:picChg chg="mod">
          <ac:chgData name="Lucy Tan" userId="S::ltan@littelfuse.com::1a934fc4-eb5d-4f7c-9c93-f26882d6e7e6" providerId="AD" clId="Web-{4B92391C-A3F4-C1B6-B2F1-EC13AF749C7C}" dt="2021-05-24T02:29:25.415" v="0" actId="1076"/>
          <ac:picMkLst>
            <pc:docMk/>
            <pc:sldMk cId="892001603" sldId="2567"/>
            <ac:picMk id="4" creationId="{FB6F588D-F758-4968-A44E-2978DD26EF31}"/>
          </ac:picMkLst>
        </pc:picChg>
      </pc:sldChg>
    </pc:docChg>
  </pc:docChgLst>
  <pc:docChgLst>
    <pc:chgData name="Prasad Tawade" userId="59d4b944-fdd9-42b4-8a8d-4b5ac3c618b7" providerId="ADAL" clId="{89CAC446-B23B-4B41-9B65-81E7A90482DF}"/>
    <pc:docChg chg="undo custSel modSld">
      <pc:chgData name="Prasad Tawade" userId="59d4b944-fdd9-42b4-8a8d-4b5ac3c618b7" providerId="ADAL" clId="{89CAC446-B23B-4B41-9B65-81E7A90482DF}" dt="2021-04-28T08:42:54.126" v="29"/>
      <pc:docMkLst>
        <pc:docMk/>
      </pc:docMkLst>
      <pc:sldChg chg="modSp mod">
        <pc:chgData name="Prasad Tawade" userId="59d4b944-fdd9-42b4-8a8d-4b5ac3c618b7" providerId="ADAL" clId="{89CAC446-B23B-4B41-9B65-81E7A90482DF}" dt="2021-04-26T14:51:03.753" v="27" actId="20577"/>
        <pc:sldMkLst>
          <pc:docMk/>
          <pc:sldMk cId="705891274" sldId="286"/>
        </pc:sldMkLst>
        <pc:spChg chg="mod">
          <ac:chgData name="Prasad Tawade" userId="59d4b944-fdd9-42b4-8a8d-4b5ac3c618b7" providerId="ADAL" clId="{89CAC446-B23B-4B41-9B65-81E7A90482DF}" dt="2021-04-26T14:51:03.753" v="27" actId="20577"/>
          <ac:spMkLst>
            <pc:docMk/>
            <pc:sldMk cId="705891274" sldId="286"/>
            <ac:spMk id="62" creationId="{00427C67-B7BF-4B67-A6E3-B5A8A77A88BE}"/>
          </ac:spMkLst>
        </pc:spChg>
      </pc:sldChg>
      <pc:sldChg chg="modSp">
        <pc:chgData name="Prasad Tawade" userId="59d4b944-fdd9-42b4-8a8d-4b5ac3c618b7" providerId="ADAL" clId="{89CAC446-B23B-4B41-9B65-81E7A90482DF}" dt="2021-04-28T08:42:54.126" v="29"/>
        <pc:sldMkLst>
          <pc:docMk/>
          <pc:sldMk cId="3242206494" sldId="2566"/>
        </pc:sldMkLst>
        <pc:graphicFrameChg chg="mod">
          <ac:chgData name="Prasad Tawade" userId="59d4b944-fdd9-42b4-8a8d-4b5ac3c618b7" providerId="ADAL" clId="{89CAC446-B23B-4B41-9B65-81E7A90482DF}" dt="2021-04-28T08:42:54.126" v="29"/>
          <ac:graphicFrameMkLst>
            <pc:docMk/>
            <pc:sldMk cId="3242206494" sldId="2566"/>
            <ac:graphicFrameMk id="6" creationId="{FDCE3B28-A6F8-46FE-99AA-D72FEBAE9185}"/>
          </ac:graphicFrameMkLst>
        </pc:graphicFrameChg>
      </pc:sldChg>
      <pc:sldChg chg="modSp mod">
        <pc:chgData name="Prasad Tawade" userId="59d4b944-fdd9-42b4-8a8d-4b5ac3c618b7" providerId="ADAL" clId="{89CAC446-B23B-4B41-9B65-81E7A90482DF}" dt="2021-04-26T13:40:45.692" v="11" actId="1076"/>
        <pc:sldMkLst>
          <pc:docMk/>
          <pc:sldMk cId="2410905567" sldId="2568"/>
        </pc:sldMkLst>
        <pc:spChg chg="mod">
          <ac:chgData name="Prasad Tawade" userId="59d4b944-fdd9-42b4-8a8d-4b5ac3c618b7" providerId="ADAL" clId="{89CAC446-B23B-4B41-9B65-81E7A90482DF}" dt="2021-04-26T13:40:45.692" v="11" actId="1076"/>
          <ac:spMkLst>
            <pc:docMk/>
            <pc:sldMk cId="2410905567" sldId="2568"/>
            <ac:spMk id="6" creationId="{04F8F83C-DAF5-4CCC-8D84-96416E8EFCC4}"/>
          </ac:spMkLst>
        </pc:spChg>
        <pc:spChg chg="mod">
          <ac:chgData name="Prasad Tawade" userId="59d4b944-fdd9-42b4-8a8d-4b5ac3c618b7" providerId="ADAL" clId="{89CAC446-B23B-4B41-9B65-81E7A90482DF}" dt="2021-04-26T13:39:50.348" v="6" actId="1035"/>
          <ac:spMkLst>
            <pc:docMk/>
            <pc:sldMk cId="2410905567" sldId="2568"/>
            <ac:spMk id="8" creationId="{B265D9B2-5A3B-4C18-952F-404AAC72C10A}"/>
          </ac:spMkLst>
        </pc:spChg>
        <pc:spChg chg="mod">
          <ac:chgData name="Prasad Tawade" userId="59d4b944-fdd9-42b4-8a8d-4b5ac3c618b7" providerId="ADAL" clId="{89CAC446-B23B-4B41-9B65-81E7A90482DF}" dt="2021-04-26T13:39:50.348" v="6" actId="1035"/>
          <ac:spMkLst>
            <pc:docMk/>
            <pc:sldMk cId="2410905567" sldId="2568"/>
            <ac:spMk id="9" creationId="{CA191D35-913E-4C4D-BA9D-5BF1EADD4CC7}"/>
          </ac:spMkLst>
        </pc:spChg>
        <pc:spChg chg="mod">
          <ac:chgData name="Prasad Tawade" userId="59d4b944-fdd9-42b4-8a8d-4b5ac3c618b7" providerId="ADAL" clId="{89CAC446-B23B-4B41-9B65-81E7A90482DF}" dt="2021-04-26T13:39:50.348" v="6" actId="1035"/>
          <ac:spMkLst>
            <pc:docMk/>
            <pc:sldMk cId="2410905567" sldId="2568"/>
            <ac:spMk id="10" creationId="{E97F4C07-4779-4924-9680-97288FD18F65}"/>
          </ac:spMkLst>
        </pc:spChg>
        <pc:spChg chg="mod">
          <ac:chgData name="Prasad Tawade" userId="59d4b944-fdd9-42b4-8a8d-4b5ac3c618b7" providerId="ADAL" clId="{89CAC446-B23B-4B41-9B65-81E7A90482DF}" dt="2021-04-26T13:39:50.348" v="6" actId="1035"/>
          <ac:spMkLst>
            <pc:docMk/>
            <pc:sldMk cId="2410905567" sldId="2568"/>
            <ac:spMk id="11" creationId="{266BD000-CA24-4C16-ABA9-5E780768E439}"/>
          </ac:spMkLst>
        </pc:spChg>
        <pc:spChg chg="mod">
          <ac:chgData name="Prasad Tawade" userId="59d4b944-fdd9-42b4-8a8d-4b5ac3c618b7" providerId="ADAL" clId="{89CAC446-B23B-4B41-9B65-81E7A90482DF}" dt="2021-04-26T13:39:50.348" v="6" actId="1035"/>
          <ac:spMkLst>
            <pc:docMk/>
            <pc:sldMk cId="2410905567" sldId="2568"/>
            <ac:spMk id="42" creationId="{FFC3531E-8C6F-4B7F-9192-0E328D35A051}"/>
          </ac:spMkLst>
        </pc:spChg>
        <pc:spChg chg="mod">
          <ac:chgData name="Prasad Tawade" userId="59d4b944-fdd9-42b4-8a8d-4b5ac3c618b7" providerId="ADAL" clId="{89CAC446-B23B-4B41-9B65-81E7A90482DF}" dt="2021-04-26T13:39:50.348" v="6" actId="1035"/>
          <ac:spMkLst>
            <pc:docMk/>
            <pc:sldMk cId="2410905567" sldId="2568"/>
            <ac:spMk id="43" creationId="{B2F42BB9-A5C6-45E5-9978-ACAD603D7CFD}"/>
          </ac:spMkLst>
        </pc:spChg>
      </pc:sldChg>
    </pc:docChg>
  </pc:docChgLst>
  <pc:docChgLst>
    <pc:chgData name="Prasad Tawade" userId="59d4b944-fdd9-42b4-8a8d-4b5ac3c618b7" providerId="ADAL" clId="{CA812874-DBC1-4232-8226-A25AA92CB692}"/>
    <pc:docChg chg="undo custSel addSld delSld modSld">
      <pc:chgData name="Prasad Tawade" userId="59d4b944-fdd9-42b4-8a8d-4b5ac3c618b7" providerId="ADAL" clId="{CA812874-DBC1-4232-8226-A25AA92CB692}" dt="2021-04-26T10:17:44.320" v="3074" actId="20577"/>
      <pc:docMkLst>
        <pc:docMk/>
      </pc:docMkLst>
      <pc:sldChg chg="modSp mod">
        <pc:chgData name="Prasad Tawade" userId="59d4b944-fdd9-42b4-8a8d-4b5ac3c618b7" providerId="ADAL" clId="{CA812874-DBC1-4232-8226-A25AA92CB692}" dt="2021-04-15T18:19:46.716" v="1010" actId="20577"/>
        <pc:sldMkLst>
          <pc:docMk/>
          <pc:sldMk cId="3694371757" sldId="256"/>
        </pc:sldMkLst>
        <pc:spChg chg="mod">
          <ac:chgData name="Prasad Tawade" userId="59d4b944-fdd9-42b4-8a8d-4b5ac3c618b7" providerId="ADAL" clId="{CA812874-DBC1-4232-8226-A25AA92CB692}" dt="2021-04-15T18:19:46.716" v="1010" actId="20577"/>
          <ac:spMkLst>
            <pc:docMk/>
            <pc:sldMk cId="3694371757" sldId="256"/>
            <ac:spMk id="2" creationId="{00000000-0000-0000-0000-000000000000}"/>
          </ac:spMkLst>
        </pc:spChg>
      </pc:sldChg>
      <pc:sldChg chg="add del">
        <pc:chgData name="Prasad Tawade" userId="59d4b944-fdd9-42b4-8a8d-4b5ac3c618b7" providerId="ADAL" clId="{CA812874-DBC1-4232-8226-A25AA92CB692}" dt="2021-04-16T15:58:47.675" v="2219" actId="47"/>
        <pc:sldMkLst>
          <pc:docMk/>
          <pc:sldMk cId="2113413235" sldId="280"/>
        </pc:sldMkLst>
      </pc:sldChg>
      <pc:sldChg chg="add del">
        <pc:chgData name="Prasad Tawade" userId="59d4b944-fdd9-42b4-8a8d-4b5ac3c618b7" providerId="ADAL" clId="{CA812874-DBC1-4232-8226-A25AA92CB692}" dt="2021-04-16T15:56:24.682" v="2205" actId="47"/>
        <pc:sldMkLst>
          <pc:docMk/>
          <pc:sldMk cId="1963178927" sldId="281"/>
        </pc:sldMkLst>
      </pc:sldChg>
      <pc:sldChg chg="add del">
        <pc:chgData name="Prasad Tawade" userId="59d4b944-fdd9-42b4-8a8d-4b5ac3c618b7" providerId="ADAL" clId="{CA812874-DBC1-4232-8226-A25AA92CB692}" dt="2021-04-16T15:52:12.228" v="2156" actId="47"/>
        <pc:sldMkLst>
          <pc:docMk/>
          <pc:sldMk cId="994403795" sldId="282"/>
        </pc:sldMkLst>
      </pc:sldChg>
      <pc:sldChg chg="addSp modSp mod">
        <pc:chgData name="Prasad Tawade" userId="59d4b944-fdd9-42b4-8a8d-4b5ac3c618b7" providerId="ADAL" clId="{CA812874-DBC1-4232-8226-A25AA92CB692}" dt="2021-04-16T16:40:02.263" v="2361" actId="5793"/>
        <pc:sldMkLst>
          <pc:docMk/>
          <pc:sldMk cId="705891274" sldId="286"/>
        </pc:sldMkLst>
        <pc:spChg chg="mod">
          <ac:chgData name="Prasad Tawade" userId="59d4b944-fdd9-42b4-8a8d-4b5ac3c618b7" providerId="ADAL" clId="{CA812874-DBC1-4232-8226-A25AA92CB692}" dt="2021-04-15T18:28:27.467" v="1238" actId="20577"/>
          <ac:spMkLst>
            <pc:docMk/>
            <pc:sldMk cId="705891274" sldId="286"/>
            <ac:spMk id="2" creationId="{375A894A-1FEA-4FD9-A872-29025E2C269F}"/>
          </ac:spMkLst>
        </pc:spChg>
        <pc:spChg chg="mod">
          <ac:chgData name="Prasad Tawade" userId="59d4b944-fdd9-42b4-8a8d-4b5ac3c618b7" providerId="ADAL" clId="{CA812874-DBC1-4232-8226-A25AA92CB692}" dt="2021-04-15T14:15:43.346" v="69" actId="1076"/>
          <ac:spMkLst>
            <pc:docMk/>
            <pc:sldMk cId="705891274" sldId="286"/>
            <ac:spMk id="5" creationId="{3DDE0A3F-D229-A24E-B566-C718EBB114FC}"/>
          </ac:spMkLst>
        </pc:spChg>
        <pc:spChg chg="mod">
          <ac:chgData name="Prasad Tawade" userId="59d4b944-fdd9-42b4-8a8d-4b5ac3c618b7" providerId="ADAL" clId="{CA812874-DBC1-4232-8226-A25AA92CB692}" dt="2021-04-16T16:29:14.752" v="2333" actId="14100"/>
          <ac:spMkLst>
            <pc:docMk/>
            <pc:sldMk cId="705891274" sldId="286"/>
            <ac:spMk id="40" creationId="{F08098BD-754D-4F48-AB08-D7D070E5336E}"/>
          </ac:spMkLst>
        </pc:spChg>
        <pc:spChg chg="mod">
          <ac:chgData name="Prasad Tawade" userId="59d4b944-fdd9-42b4-8a8d-4b5ac3c618b7" providerId="ADAL" clId="{CA812874-DBC1-4232-8226-A25AA92CB692}" dt="2021-04-16T16:27:34.015" v="2323" actId="14100"/>
          <ac:spMkLst>
            <pc:docMk/>
            <pc:sldMk cId="705891274" sldId="286"/>
            <ac:spMk id="41" creationId="{6EA62782-BDF0-4B11-A0F7-1202DBEAD843}"/>
          </ac:spMkLst>
        </pc:spChg>
        <pc:spChg chg="mod">
          <ac:chgData name="Prasad Tawade" userId="59d4b944-fdd9-42b4-8a8d-4b5ac3c618b7" providerId="ADAL" clId="{CA812874-DBC1-4232-8226-A25AA92CB692}" dt="2021-04-16T16:29:09.331" v="2332" actId="14100"/>
          <ac:spMkLst>
            <pc:docMk/>
            <pc:sldMk cId="705891274" sldId="286"/>
            <ac:spMk id="42" creationId="{5E31454F-1AF3-4284-85F8-BF37957E717E}"/>
          </ac:spMkLst>
        </pc:spChg>
        <pc:spChg chg="mod">
          <ac:chgData name="Prasad Tawade" userId="59d4b944-fdd9-42b4-8a8d-4b5ac3c618b7" providerId="ADAL" clId="{CA812874-DBC1-4232-8226-A25AA92CB692}" dt="2021-04-16T16:27:23.890" v="2322" actId="14100"/>
          <ac:spMkLst>
            <pc:docMk/>
            <pc:sldMk cId="705891274" sldId="286"/>
            <ac:spMk id="44" creationId="{13102A71-E371-449E-9139-9319BA547FF3}"/>
          </ac:spMkLst>
        </pc:spChg>
        <pc:spChg chg="mod">
          <ac:chgData name="Prasad Tawade" userId="59d4b944-fdd9-42b4-8a8d-4b5ac3c618b7" providerId="ADAL" clId="{CA812874-DBC1-4232-8226-A25AA92CB692}" dt="2021-04-16T16:27:23.890" v="2322" actId="14100"/>
          <ac:spMkLst>
            <pc:docMk/>
            <pc:sldMk cId="705891274" sldId="286"/>
            <ac:spMk id="56" creationId="{79A6844D-1D32-4B18-AFBA-0B2559939153}"/>
          </ac:spMkLst>
        </pc:spChg>
        <pc:spChg chg="mod">
          <ac:chgData name="Prasad Tawade" userId="59d4b944-fdd9-42b4-8a8d-4b5ac3c618b7" providerId="ADAL" clId="{CA812874-DBC1-4232-8226-A25AA92CB692}" dt="2021-04-16T16:40:02.263" v="2361" actId="5793"/>
          <ac:spMkLst>
            <pc:docMk/>
            <pc:sldMk cId="705891274" sldId="286"/>
            <ac:spMk id="59" creationId="{8EE39446-476E-4479-B53C-C6E856C5EAAD}"/>
          </ac:spMkLst>
        </pc:spChg>
        <pc:spChg chg="mod">
          <ac:chgData name="Prasad Tawade" userId="59d4b944-fdd9-42b4-8a8d-4b5ac3c618b7" providerId="ADAL" clId="{CA812874-DBC1-4232-8226-A25AA92CB692}" dt="2021-04-16T16:29:38.293" v="2335" actId="14100"/>
          <ac:spMkLst>
            <pc:docMk/>
            <pc:sldMk cId="705891274" sldId="286"/>
            <ac:spMk id="60" creationId="{4423E921-119F-464D-888E-2D28DF6139CE}"/>
          </ac:spMkLst>
        </pc:spChg>
        <pc:spChg chg="mod">
          <ac:chgData name="Prasad Tawade" userId="59d4b944-fdd9-42b4-8a8d-4b5ac3c618b7" providerId="ADAL" clId="{CA812874-DBC1-4232-8226-A25AA92CB692}" dt="2021-04-16T16:29:38.293" v="2335" actId="14100"/>
          <ac:spMkLst>
            <pc:docMk/>
            <pc:sldMk cId="705891274" sldId="286"/>
            <ac:spMk id="61" creationId="{88806726-A5AD-47FC-9B79-AAEB7A74C3D3}"/>
          </ac:spMkLst>
        </pc:spChg>
        <pc:spChg chg="mod">
          <ac:chgData name="Prasad Tawade" userId="59d4b944-fdd9-42b4-8a8d-4b5ac3c618b7" providerId="ADAL" clId="{CA812874-DBC1-4232-8226-A25AA92CB692}" dt="2021-04-16T16:29:09.331" v="2332" actId="14100"/>
          <ac:spMkLst>
            <pc:docMk/>
            <pc:sldMk cId="705891274" sldId="286"/>
            <ac:spMk id="62" creationId="{00427C67-B7BF-4B67-A6E3-B5A8A77A88BE}"/>
          </ac:spMkLst>
        </pc:spChg>
        <pc:spChg chg="mod">
          <ac:chgData name="Prasad Tawade" userId="59d4b944-fdd9-42b4-8a8d-4b5ac3c618b7" providerId="ADAL" clId="{CA812874-DBC1-4232-8226-A25AA92CB692}" dt="2021-04-16T16:27:23.890" v="2322" actId="14100"/>
          <ac:spMkLst>
            <pc:docMk/>
            <pc:sldMk cId="705891274" sldId="286"/>
            <ac:spMk id="63" creationId="{9F276BD1-31D3-4BD0-A816-2307DF454F60}"/>
          </ac:spMkLst>
        </pc:spChg>
        <pc:spChg chg="mod">
          <ac:chgData name="Prasad Tawade" userId="59d4b944-fdd9-42b4-8a8d-4b5ac3c618b7" providerId="ADAL" clId="{CA812874-DBC1-4232-8226-A25AA92CB692}" dt="2021-04-16T16:35:10.902" v="2340" actId="1076"/>
          <ac:spMkLst>
            <pc:docMk/>
            <pc:sldMk cId="705891274" sldId="286"/>
            <ac:spMk id="84" creationId="{4CA35278-42D8-4ED9-89E7-83507C1E9E6B}"/>
          </ac:spMkLst>
        </pc:spChg>
        <pc:spChg chg="mod">
          <ac:chgData name="Prasad Tawade" userId="59d4b944-fdd9-42b4-8a8d-4b5ac3c618b7" providerId="ADAL" clId="{CA812874-DBC1-4232-8226-A25AA92CB692}" dt="2021-04-16T16:29:21.955" v="2334" actId="1076"/>
          <ac:spMkLst>
            <pc:docMk/>
            <pc:sldMk cId="705891274" sldId="286"/>
            <ac:spMk id="85" creationId="{B5A8AA5D-F11D-48FF-A844-CF2647443DD4}"/>
          </ac:spMkLst>
        </pc:spChg>
        <pc:picChg chg="add mod">
          <ac:chgData name="Prasad Tawade" userId="59d4b944-fdd9-42b4-8a8d-4b5ac3c618b7" providerId="ADAL" clId="{CA812874-DBC1-4232-8226-A25AA92CB692}" dt="2021-04-16T16:28:45.429" v="2329" actId="1076"/>
          <ac:picMkLst>
            <pc:docMk/>
            <pc:sldMk cId="705891274" sldId="286"/>
            <ac:picMk id="45" creationId="{9125719F-1213-4AC8-AD2D-0921B34DCF16}"/>
          </ac:picMkLst>
        </pc:picChg>
        <pc:picChg chg="add mod">
          <ac:chgData name="Prasad Tawade" userId="59d4b944-fdd9-42b4-8a8d-4b5ac3c618b7" providerId="ADAL" clId="{CA812874-DBC1-4232-8226-A25AA92CB692}" dt="2021-04-16T16:28:45.429" v="2329" actId="1076"/>
          <ac:picMkLst>
            <pc:docMk/>
            <pc:sldMk cId="705891274" sldId="286"/>
            <ac:picMk id="55" creationId="{DA2384A8-EC13-4C11-8D43-D79FF453C1BA}"/>
          </ac:picMkLst>
        </pc:picChg>
        <pc:picChg chg="add mod">
          <ac:chgData name="Prasad Tawade" userId="59d4b944-fdd9-42b4-8a8d-4b5ac3c618b7" providerId="ADAL" clId="{CA812874-DBC1-4232-8226-A25AA92CB692}" dt="2021-04-16T16:28:45.429" v="2329" actId="1076"/>
          <ac:picMkLst>
            <pc:docMk/>
            <pc:sldMk cId="705891274" sldId="286"/>
            <ac:picMk id="57" creationId="{78FCEEB6-3F99-4A1C-B363-056502A33FC6}"/>
          </ac:picMkLst>
        </pc:picChg>
        <pc:picChg chg="mod">
          <ac:chgData name="Prasad Tawade" userId="59d4b944-fdd9-42b4-8a8d-4b5ac3c618b7" providerId="ADAL" clId="{CA812874-DBC1-4232-8226-A25AA92CB692}" dt="2021-04-16T16:27:42.057" v="2324" actId="1076"/>
          <ac:picMkLst>
            <pc:docMk/>
            <pc:sldMk cId="705891274" sldId="286"/>
            <ac:picMk id="86" creationId="{7CB0B3D4-D0EB-4BEE-A584-51990C43A708}"/>
          </ac:picMkLst>
        </pc:picChg>
        <pc:picChg chg="mod">
          <ac:chgData name="Prasad Tawade" userId="59d4b944-fdd9-42b4-8a8d-4b5ac3c618b7" providerId="ADAL" clId="{CA812874-DBC1-4232-8226-A25AA92CB692}" dt="2021-04-16T16:28:53.965" v="2331" actId="1076"/>
          <ac:picMkLst>
            <pc:docMk/>
            <pc:sldMk cId="705891274" sldId="286"/>
            <ac:picMk id="87" creationId="{DF969DB8-CB4F-4815-B119-0564E5888F24}"/>
          </ac:picMkLst>
        </pc:picChg>
        <pc:picChg chg="mod">
          <ac:chgData name="Prasad Tawade" userId="59d4b944-fdd9-42b4-8a8d-4b5ac3c618b7" providerId="ADAL" clId="{CA812874-DBC1-4232-8226-A25AA92CB692}" dt="2021-04-16T16:28:49.032" v="2330" actId="1076"/>
          <ac:picMkLst>
            <pc:docMk/>
            <pc:sldMk cId="705891274" sldId="286"/>
            <ac:picMk id="92" creationId="{CDD33F99-D93E-4095-84ED-0248BABFC62C}"/>
          </ac:picMkLst>
        </pc:picChg>
        <pc:picChg chg="mod">
          <ac:chgData name="Prasad Tawade" userId="59d4b944-fdd9-42b4-8a8d-4b5ac3c618b7" providerId="ADAL" clId="{CA812874-DBC1-4232-8226-A25AA92CB692}" dt="2021-04-16T16:29:46.451" v="2336" actId="1076"/>
          <ac:picMkLst>
            <pc:docMk/>
            <pc:sldMk cId="705891274" sldId="286"/>
            <ac:picMk id="93" creationId="{08522091-0245-42AA-8D41-A39EB36528AB}"/>
          </ac:picMkLst>
        </pc:picChg>
        <pc:picChg chg="mod">
          <ac:chgData name="Prasad Tawade" userId="59d4b944-fdd9-42b4-8a8d-4b5ac3c618b7" providerId="ADAL" clId="{CA812874-DBC1-4232-8226-A25AA92CB692}" dt="2021-04-16T16:29:50.131" v="2337" actId="1076"/>
          <ac:picMkLst>
            <pc:docMk/>
            <pc:sldMk cId="705891274" sldId="286"/>
            <ac:picMk id="94" creationId="{2FB39ABA-AFBA-4FA1-B32B-CE90AD1E4A60}"/>
          </ac:picMkLst>
        </pc:picChg>
        <pc:picChg chg="mod">
          <ac:chgData name="Prasad Tawade" userId="59d4b944-fdd9-42b4-8a8d-4b5ac3c618b7" providerId="ADAL" clId="{CA812874-DBC1-4232-8226-A25AA92CB692}" dt="2021-04-16T16:30:25.833" v="2338" actId="1076"/>
          <ac:picMkLst>
            <pc:docMk/>
            <pc:sldMk cId="705891274" sldId="286"/>
            <ac:picMk id="95" creationId="{6DF6B3DB-2C1E-4DA5-A71E-F163237BB960}"/>
          </ac:picMkLst>
        </pc:picChg>
        <pc:picChg chg="mod">
          <ac:chgData name="Prasad Tawade" userId="59d4b944-fdd9-42b4-8a8d-4b5ac3c618b7" providerId="ADAL" clId="{CA812874-DBC1-4232-8226-A25AA92CB692}" dt="2021-04-16T16:30:33.707" v="2339" actId="1076"/>
          <ac:picMkLst>
            <pc:docMk/>
            <pc:sldMk cId="705891274" sldId="286"/>
            <ac:picMk id="96" creationId="{7B1554DD-1A3D-48B5-9FBB-22F4DE59B1E2}"/>
          </ac:picMkLst>
        </pc:picChg>
        <pc:picChg chg="mod">
          <ac:chgData name="Prasad Tawade" userId="59d4b944-fdd9-42b4-8a8d-4b5ac3c618b7" providerId="ADAL" clId="{CA812874-DBC1-4232-8226-A25AA92CB692}" dt="2021-04-16T16:30:33.707" v="2339" actId="1076"/>
          <ac:picMkLst>
            <pc:docMk/>
            <pc:sldMk cId="705891274" sldId="286"/>
            <ac:picMk id="97" creationId="{36EC5823-F501-4913-9D3E-FBA76BEB7FEC}"/>
          </ac:picMkLst>
        </pc:picChg>
        <pc:picChg chg="mod">
          <ac:chgData name="Prasad Tawade" userId="59d4b944-fdd9-42b4-8a8d-4b5ac3c618b7" providerId="ADAL" clId="{CA812874-DBC1-4232-8226-A25AA92CB692}" dt="2021-04-16T16:30:25.833" v="2338" actId="1076"/>
          <ac:picMkLst>
            <pc:docMk/>
            <pc:sldMk cId="705891274" sldId="286"/>
            <ac:picMk id="98" creationId="{035017AD-653E-4502-9F52-955FD6ACAE94}"/>
          </ac:picMkLst>
        </pc:picChg>
        <pc:cxnChg chg="mod">
          <ac:chgData name="Prasad Tawade" userId="59d4b944-fdd9-42b4-8a8d-4b5ac3c618b7" providerId="ADAL" clId="{CA812874-DBC1-4232-8226-A25AA92CB692}" dt="2021-04-16T16:27:23.890" v="2322" actId="14100"/>
          <ac:cxnSpMkLst>
            <pc:docMk/>
            <pc:sldMk cId="705891274" sldId="286"/>
            <ac:cxnSpMk id="64" creationId="{711141B5-2049-44EA-B4F2-13EA3ED1AD6F}"/>
          </ac:cxnSpMkLst>
        </pc:cxnChg>
        <pc:cxnChg chg="mod">
          <ac:chgData name="Prasad Tawade" userId="59d4b944-fdd9-42b4-8a8d-4b5ac3c618b7" providerId="ADAL" clId="{CA812874-DBC1-4232-8226-A25AA92CB692}" dt="2021-04-16T16:29:09.331" v="2332" actId="14100"/>
          <ac:cxnSpMkLst>
            <pc:docMk/>
            <pc:sldMk cId="705891274" sldId="286"/>
            <ac:cxnSpMk id="65" creationId="{8D9FEBBD-3F2A-4E09-A72B-1A9BEC1A320B}"/>
          </ac:cxnSpMkLst>
        </pc:cxnChg>
        <pc:cxnChg chg="mod">
          <ac:chgData name="Prasad Tawade" userId="59d4b944-fdd9-42b4-8a8d-4b5ac3c618b7" providerId="ADAL" clId="{CA812874-DBC1-4232-8226-A25AA92CB692}" dt="2021-04-16T16:29:09.331" v="2332" actId="14100"/>
          <ac:cxnSpMkLst>
            <pc:docMk/>
            <pc:sldMk cId="705891274" sldId="286"/>
            <ac:cxnSpMk id="68" creationId="{878DA670-CDBD-4192-905A-6016792547FD}"/>
          </ac:cxnSpMkLst>
        </pc:cxnChg>
        <pc:cxnChg chg="mod">
          <ac:chgData name="Prasad Tawade" userId="59d4b944-fdd9-42b4-8a8d-4b5ac3c618b7" providerId="ADAL" clId="{CA812874-DBC1-4232-8226-A25AA92CB692}" dt="2021-04-16T16:27:23.890" v="2322" actId="14100"/>
          <ac:cxnSpMkLst>
            <pc:docMk/>
            <pc:sldMk cId="705891274" sldId="286"/>
            <ac:cxnSpMk id="74" creationId="{BFB5B28E-C9F1-462B-BD80-5CB58D9F427F}"/>
          </ac:cxnSpMkLst>
        </pc:cxnChg>
        <pc:cxnChg chg="mod">
          <ac:chgData name="Prasad Tawade" userId="59d4b944-fdd9-42b4-8a8d-4b5ac3c618b7" providerId="ADAL" clId="{CA812874-DBC1-4232-8226-A25AA92CB692}" dt="2021-04-16T16:27:23.890" v="2322" actId="14100"/>
          <ac:cxnSpMkLst>
            <pc:docMk/>
            <pc:sldMk cId="705891274" sldId="286"/>
            <ac:cxnSpMk id="78" creationId="{4F44D25F-D7E0-4424-B1A9-3831AB307B80}"/>
          </ac:cxnSpMkLst>
        </pc:cxnChg>
        <pc:cxnChg chg="mod">
          <ac:chgData name="Prasad Tawade" userId="59d4b944-fdd9-42b4-8a8d-4b5ac3c618b7" providerId="ADAL" clId="{CA812874-DBC1-4232-8226-A25AA92CB692}" dt="2021-04-16T16:29:09.331" v="2332" actId="14100"/>
          <ac:cxnSpMkLst>
            <pc:docMk/>
            <pc:sldMk cId="705891274" sldId="286"/>
            <ac:cxnSpMk id="81" creationId="{DC392E00-B6DC-4443-8C52-3B644808772C}"/>
          </ac:cxnSpMkLst>
        </pc:cxnChg>
        <pc:cxnChg chg="mod">
          <ac:chgData name="Prasad Tawade" userId="59d4b944-fdd9-42b4-8a8d-4b5ac3c618b7" providerId="ADAL" clId="{CA812874-DBC1-4232-8226-A25AA92CB692}" dt="2021-04-16T16:29:38.293" v="2335" actId="14100"/>
          <ac:cxnSpMkLst>
            <pc:docMk/>
            <pc:sldMk cId="705891274" sldId="286"/>
            <ac:cxnSpMk id="82" creationId="{A15E5E9D-B27E-445D-9FF6-4D4F5BC5B590}"/>
          </ac:cxnSpMkLst>
        </pc:cxnChg>
        <pc:cxnChg chg="mod">
          <ac:chgData name="Prasad Tawade" userId="59d4b944-fdd9-42b4-8a8d-4b5ac3c618b7" providerId="ADAL" clId="{CA812874-DBC1-4232-8226-A25AA92CB692}" dt="2021-04-16T16:27:23.890" v="2322" actId="14100"/>
          <ac:cxnSpMkLst>
            <pc:docMk/>
            <pc:sldMk cId="705891274" sldId="286"/>
            <ac:cxnSpMk id="83" creationId="{8C786CCB-3C61-467E-A0C9-D2A491965C71}"/>
          </ac:cxnSpMkLst>
        </pc:cxnChg>
      </pc:sldChg>
      <pc:sldChg chg="del">
        <pc:chgData name="Prasad Tawade" userId="59d4b944-fdd9-42b4-8a8d-4b5ac3c618b7" providerId="ADAL" clId="{CA812874-DBC1-4232-8226-A25AA92CB692}" dt="2021-04-16T10:18:39.340" v="2144" actId="47"/>
        <pc:sldMkLst>
          <pc:docMk/>
          <pc:sldMk cId="1792666266" sldId="302"/>
        </pc:sldMkLst>
      </pc:sldChg>
      <pc:sldChg chg="modSp mod">
        <pc:chgData name="Prasad Tawade" userId="59d4b944-fdd9-42b4-8a8d-4b5ac3c618b7" providerId="ADAL" clId="{CA812874-DBC1-4232-8226-A25AA92CB692}" dt="2021-04-22T07:26:06.990" v="2972" actId="20577"/>
        <pc:sldMkLst>
          <pc:docMk/>
          <pc:sldMk cId="833772256" sldId="375"/>
        </pc:sldMkLst>
        <pc:spChg chg="mod">
          <ac:chgData name="Prasad Tawade" userId="59d4b944-fdd9-42b4-8a8d-4b5ac3c618b7" providerId="ADAL" clId="{CA812874-DBC1-4232-8226-A25AA92CB692}" dt="2021-04-15T15:53:23.805" v="952" actId="20577"/>
          <ac:spMkLst>
            <pc:docMk/>
            <pc:sldMk cId="833772256" sldId="375"/>
            <ac:spMk id="43" creationId="{C1712894-C086-4E8E-BE4A-813B1451E9A2}"/>
          </ac:spMkLst>
        </pc:spChg>
        <pc:graphicFrameChg chg="mod modGraphic">
          <ac:chgData name="Prasad Tawade" userId="59d4b944-fdd9-42b4-8a8d-4b5ac3c618b7" providerId="ADAL" clId="{CA812874-DBC1-4232-8226-A25AA92CB692}" dt="2021-04-22T07:26:06.990" v="2972" actId="20577"/>
          <ac:graphicFrameMkLst>
            <pc:docMk/>
            <pc:sldMk cId="833772256" sldId="375"/>
            <ac:graphicFrameMk id="26" creationId="{D1DF0BC3-648F-47C2-9C8E-6E943D6C0FE1}"/>
          </ac:graphicFrameMkLst>
        </pc:graphicFrameChg>
      </pc:sldChg>
      <pc:sldChg chg="modSp mod">
        <pc:chgData name="Prasad Tawade" userId="59d4b944-fdd9-42b4-8a8d-4b5ac3c618b7" providerId="ADAL" clId="{CA812874-DBC1-4232-8226-A25AA92CB692}" dt="2021-04-26T09:46:38.263" v="3041"/>
        <pc:sldMkLst>
          <pc:docMk/>
          <pc:sldMk cId="976059984" sldId="376"/>
        </pc:sldMkLst>
        <pc:graphicFrameChg chg="mod modGraphic">
          <ac:chgData name="Prasad Tawade" userId="59d4b944-fdd9-42b4-8a8d-4b5ac3c618b7" providerId="ADAL" clId="{CA812874-DBC1-4232-8226-A25AA92CB692}" dt="2021-04-26T09:46:38.263" v="3041"/>
          <ac:graphicFrameMkLst>
            <pc:docMk/>
            <pc:sldMk cId="976059984" sldId="376"/>
            <ac:graphicFrameMk id="5" creationId="{4252419E-B5C9-47B6-B835-BD374BB77532}"/>
          </ac:graphicFrameMkLst>
        </pc:graphicFrameChg>
      </pc:sldChg>
      <pc:sldChg chg="addSp delSp modSp mod">
        <pc:chgData name="Prasad Tawade" userId="59d4b944-fdd9-42b4-8a8d-4b5ac3c618b7" providerId="ADAL" clId="{CA812874-DBC1-4232-8226-A25AA92CB692}" dt="2021-04-26T09:53:15.086" v="3047"/>
        <pc:sldMkLst>
          <pc:docMk/>
          <pc:sldMk cId="1873182986" sldId="377"/>
        </pc:sldMkLst>
        <pc:spChg chg="add mod">
          <ac:chgData name="Prasad Tawade" userId="59d4b944-fdd9-42b4-8a8d-4b5ac3c618b7" providerId="ADAL" clId="{CA812874-DBC1-4232-8226-A25AA92CB692}" dt="2021-04-16T08:18:03.549" v="1602" actId="20577"/>
          <ac:spMkLst>
            <pc:docMk/>
            <pc:sldMk cId="1873182986" sldId="377"/>
            <ac:spMk id="3" creationId="{8A9B3A0B-5593-4CD9-ACEF-79BED6274BC5}"/>
          </ac:spMkLst>
        </pc:spChg>
        <pc:spChg chg="add del mod">
          <ac:chgData name="Prasad Tawade" userId="59d4b944-fdd9-42b4-8a8d-4b5ac3c618b7" providerId="ADAL" clId="{CA812874-DBC1-4232-8226-A25AA92CB692}" dt="2021-04-20T15:48:14.629" v="2382" actId="478"/>
          <ac:spMkLst>
            <pc:docMk/>
            <pc:sldMk cId="1873182986" sldId="377"/>
            <ac:spMk id="50" creationId="{53B462E7-1359-40F9-8F2A-EB4DAA36DDDA}"/>
          </ac:spMkLst>
        </pc:spChg>
        <pc:graphicFrameChg chg="mod modGraphic">
          <ac:chgData name="Prasad Tawade" userId="59d4b944-fdd9-42b4-8a8d-4b5ac3c618b7" providerId="ADAL" clId="{CA812874-DBC1-4232-8226-A25AA92CB692}" dt="2021-04-16T08:14:26.507" v="1546" actId="20577"/>
          <ac:graphicFrameMkLst>
            <pc:docMk/>
            <pc:sldMk cId="1873182986" sldId="377"/>
            <ac:graphicFrameMk id="36" creationId="{7F46EA7E-31F0-478C-861D-1AD1F10F70AE}"/>
          </ac:graphicFrameMkLst>
        </pc:graphicFrameChg>
        <pc:graphicFrameChg chg="mod modGraphic">
          <ac:chgData name="Prasad Tawade" userId="59d4b944-fdd9-42b4-8a8d-4b5ac3c618b7" providerId="ADAL" clId="{CA812874-DBC1-4232-8226-A25AA92CB692}" dt="2021-04-26T09:53:15.086" v="3047"/>
          <ac:graphicFrameMkLst>
            <pc:docMk/>
            <pc:sldMk cId="1873182986" sldId="377"/>
            <ac:graphicFrameMk id="62" creationId="{75EF4609-DDD2-4FFA-BA93-A6126B0F2D4E}"/>
          </ac:graphicFrameMkLst>
        </pc:graphicFrameChg>
      </pc:sldChg>
      <pc:sldChg chg="addSp delSp modSp mod">
        <pc:chgData name="Prasad Tawade" userId="59d4b944-fdd9-42b4-8a8d-4b5ac3c618b7" providerId="ADAL" clId="{CA812874-DBC1-4232-8226-A25AA92CB692}" dt="2021-04-26T09:58:12.532" v="3058"/>
        <pc:sldMkLst>
          <pc:docMk/>
          <pc:sldMk cId="2710052641" sldId="383"/>
        </pc:sldMkLst>
        <pc:spChg chg="add mod">
          <ac:chgData name="Prasad Tawade" userId="59d4b944-fdd9-42b4-8a8d-4b5ac3c618b7" providerId="ADAL" clId="{CA812874-DBC1-4232-8226-A25AA92CB692}" dt="2021-04-16T08:18:39.365" v="1605" actId="1076"/>
          <ac:spMkLst>
            <pc:docMk/>
            <pc:sldMk cId="2710052641" sldId="383"/>
            <ac:spMk id="31" creationId="{8660E561-DF3F-4F38-8252-85B0F5CE4CFD}"/>
          </ac:spMkLst>
        </pc:spChg>
        <pc:graphicFrameChg chg="add mod modGraphic">
          <ac:chgData name="Prasad Tawade" userId="59d4b944-fdd9-42b4-8a8d-4b5ac3c618b7" providerId="ADAL" clId="{CA812874-DBC1-4232-8226-A25AA92CB692}" dt="2021-04-26T09:55:49.272" v="3054"/>
          <ac:graphicFrameMkLst>
            <pc:docMk/>
            <pc:sldMk cId="2710052641" sldId="383"/>
            <ac:graphicFrameMk id="30" creationId="{28F1814B-77B0-4EE2-BA80-0D8EA70A9B15}"/>
          </ac:graphicFrameMkLst>
        </pc:graphicFrameChg>
        <pc:graphicFrameChg chg="add del mod modGraphic">
          <ac:chgData name="Prasad Tawade" userId="59d4b944-fdd9-42b4-8a8d-4b5ac3c618b7" providerId="ADAL" clId="{CA812874-DBC1-4232-8226-A25AA92CB692}" dt="2021-04-15T18:33:59.255" v="1282" actId="478"/>
          <ac:graphicFrameMkLst>
            <pc:docMk/>
            <pc:sldMk cId="2710052641" sldId="383"/>
            <ac:graphicFrameMk id="32" creationId="{F405FC57-FC62-4F8B-BC89-F0B185F76295}"/>
          </ac:graphicFrameMkLst>
        </pc:graphicFrameChg>
        <pc:graphicFrameChg chg="mod modGraphic">
          <ac:chgData name="Prasad Tawade" userId="59d4b944-fdd9-42b4-8a8d-4b5ac3c618b7" providerId="ADAL" clId="{CA812874-DBC1-4232-8226-A25AA92CB692}" dt="2021-04-26T09:58:12.532" v="3058"/>
          <ac:graphicFrameMkLst>
            <pc:docMk/>
            <pc:sldMk cId="2710052641" sldId="383"/>
            <ac:graphicFrameMk id="36" creationId="{7F46EA7E-31F0-478C-861D-1AD1F10F70AE}"/>
          </ac:graphicFrameMkLst>
        </pc:graphicFrameChg>
        <pc:graphicFrameChg chg="del mod modGraphic">
          <ac:chgData name="Prasad Tawade" userId="59d4b944-fdd9-42b4-8a8d-4b5ac3c618b7" providerId="ADAL" clId="{CA812874-DBC1-4232-8226-A25AA92CB692}" dt="2021-04-15T15:35:31.857" v="886" actId="478"/>
          <ac:graphicFrameMkLst>
            <pc:docMk/>
            <pc:sldMk cId="2710052641" sldId="383"/>
            <ac:graphicFrameMk id="49" creationId="{510CB78F-0793-49D7-BD47-D5FEEB3B7A96}"/>
          </ac:graphicFrameMkLst>
        </pc:graphicFrameChg>
      </pc:sldChg>
      <pc:sldChg chg="addSp delSp mod">
        <pc:chgData name="Prasad Tawade" userId="59d4b944-fdd9-42b4-8a8d-4b5ac3c618b7" providerId="ADAL" clId="{CA812874-DBC1-4232-8226-A25AA92CB692}" dt="2021-04-16T10:16:27.791" v="2097" actId="478"/>
        <pc:sldMkLst>
          <pc:docMk/>
          <pc:sldMk cId="2070277215" sldId="2553"/>
        </pc:sldMkLst>
        <pc:spChg chg="add del">
          <ac:chgData name="Prasad Tawade" userId="59d4b944-fdd9-42b4-8a8d-4b5ac3c618b7" providerId="ADAL" clId="{CA812874-DBC1-4232-8226-A25AA92CB692}" dt="2021-04-16T10:16:27.791" v="2097" actId="478"/>
          <ac:spMkLst>
            <pc:docMk/>
            <pc:sldMk cId="2070277215" sldId="2553"/>
            <ac:spMk id="8" creationId="{6485CFF0-9B01-47BC-AFCA-8ABA9B2AB6D2}"/>
          </ac:spMkLst>
        </pc:spChg>
      </pc:sldChg>
      <pc:sldChg chg="addSp modSp mod">
        <pc:chgData name="Prasad Tawade" userId="59d4b944-fdd9-42b4-8a8d-4b5ac3c618b7" providerId="ADAL" clId="{CA812874-DBC1-4232-8226-A25AA92CB692}" dt="2021-04-22T08:13:09.589" v="3016" actId="20577"/>
        <pc:sldMkLst>
          <pc:docMk/>
          <pc:sldMk cId="3567690984" sldId="2559"/>
        </pc:sldMkLst>
        <pc:spChg chg="mod">
          <ac:chgData name="Prasad Tawade" userId="59d4b944-fdd9-42b4-8a8d-4b5ac3c618b7" providerId="ADAL" clId="{CA812874-DBC1-4232-8226-A25AA92CB692}" dt="2021-04-22T08:13:09.589" v="3016" actId="20577"/>
          <ac:spMkLst>
            <pc:docMk/>
            <pc:sldMk cId="3567690984" sldId="2559"/>
            <ac:spMk id="2" creationId="{1F719D0D-077A-4F6D-BC99-BD84551AD354}"/>
          </ac:spMkLst>
        </pc:spChg>
        <pc:spChg chg="mod">
          <ac:chgData name="Prasad Tawade" userId="59d4b944-fdd9-42b4-8a8d-4b5ac3c618b7" providerId="ADAL" clId="{CA812874-DBC1-4232-8226-A25AA92CB692}" dt="2021-04-21T11:54:59.206" v="2926" actId="1036"/>
          <ac:spMkLst>
            <pc:docMk/>
            <pc:sldMk cId="3567690984" sldId="2559"/>
            <ac:spMk id="5" creationId="{082B719E-6BD3-4A86-95D1-EAA1C14764FA}"/>
          </ac:spMkLst>
        </pc:spChg>
        <pc:spChg chg="mod">
          <ac:chgData name="Prasad Tawade" userId="59d4b944-fdd9-42b4-8a8d-4b5ac3c618b7" providerId="ADAL" clId="{CA812874-DBC1-4232-8226-A25AA92CB692}" dt="2021-04-21T11:40:26.134" v="2869" actId="14100"/>
          <ac:spMkLst>
            <pc:docMk/>
            <pc:sldMk cId="3567690984" sldId="2559"/>
            <ac:spMk id="7" creationId="{7532AF26-AFBA-4655-AFB5-7E0579CC760E}"/>
          </ac:spMkLst>
        </pc:spChg>
        <pc:spChg chg="mod">
          <ac:chgData name="Prasad Tawade" userId="59d4b944-fdd9-42b4-8a8d-4b5ac3c618b7" providerId="ADAL" clId="{CA812874-DBC1-4232-8226-A25AA92CB692}" dt="2021-04-21T11:54:52.088" v="2920" actId="14100"/>
          <ac:spMkLst>
            <pc:docMk/>
            <pc:sldMk cId="3567690984" sldId="2559"/>
            <ac:spMk id="8" creationId="{CD9FED5A-A264-41D6-9C00-07E9406E10B2}"/>
          </ac:spMkLst>
        </pc:spChg>
        <pc:grpChg chg="mod">
          <ac:chgData name="Prasad Tawade" userId="59d4b944-fdd9-42b4-8a8d-4b5ac3c618b7" providerId="ADAL" clId="{CA812874-DBC1-4232-8226-A25AA92CB692}" dt="2021-04-21T11:55:06.125" v="2927" actId="14100"/>
          <ac:grpSpMkLst>
            <pc:docMk/>
            <pc:sldMk cId="3567690984" sldId="2559"/>
            <ac:grpSpMk id="6" creationId="{F01724A0-3FE9-4989-A941-6E7913AB9559}"/>
          </ac:grpSpMkLst>
        </pc:grpChg>
        <pc:graphicFrameChg chg="mod modGraphic">
          <ac:chgData name="Prasad Tawade" userId="59d4b944-fdd9-42b4-8a8d-4b5ac3c618b7" providerId="ADAL" clId="{CA812874-DBC1-4232-8226-A25AA92CB692}" dt="2021-04-21T11:54:45.322" v="2919" actId="14734"/>
          <ac:graphicFrameMkLst>
            <pc:docMk/>
            <pc:sldMk cId="3567690984" sldId="2559"/>
            <ac:graphicFrameMk id="4" creationId="{D7B91BFB-2FB4-4649-974F-C6E5851E3A79}"/>
          </ac:graphicFrameMkLst>
        </pc:graphicFrameChg>
        <pc:graphicFrameChg chg="add mod">
          <ac:chgData name="Prasad Tawade" userId="59d4b944-fdd9-42b4-8a8d-4b5ac3c618b7" providerId="ADAL" clId="{CA812874-DBC1-4232-8226-A25AA92CB692}" dt="2021-04-21T11:53:46.485" v="2915"/>
          <ac:graphicFrameMkLst>
            <pc:docMk/>
            <pc:sldMk cId="3567690984" sldId="2559"/>
            <ac:graphicFrameMk id="9" creationId="{3EE4F608-DE06-463C-AC75-E08863957BA5}"/>
          </ac:graphicFrameMkLst>
        </pc:graphicFrameChg>
      </pc:sldChg>
      <pc:sldChg chg="addSp delSp modSp mod">
        <pc:chgData name="Prasad Tawade" userId="59d4b944-fdd9-42b4-8a8d-4b5ac3c618b7" providerId="ADAL" clId="{CA812874-DBC1-4232-8226-A25AA92CB692}" dt="2021-04-22T09:30:56.099" v="3018" actId="1076"/>
        <pc:sldMkLst>
          <pc:docMk/>
          <pc:sldMk cId="2345090650" sldId="2560"/>
        </pc:sldMkLst>
        <pc:spChg chg="add del">
          <ac:chgData name="Prasad Tawade" userId="59d4b944-fdd9-42b4-8a8d-4b5ac3c618b7" providerId="ADAL" clId="{CA812874-DBC1-4232-8226-A25AA92CB692}" dt="2021-04-15T14:15:29.788" v="67" actId="478"/>
          <ac:spMkLst>
            <pc:docMk/>
            <pc:sldMk cId="2345090650" sldId="2560"/>
            <ac:spMk id="2" creationId="{375A894A-1FEA-4FD9-A872-29025E2C269F}"/>
          </ac:spMkLst>
        </pc:spChg>
        <pc:spChg chg="mod">
          <ac:chgData name="Prasad Tawade" userId="59d4b944-fdd9-42b4-8a8d-4b5ac3c618b7" providerId="ADAL" clId="{CA812874-DBC1-4232-8226-A25AA92CB692}" dt="2021-04-15T14:15:24.747" v="66" actId="1076"/>
          <ac:spMkLst>
            <pc:docMk/>
            <pc:sldMk cId="2345090650" sldId="2560"/>
            <ac:spMk id="5" creationId="{3DDE0A3F-D229-A24E-B566-C718EBB114FC}"/>
          </ac:spMkLst>
        </pc:spChg>
        <pc:spChg chg="add mod">
          <ac:chgData name="Prasad Tawade" userId="59d4b944-fdd9-42b4-8a8d-4b5ac3c618b7" providerId="ADAL" clId="{CA812874-DBC1-4232-8226-A25AA92CB692}" dt="2021-04-22T09:30:56.099" v="3018" actId="1076"/>
          <ac:spMkLst>
            <pc:docMk/>
            <pc:sldMk cId="2345090650" sldId="2560"/>
            <ac:spMk id="33" creationId="{6FFE5D6B-78D1-4789-B145-7AB78FF2DA10}"/>
          </ac:spMkLst>
        </pc:spChg>
        <pc:spChg chg="add del">
          <ac:chgData name="Prasad Tawade" userId="59d4b944-fdd9-42b4-8a8d-4b5ac3c618b7" providerId="ADAL" clId="{CA812874-DBC1-4232-8226-A25AA92CB692}" dt="2021-04-15T14:15:18.382" v="64" actId="478"/>
          <ac:spMkLst>
            <pc:docMk/>
            <pc:sldMk cId="2345090650" sldId="2560"/>
            <ac:spMk id="36" creationId="{9EDCB41E-DC55-477F-8382-4012766964DD}"/>
          </ac:spMkLst>
        </pc:spChg>
        <pc:spChg chg="add mod">
          <ac:chgData name="Prasad Tawade" userId="59d4b944-fdd9-42b4-8a8d-4b5ac3c618b7" providerId="ADAL" clId="{CA812874-DBC1-4232-8226-A25AA92CB692}" dt="2021-04-15T14:17:03.050" v="77" actId="1076"/>
          <ac:spMkLst>
            <pc:docMk/>
            <pc:sldMk cId="2345090650" sldId="2560"/>
            <ac:spMk id="39" creationId="{6448834A-D12E-4204-957C-7A7DAD8CF95E}"/>
          </ac:spMkLst>
        </pc:spChg>
        <pc:spChg chg="add mod">
          <ac:chgData name="Prasad Tawade" userId="59d4b944-fdd9-42b4-8a8d-4b5ac3c618b7" providerId="ADAL" clId="{CA812874-DBC1-4232-8226-A25AA92CB692}" dt="2021-04-22T08:10:49.569" v="3011" actId="5793"/>
          <ac:spMkLst>
            <pc:docMk/>
            <pc:sldMk cId="2345090650" sldId="2560"/>
            <ac:spMk id="40" creationId="{EF1F335C-3366-43DB-B732-DB7BE217B6FC}"/>
          </ac:spMkLst>
        </pc:spChg>
        <pc:spChg chg="add mod">
          <ac:chgData name="Prasad Tawade" userId="59d4b944-fdd9-42b4-8a8d-4b5ac3c618b7" providerId="ADAL" clId="{CA812874-DBC1-4232-8226-A25AA92CB692}" dt="2021-04-22T07:27:29.680" v="2989" actId="20577"/>
          <ac:spMkLst>
            <pc:docMk/>
            <pc:sldMk cId="2345090650" sldId="2560"/>
            <ac:spMk id="41" creationId="{C0BC8DC0-C1C3-432D-BC92-9224E2CDC0F6}"/>
          </ac:spMkLst>
        </pc:spChg>
        <pc:spChg chg="add mod">
          <ac:chgData name="Prasad Tawade" userId="59d4b944-fdd9-42b4-8a8d-4b5ac3c618b7" providerId="ADAL" clId="{CA812874-DBC1-4232-8226-A25AA92CB692}" dt="2021-04-15T18:26:02.632" v="1157" actId="12"/>
          <ac:spMkLst>
            <pc:docMk/>
            <pc:sldMk cId="2345090650" sldId="2560"/>
            <ac:spMk id="42" creationId="{747D8C63-4248-4D95-8412-7475CAD0C0F9}"/>
          </ac:spMkLst>
        </pc:spChg>
        <pc:spChg chg="add del">
          <ac:chgData name="Prasad Tawade" userId="59d4b944-fdd9-42b4-8a8d-4b5ac3c618b7" providerId="ADAL" clId="{CA812874-DBC1-4232-8226-A25AA92CB692}" dt="2021-04-15T14:15:29.788" v="67" actId="478"/>
          <ac:spMkLst>
            <pc:docMk/>
            <pc:sldMk cId="2345090650" sldId="2560"/>
            <ac:spMk id="43" creationId="{3FC33B19-D58D-4E18-BBA6-D1DD2D21903B}"/>
          </ac:spMkLst>
        </pc:spChg>
        <pc:spChg chg="add del">
          <ac:chgData name="Prasad Tawade" userId="59d4b944-fdd9-42b4-8a8d-4b5ac3c618b7" providerId="ADAL" clId="{CA812874-DBC1-4232-8226-A25AA92CB692}" dt="2021-04-15T14:15:29.788" v="67" actId="478"/>
          <ac:spMkLst>
            <pc:docMk/>
            <pc:sldMk cId="2345090650" sldId="2560"/>
            <ac:spMk id="45" creationId="{02DD60ED-F4B9-4299-8316-7F13892B3514}"/>
          </ac:spMkLst>
        </pc:spChg>
        <pc:spChg chg="add del">
          <ac:chgData name="Prasad Tawade" userId="59d4b944-fdd9-42b4-8a8d-4b5ac3c618b7" providerId="ADAL" clId="{CA812874-DBC1-4232-8226-A25AA92CB692}" dt="2021-04-15T14:15:18.382" v="64" actId="478"/>
          <ac:spMkLst>
            <pc:docMk/>
            <pc:sldMk cId="2345090650" sldId="2560"/>
            <ac:spMk id="55" creationId="{46D0DA52-5CE9-4BDC-AE05-FF9EA2B2EB98}"/>
          </ac:spMkLst>
        </pc:spChg>
        <pc:spChg chg="add del">
          <ac:chgData name="Prasad Tawade" userId="59d4b944-fdd9-42b4-8a8d-4b5ac3c618b7" providerId="ADAL" clId="{CA812874-DBC1-4232-8226-A25AA92CB692}" dt="2021-04-15T14:15:18.382" v="64" actId="478"/>
          <ac:spMkLst>
            <pc:docMk/>
            <pc:sldMk cId="2345090650" sldId="2560"/>
            <ac:spMk id="57" creationId="{4D202785-A32D-4AE4-9E26-DDEBC3F6C4C2}"/>
          </ac:spMkLst>
        </pc:spChg>
        <pc:spChg chg="add mod">
          <ac:chgData name="Prasad Tawade" userId="59d4b944-fdd9-42b4-8a8d-4b5ac3c618b7" providerId="ADAL" clId="{CA812874-DBC1-4232-8226-A25AA92CB692}" dt="2021-04-15T18:27:27.312" v="1175" actId="1076"/>
          <ac:spMkLst>
            <pc:docMk/>
            <pc:sldMk cId="2345090650" sldId="2560"/>
            <ac:spMk id="74" creationId="{37982D71-862F-45D1-9FA9-4B09E11AB2C1}"/>
          </ac:spMkLst>
        </pc:spChg>
        <pc:spChg chg="add del mod">
          <ac:chgData name="Prasad Tawade" userId="59d4b944-fdd9-42b4-8a8d-4b5ac3c618b7" providerId="ADAL" clId="{CA812874-DBC1-4232-8226-A25AA92CB692}" dt="2021-04-15T14:16:58.668" v="76"/>
          <ac:spMkLst>
            <pc:docMk/>
            <pc:sldMk cId="2345090650" sldId="2560"/>
            <ac:spMk id="81" creationId="{95097CB6-3666-4DFF-A96B-2D353306B864}"/>
          </ac:spMkLst>
        </pc:spChg>
        <pc:spChg chg="add del">
          <ac:chgData name="Prasad Tawade" userId="59d4b944-fdd9-42b4-8a8d-4b5ac3c618b7" providerId="ADAL" clId="{CA812874-DBC1-4232-8226-A25AA92CB692}" dt="2021-04-15T14:15:29.788" v="67" actId="478"/>
          <ac:spMkLst>
            <pc:docMk/>
            <pc:sldMk cId="2345090650" sldId="2560"/>
            <ac:spMk id="89" creationId="{65C6C13B-4B5B-41C5-BD84-74F96B8D0865}"/>
          </ac:spMkLst>
        </pc:spChg>
        <pc:grpChg chg="add del">
          <ac:chgData name="Prasad Tawade" userId="59d4b944-fdd9-42b4-8a8d-4b5ac3c618b7" providerId="ADAL" clId="{CA812874-DBC1-4232-8226-A25AA92CB692}" dt="2021-04-15T14:15:07.097" v="63" actId="478"/>
          <ac:grpSpMkLst>
            <pc:docMk/>
            <pc:sldMk cId="2345090650" sldId="2560"/>
            <ac:grpSpMk id="38" creationId="{7637F7A2-24E6-4DA9-84D2-634500BA58FE}"/>
          </ac:grpSpMkLst>
        </pc:grpChg>
        <pc:picChg chg="add del">
          <ac:chgData name="Prasad Tawade" userId="59d4b944-fdd9-42b4-8a8d-4b5ac3c618b7" providerId="ADAL" clId="{CA812874-DBC1-4232-8226-A25AA92CB692}" dt="2021-04-15T14:15:07.097" v="63" actId="478"/>
          <ac:picMkLst>
            <pc:docMk/>
            <pc:sldMk cId="2345090650" sldId="2560"/>
            <ac:picMk id="6" creationId="{D6B48A52-8816-4EBA-8140-FF572DAEB5E2}"/>
          </ac:picMkLst>
        </pc:picChg>
        <pc:picChg chg="add mod">
          <ac:chgData name="Prasad Tawade" userId="59d4b944-fdd9-42b4-8a8d-4b5ac3c618b7" providerId="ADAL" clId="{CA812874-DBC1-4232-8226-A25AA92CB692}" dt="2021-04-15T18:27:19.421" v="1169" actId="1076"/>
          <ac:picMkLst>
            <pc:docMk/>
            <pc:sldMk cId="2345090650" sldId="2560"/>
            <ac:picMk id="43" creationId="{D05B963B-36BD-48CC-BF75-90A12B392BC6}"/>
          </ac:picMkLst>
        </pc:picChg>
        <pc:picChg chg="add mod">
          <ac:chgData name="Prasad Tawade" userId="59d4b944-fdd9-42b4-8a8d-4b5ac3c618b7" providerId="ADAL" clId="{CA812874-DBC1-4232-8226-A25AA92CB692}" dt="2021-04-15T18:27:19.421" v="1169" actId="1076"/>
          <ac:picMkLst>
            <pc:docMk/>
            <pc:sldMk cId="2345090650" sldId="2560"/>
            <ac:picMk id="45" creationId="{1F85E081-F229-4F3A-81A4-3F6BC39B5CC8}"/>
          </ac:picMkLst>
        </pc:picChg>
        <pc:picChg chg="add mod">
          <ac:chgData name="Prasad Tawade" userId="59d4b944-fdd9-42b4-8a8d-4b5ac3c618b7" providerId="ADAL" clId="{CA812874-DBC1-4232-8226-A25AA92CB692}" dt="2021-04-15T18:27:36.261" v="1177" actId="1076"/>
          <ac:picMkLst>
            <pc:docMk/>
            <pc:sldMk cId="2345090650" sldId="2560"/>
            <ac:picMk id="55" creationId="{C26A3037-74AB-49D2-BE30-CDA08E83AE48}"/>
          </ac:picMkLst>
        </pc:picChg>
        <pc:picChg chg="add del mod">
          <ac:chgData name="Prasad Tawade" userId="59d4b944-fdd9-42b4-8a8d-4b5ac3c618b7" providerId="ADAL" clId="{CA812874-DBC1-4232-8226-A25AA92CB692}" dt="2021-04-15T18:27:43.821" v="1179"/>
          <ac:picMkLst>
            <pc:docMk/>
            <pc:sldMk cId="2345090650" sldId="2560"/>
            <ac:picMk id="57" creationId="{BFB724DA-7A99-40BC-AA02-618E42EE41A5}"/>
          </ac:picMkLst>
        </pc:picChg>
        <pc:picChg chg="add del mod">
          <ac:chgData name="Prasad Tawade" userId="59d4b944-fdd9-42b4-8a8d-4b5ac3c618b7" providerId="ADAL" clId="{CA812874-DBC1-4232-8226-A25AA92CB692}" dt="2021-04-15T18:27:43.821" v="1179"/>
          <ac:picMkLst>
            <pc:docMk/>
            <pc:sldMk cId="2345090650" sldId="2560"/>
            <ac:picMk id="58" creationId="{6C10DBF6-6C67-48EA-8685-3EDBD4DB794B}"/>
          </ac:picMkLst>
        </pc:picChg>
        <pc:picChg chg="add mod">
          <ac:chgData name="Prasad Tawade" userId="59d4b944-fdd9-42b4-8a8d-4b5ac3c618b7" providerId="ADAL" clId="{CA812874-DBC1-4232-8226-A25AA92CB692}" dt="2021-04-15T14:17:03.050" v="77" actId="1076"/>
          <ac:picMkLst>
            <pc:docMk/>
            <pc:sldMk cId="2345090650" sldId="2560"/>
            <ac:picMk id="61" creationId="{D48B8ACB-B401-4558-9FE4-526E7B2ED83D}"/>
          </ac:picMkLst>
        </pc:picChg>
        <pc:picChg chg="add mod">
          <ac:chgData name="Prasad Tawade" userId="59d4b944-fdd9-42b4-8a8d-4b5ac3c618b7" providerId="ADAL" clId="{CA812874-DBC1-4232-8226-A25AA92CB692}" dt="2021-04-15T14:17:53.140" v="86" actId="1076"/>
          <ac:picMkLst>
            <pc:docMk/>
            <pc:sldMk cId="2345090650" sldId="2560"/>
            <ac:picMk id="62" creationId="{8AFB2B32-82CC-4848-9472-93ABC471B6B7}"/>
          </ac:picMkLst>
        </pc:picChg>
        <pc:picChg chg="add mod">
          <ac:chgData name="Prasad Tawade" userId="59d4b944-fdd9-42b4-8a8d-4b5ac3c618b7" providerId="ADAL" clId="{CA812874-DBC1-4232-8226-A25AA92CB692}" dt="2021-04-15T18:22:44.913" v="1116" actId="1076"/>
          <ac:picMkLst>
            <pc:docMk/>
            <pc:sldMk cId="2345090650" sldId="2560"/>
            <ac:picMk id="63" creationId="{1043B72C-5348-4F4E-88D6-6AE4FE5FA961}"/>
          </ac:picMkLst>
        </pc:picChg>
        <pc:picChg chg="add mod">
          <ac:chgData name="Prasad Tawade" userId="59d4b944-fdd9-42b4-8a8d-4b5ac3c618b7" providerId="ADAL" clId="{CA812874-DBC1-4232-8226-A25AA92CB692}" dt="2021-04-16T16:11:33.197" v="2320" actId="1036"/>
          <ac:picMkLst>
            <pc:docMk/>
            <pc:sldMk cId="2345090650" sldId="2560"/>
            <ac:picMk id="64" creationId="{E5D71106-3852-49E5-B432-08AA275A29C5}"/>
          </ac:picMkLst>
        </pc:picChg>
        <pc:picChg chg="add mod">
          <ac:chgData name="Prasad Tawade" userId="59d4b944-fdd9-42b4-8a8d-4b5ac3c618b7" providerId="ADAL" clId="{CA812874-DBC1-4232-8226-A25AA92CB692}" dt="2021-04-16T16:11:33.197" v="2320" actId="1036"/>
          <ac:picMkLst>
            <pc:docMk/>
            <pc:sldMk cId="2345090650" sldId="2560"/>
            <ac:picMk id="65" creationId="{C0B185FE-DFAF-4BA1-A09F-125435B572F3}"/>
          </ac:picMkLst>
        </pc:picChg>
        <pc:picChg chg="add del">
          <ac:chgData name="Prasad Tawade" userId="59d4b944-fdd9-42b4-8a8d-4b5ac3c618b7" providerId="ADAL" clId="{CA812874-DBC1-4232-8226-A25AA92CB692}" dt="2021-04-15T14:15:18.382" v="64" actId="478"/>
          <ac:picMkLst>
            <pc:docMk/>
            <pc:sldMk cId="2345090650" sldId="2560"/>
            <ac:picMk id="66" creationId="{2F33DEB7-5E25-41ED-81BC-E55A013C0454}"/>
          </ac:picMkLst>
        </pc:picChg>
        <pc:picChg chg="add del mod">
          <ac:chgData name="Prasad Tawade" userId="59d4b944-fdd9-42b4-8a8d-4b5ac3c618b7" providerId="ADAL" clId="{CA812874-DBC1-4232-8226-A25AA92CB692}" dt="2021-04-15T18:27:43.821" v="1179"/>
          <ac:picMkLst>
            <pc:docMk/>
            <pc:sldMk cId="2345090650" sldId="2560"/>
            <ac:picMk id="66" creationId="{E0CEDB75-D651-4C7E-AE95-2AA7B0A24049}"/>
          </ac:picMkLst>
        </pc:picChg>
        <pc:picChg chg="add del">
          <ac:chgData name="Prasad Tawade" userId="59d4b944-fdd9-42b4-8a8d-4b5ac3c618b7" providerId="ADAL" clId="{CA812874-DBC1-4232-8226-A25AA92CB692}" dt="2021-04-15T14:15:18.382" v="64" actId="478"/>
          <ac:picMkLst>
            <pc:docMk/>
            <pc:sldMk cId="2345090650" sldId="2560"/>
            <ac:picMk id="67" creationId="{D9635B7B-4DB0-4ED8-B09F-0E246F8EAAA4}"/>
          </ac:picMkLst>
        </pc:picChg>
        <pc:picChg chg="add mod">
          <ac:chgData name="Prasad Tawade" userId="59d4b944-fdd9-42b4-8a8d-4b5ac3c618b7" providerId="ADAL" clId="{CA812874-DBC1-4232-8226-A25AA92CB692}" dt="2021-04-15T18:22:44.913" v="1116" actId="1076"/>
          <ac:picMkLst>
            <pc:docMk/>
            <pc:sldMk cId="2345090650" sldId="2560"/>
            <ac:picMk id="68" creationId="{C8F9083D-66BB-4A92-BA53-575CA2AA785B}"/>
          </ac:picMkLst>
        </pc:picChg>
        <pc:picChg chg="add del">
          <ac:chgData name="Prasad Tawade" userId="59d4b944-fdd9-42b4-8a8d-4b5ac3c618b7" providerId="ADAL" clId="{CA812874-DBC1-4232-8226-A25AA92CB692}" dt="2021-04-15T14:15:18.382" v="64" actId="478"/>
          <ac:picMkLst>
            <pc:docMk/>
            <pc:sldMk cId="2345090650" sldId="2560"/>
            <ac:picMk id="69" creationId="{936EF220-578F-44D1-8534-72F2647E8372}"/>
          </ac:picMkLst>
        </pc:picChg>
        <pc:picChg chg="add del">
          <ac:chgData name="Prasad Tawade" userId="59d4b944-fdd9-42b4-8a8d-4b5ac3c618b7" providerId="ADAL" clId="{CA812874-DBC1-4232-8226-A25AA92CB692}" dt="2021-04-15T14:15:18.382" v="64" actId="478"/>
          <ac:picMkLst>
            <pc:docMk/>
            <pc:sldMk cId="2345090650" sldId="2560"/>
            <ac:picMk id="70" creationId="{6DBA0769-4328-484D-AB61-F4B3CC1C4625}"/>
          </ac:picMkLst>
        </pc:picChg>
        <pc:picChg chg="add del">
          <ac:chgData name="Prasad Tawade" userId="59d4b944-fdd9-42b4-8a8d-4b5ac3c618b7" providerId="ADAL" clId="{CA812874-DBC1-4232-8226-A25AA92CB692}" dt="2021-04-15T14:15:18.382" v="64" actId="478"/>
          <ac:picMkLst>
            <pc:docMk/>
            <pc:sldMk cId="2345090650" sldId="2560"/>
            <ac:picMk id="71" creationId="{77F681A5-26AB-4C1F-A125-FBA1D476FE36}"/>
          </ac:picMkLst>
        </pc:picChg>
        <pc:picChg chg="add del">
          <ac:chgData name="Prasad Tawade" userId="59d4b944-fdd9-42b4-8a8d-4b5ac3c618b7" providerId="ADAL" clId="{CA812874-DBC1-4232-8226-A25AA92CB692}" dt="2021-04-15T14:15:29.788" v="67" actId="478"/>
          <ac:picMkLst>
            <pc:docMk/>
            <pc:sldMk cId="2345090650" sldId="2560"/>
            <ac:picMk id="72" creationId="{EE2EA246-34CD-4F85-98DE-F83F50FFE6B4}"/>
          </ac:picMkLst>
        </pc:picChg>
        <pc:picChg chg="add del">
          <ac:chgData name="Prasad Tawade" userId="59d4b944-fdd9-42b4-8a8d-4b5ac3c618b7" providerId="ADAL" clId="{CA812874-DBC1-4232-8226-A25AA92CB692}" dt="2021-04-15T14:15:29.788" v="67" actId="478"/>
          <ac:picMkLst>
            <pc:docMk/>
            <pc:sldMk cId="2345090650" sldId="2560"/>
            <ac:picMk id="73" creationId="{0CAF472A-EFC1-4809-B983-D1151925D465}"/>
          </ac:picMkLst>
        </pc:picChg>
        <pc:picChg chg="add del">
          <ac:chgData name="Prasad Tawade" userId="59d4b944-fdd9-42b4-8a8d-4b5ac3c618b7" providerId="ADAL" clId="{CA812874-DBC1-4232-8226-A25AA92CB692}" dt="2021-04-15T14:15:18.382" v="64" actId="478"/>
          <ac:picMkLst>
            <pc:docMk/>
            <pc:sldMk cId="2345090650" sldId="2560"/>
            <ac:picMk id="76" creationId="{AA89F5AC-C144-45E2-9F87-5C4F4F873F0A}"/>
          </ac:picMkLst>
        </pc:picChg>
        <pc:picChg chg="add del">
          <ac:chgData name="Prasad Tawade" userId="59d4b944-fdd9-42b4-8a8d-4b5ac3c618b7" providerId="ADAL" clId="{CA812874-DBC1-4232-8226-A25AA92CB692}" dt="2021-04-15T14:15:18.382" v="64" actId="478"/>
          <ac:picMkLst>
            <pc:docMk/>
            <pc:sldMk cId="2345090650" sldId="2560"/>
            <ac:picMk id="77" creationId="{5B73799A-F8A9-4770-A6EF-94D6195BF4AC}"/>
          </ac:picMkLst>
        </pc:picChg>
        <pc:picChg chg="add del">
          <ac:chgData name="Prasad Tawade" userId="59d4b944-fdd9-42b4-8a8d-4b5ac3c618b7" providerId="ADAL" clId="{CA812874-DBC1-4232-8226-A25AA92CB692}" dt="2021-04-15T14:15:29.788" v="67" actId="478"/>
          <ac:picMkLst>
            <pc:docMk/>
            <pc:sldMk cId="2345090650" sldId="2560"/>
            <ac:picMk id="79" creationId="{016E52F2-BC78-4549-B970-EBADC4470DE8}"/>
          </ac:picMkLst>
        </pc:picChg>
        <pc:picChg chg="add del mod">
          <ac:chgData name="Prasad Tawade" userId="59d4b944-fdd9-42b4-8a8d-4b5ac3c618b7" providerId="ADAL" clId="{CA812874-DBC1-4232-8226-A25AA92CB692}" dt="2021-04-15T14:16:58.668" v="76"/>
          <ac:picMkLst>
            <pc:docMk/>
            <pc:sldMk cId="2345090650" sldId="2560"/>
            <ac:picMk id="82" creationId="{4EE1D2E2-8483-47DE-AF0A-B552B05A9809}"/>
          </ac:picMkLst>
        </pc:picChg>
        <pc:picChg chg="add del">
          <ac:chgData name="Prasad Tawade" userId="59d4b944-fdd9-42b4-8a8d-4b5ac3c618b7" providerId="ADAL" clId="{CA812874-DBC1-4232-8226-A25AA92CB692}" dt="2021-04-15T14:15:29.788" v="67" actId="478"/>
          <ac:picMkLst>
            <pc:docMk/>
            <pc:sldMk cId="2345090650" sldId="2560"/>
            <ac:picMk id="91" creationId="{1A78142B-8955-4F48-87EC-652ECB2AE089}"/>
          </ac:picMkLst>
        </pc:picChg>
        <pc:cxnChg chg="add del mod">
          <ac:chgData name="Prasad Tawade" userId="59d4b944-fdd9-42b4-8a8d-4b5ac3c618b7" providerId="ADAL" clId="{CA812874-DBC1-4232-8226-A25AA92CB692}" dt="2021-04-15T14:15:18.382" v="64" actId="478"/>
          <ac:cxnSpMkLst>
            <pc:docMk/>
            <pc:sldMk cId="2345090650" sldId="2560"/>
            <ac:cxnSpMk id="37" creationId="{9A135A55-5A7E-444F-9026-9F555C82F680}"/>
          </ac:cxnSpMkLst>
        </pc:cxnChg>
        <pc:cxnChg chg="add mod">
          <ac:chgData name="Prasad Tawade" userId="59d4b944-fdd9-42b4-8a8d-4b5ac3c618b7" providerId="ADAL" clId="{CA812874-DBC1-4232-8226-A25AA92CB692}" dt="2021-04-15T14:17:10.856" v="79" actId="14100"/>
          <ac:cxnSpMkLst>
            <pc:docMk/>
            <pc:sldMk cId="2345090650" sldId="2560"/>
            <ac:cxnSpMk id="44" creationId="{3A632C17-1AA5-4526-8622-171FF55BA206}"/>
          </ac:cxnSpMkLst>
        </pc:cxnChg>
        <pc:cxnChg chg="add mod">
          <ac:chgData name="Prasad Tawade" userId="59d4b944-fdd9-42b4-8a8d-4b5ac3c618b7" providerId="ADAL" clId="{CA812874-DBC1-4232-8226-A25AA92CB692}" dt="2021-04-15T18:24:58.873" v="1132" actId="14100"/>
          <ac:cxnSpMkLst>
            <pc:docMk/>
            <pc:sldMk cId="2345090650" sldId="2560"/>
            <ac:cxnSpMk id="56" creationId="{66AC1090-1C77-4C97-9687-DAB2B40A7E56}"/>
          </ac:cxnSpMkLst>
        </pc:cxnChg>
        <pc:cxnChg chg="add del mod">
          <ac:chgData name="Prasad Tawade" userId="59d4b944-fdd9-42b4-8a8d-4b5ac3c618b7" providerId="ADAL" clId="{CA812874-DBC1-4232-8226-A25AA92CB692}" dt="2021-04-15T14:15:29.788" v="67" actId="478"/>
          <ac:cxnSpMkLst>
            <pc:docMk/>
            <pc:sldMk cId="2345090650" sldId="2560"/>
            <ac:cxnSpMk id="58" creationId="{1604E130-A568-4A32-AA9F-5F341FF71B1F}"/>
          </ac:cxnSpMkLst>
        </pc:cxnChg>
        <pc:cxnChg chg="add mod">
          <ac:chgData name="Prasad Tawade" userId="59d4b944-fdd9-42b4-8a8d-4b5ac3c618b7" providerId="ADAL" clId="{CA812874-DBC1-4232-8226-A25AA92CB692}" dt="2021-04-15T18:23:22.028" v="1123" actId="14100"/>
          <ac:cxnSpMkLst>
            <pc:docMk/>
            <pc:sldMk cId="2345090650" sldId="2560"/>
            <ac:cxnSpMk id="59" creationId="{B4F7F5F9-0D76-46D4-B480-8CD0DC9CAB05}"/>
          </ac:cxnSpMkLst>
        </pc:cxnChg>
        <pc:cxnChg chg="add mod">
          <ac:chgData name="Prasad Tawade" userId="59d4b944-fdd9-42b4-8a8d-4b5ac3c618b7" providerId="ADAL" clId="{CA812874-DBC1-4232-8226-A25AA92CB692}" dt="2021-04-15T18:22:35.830" v="1115" actId="14100"/>
          <ac:cxnSpMkLst>
            <pc:docMk/>
            <pc:sldMk cId="2345090650" sldId="2560"/>
            <ac:cxnSpMk id="60" creationId="{145DE4CF-1722-4A55-8E68-73409C907508}"/>
          </ac:cxnSpMkLst>
        </pc:cxnChg>
        <pc:cxnChg chg="add del">
          <ac:chgData name="Prasad Tawade" userId="59d4b944-fdd9-42b4-8a8d-4b5ac3c618b7" providerId="ADAL" clId="{CA812874-DBC1-4232-8226-A25AA92CB692}" dt="2021-04-15T14:15:18.382" v="64" actId="478"/>
          <ac:cxnSpMkLst>
            <pc:docMk/>
            <pc:sldMk cId="2345090650" sldId="2560"/>
            <ac:cxnSpMk id="75" creationId="{CD4B1FAD-95B9-4A86-B832-D4C6A3B1CA95}"/>
          </ac:cxnSpMkLst>
        </pc:cxnChg>
        <pc:cxnChg chg="add mod">
          <ac:chgData name="Prasad Tawade" userId="59d4b944-fdd9-42b4-8a8d-4b5ac3c618b7" providerId="ADAL" clId="{CA812874-DBC1-4232-8226-A25AA92CB692}" dt="2021-04-15T18:27:27.312" v="1175" actId="1076"/>
          <ac:cxnSpMkLst>
            <pc:docMk/>
            <pc:sldMk cId="2345090650" sldId="2560"/>
            <ac:cxnSpMk id="78" creationId="{A6B31666-DBAC-4351-BC84-B386418D4361}"/>
          </ac:cxnSpMkLst>
        </pc:cxnChg>
        <pc:cxnChg chg="add del mod">
          <ac:chgData name="Prasad Tawade" userId="59d4b944-fdd9-42b4-8a8d-4b5ac3c618b7" providerId="ADAL" clId="{CA812874-DBC1-4232-8226-A25AA92CB692}" dt="2021-04-15T14:15:18.382" v="64" actId="478"/>
          <ac:cxnSpMkLst>
            <pc:docMk/>
            <pc:sldMk cId="2345090650" sldId="2560"/>
            <ac:cxnSpMk id="80" creationId="{5C74249E-5936-42DD-98A0-C13AB0EA8D7F}"/>
          </ac:cxnSpMkLst>
        </pc:cxnChg>
        <pc:cxnChg chg="add del mod">
          <ac:chgData name="Prasad Tawade" userId="59d4b944-fdd9-42b4-8a8d-4b5ac3c618b7" providerId="ADAL" clId="{CA812874-DBC1-4232-8226-A25AA92CB692}" dt="2021-04-15T14:15:29.788" v="67" actId="478"/>
          <ac:cxnSpMkLst>
            <pc:docMk/>
            <pc:sldMk cId="2345090650" sldId="2560"/>
            <ac:cxnSpMk id="88" creationId="{FC552C37-2AAF-48F7-BB5F-61C77456E5C9}"/>
          </ac:cxnSpMkLst>
        </pc:cxnChg>
        <pc:cxnChg chg="add del mod">
          <ac:chgData name="Prasad Tawade" userId="59d4b944-fdd9-42b4-8a8d-4b5ac3c618b7" providerId="ADAL" clId="{CA812874-DBC1-4232-8226-A25AA92CB692}" dt="2021-04-15T14:15:29.788" v="67" actId="478"/>
          <ac:cxnSpMkLst>
            <pc:docMk/>
            <pc:sldMk cId="2345090650" sldId="2560"/>
            <ac:cxnSpMk id="90" creationId="{22444551-A063-4615-BDE8-77B9A6577F69}"/>
          </ac:cxnSpMkLst>
        </pc:cxnChg>
      </pc:sldChg>
      <pc:sldChg chg="del">
        <pc:chgData name="Prasad Tawade" userId="59d4b944-fdd9-42b4-8a8d-4b5ac3c618b7" providerId="ADAL" clId="{CA812874-DBC1-4232-8226-A25AA92CB692}" dt="2021-04-14T17:51:38.162" v="2" actId="47"/>
        <pc:sldMkLst>
          <pc:docMk/>
          <pc:sldMk cId="4133106883" sldId="2561"/>
        </pc:sldMkLst>
      </pc:sldChg>
      <pc:sldChg chg="del">
        <pc:chgData name="Prasad Tawade" userId="59d4b944-fdd9-42b4-8a8d-4b5ac3c618b7" providerId="ADAL" clId="{CA812874-DBC1-4232-8226-A25AA92CB692}" dt="2021-04-15T14:40:14.189" v="530" actId="47"/>
        <pc:sldMkLst>
          <pc:docMk/>
          <pc:sldMk cId="1378281724" sldId="2562"/>
        </pc:sldMkLst>
      </pc:sldChg>
      <pc:sldChg chg="modSp mod">
        <pc:chgData name="Prasad Tawade" userId="59d4b944-fdd9-42b4-8a8d-4b5ac3c618b7" providerId="ADAL" clId="{CA812874-DBC1-4232-8226-A25AA92CB692}" dt="2021-04-26T09:38:47.507" v="3034" actId="255"/>
        <pc:sldMkLst>
          <pc:docMk/>
          <pc:sldMk cId="1536346127" sldId="2563"/>
        </pc:sldMkLst>
        <pc:spChg chg="mod">
          <ac:chgData name="Prasad Tawade" userId="59d4b944-fdd9-42b4-8a8d-4b5ac3c618b7" providerId="ADAL" clId="{CA812874-DBC1-4232-8226-A25AA92CB692}" dt="2021-04-15T14:21:08.265" v="153" actId="20577"/>
          <ac:spMkLst>
            <pc:docMk/>
            <pc:sldMk cId="1536346127" sldId="2563"/>
            <ac:spMk id="2" creationId="{D4596ED4-723D-498C-988B-9487FC418A51}"/>
          </ac:spMkLst>
        </pc:spChg>
        <pc:graphicFrameChg chg="mod modGraphic">
          <ac:chgData name="Prasad Tawade" userId="59d4b944-fdd9-42b4-8a8d-4b5ac3c618b7" providerId="ADAL" clId="{CA812874-DBC1-4232-8226-A25AA92CB692}" dt="2021-04-15T18:53:09.161" v="1410" actId="14100"/>
          <ac:graphicFrameMkLst>
            <pc:docMk/>
            <pc:sldMk cId="1536346127" sldId="2563"/>
            <ac:graphicFrameMk id="4" creationId="{AC6A7499-5C63-4467-9CF2-7B3A2FCDF30B}"/>
          </ac:graphicFrameMkLst>
        </pc:graphicFrameChg>
        <pc:graphicFrameChg chg="mod modGraphic">
          <ac:chgData name="Prasad Tawade" userId="59d4b944-fdd9-42b4-8a8d-4b5ac3c618b7" providerId="ADAL" clId="{CA812874-DBC1-4232-8226-A25AA92CB692}" dt="2021-04-26T09:38:47.507" v="3034" actId="255"/>
          <ac:graphicFrameMkLst>
            <pc:docMk/>
            <pc:sldMk cId="1536346127" sldId="2563"/>
            <ac:graphicFrameMk id="5" creationId="{DF7BA253-FA11-48A2-9D80-CBACD09298FF}"/>
          </ac:graphicFrameMkLst>
        </pc:graphicFrameChg>
      </pc:sldChg>
      <pc:sldChg chg="modSp mod">
        <pc:chgData name="Prasad Tawade" userId="59d4b944-fdd9-42b4-8a8d-4b5ac3c618b7" providerId="ADAL" clId="{CA812874-DBC1-4232-8226-A25AA92CB692}" dt="2021-04-26T10:06:21.682" v="3064" actId="947"/>
        <pc:sldMkLst>
          <pc:docMk/>
          <pc:sldMk cId="2000418810" sldId="2564"/>
        </pc:sldMkLst>
        <pc:spChg chg="mod">
          <ac:chgData name="Prasad Tawade" userId="59d4b944-fdd9-42b4-8a8d-4b5ac3c618b7" providerId="ADAL" clId="{CA812874-DBC1-4232-8226-A25AA92CB692}" dt="2021-04-15T14:22:13.988" v="154"/>
          <ac:spMkLst>
            <pc:docMk/>
            <pc:sldMk cId="2000418810" sldId="2564"/>
            <ac:spMk id="2" creationId="{3EB1324E-FB00-46EA-85CE-36EEC6E85E96}"/>
          </ac:spMkLst>
        </pc:spChg>
        <pc:graphicFrameChg chg="mod modGraphic">
          <ac:chgData name="Prasad Tawade" userId="59d4b944-fdd9-42b4-8a8d-4b5ac3c618b7" providerId="ADAL" clId="{CA812874-DBC1-4232-8226-A25AA92CB692}" dt="2021-04-16T08:14:57.949" v="1548" actId="255"/>
          <ac:graphicFrameMkLst>
            <pc:docMk/>
            <pc:sldMk cId="2000418810" sldId="2564"/>
            <ac:graphicFrameMk id="4" creationId="{7D184CCA-F9AF-4637-87EA-EE3E9DDA99CE}"/>
          </ac:graphicFrameMkLst>
        </pc:graphicFrameChg>
        <pc:graphicFrameChg chg="mod modGraphic">
          <ac:chgData name="Prasad Tawade" userId="59d4b944-fdd9-42b4-8a8d-4b5ac3c618b7" providerId="ADAL" clId="{CA812874-DBC1-4232-8226-A25AA92CB692}" dt="2021-04-26T10:06:21.682" v="3064" actId="947"/>
          <ac:graphicFrameMkLst>
            <pc:docMk/>
            <pc:sldMk cId="2000418810" sldId="2564"/>
            <ac:graphicFrameMk id="5" creationId="{0C10A15A-5D48-4F23-82C5-C65FDB3F0D7E}"/>
          </ac:graphicFrameMkLst>
        </pc:graphicFrameChg>
      </pc:sldChg>
      <pc:sldChg chg="modSp mod">
        <pc:chgData name="Prasad Tawade" userId="59d4b944-fdd9-42b4-8a8d-4b5ac3c618b7" providerId="ADAL" clId="{CA812874-DBC1-4232-8226-A25AA92CB692}" dt="2021-04-26T09:54:27.672" v="3049" actId="255"/>
        <pc:sldMkLst>
          <pc:docMk/>
          <pc:sldMk cId="4151230814" sldId="2565"/>
        </pc:sldMkLst>
        <pc:spChg chg="mod">
          <ac:chgData name="Prasad Tawade" userId="59d4b944-fdd9-42b4-8a8d-4b5ac3c618b7" providerId="ADAL" clId="{CA812874-DBC1-4232-8226-A25AA92CB692}" dt="2021-04-15T14:22:44.104" v="158"/>
          <ac:spMkLst>
            <pc:docMk/>
            <pc:sldMk cId="4151230814" sldId="2565"/>
            <ac:spMk id="2" creationId="{9D96D76F-C66C-4312-9368-988F58113966}"/>
          </ac:spMkLst>
        </pc:spChg>
        <pc:graphicFrameChg chg="mod">
          <ac:chgData name="Prasad Tawade" userId="59d4b944-fdd9-42b4-8a8d-4b5ac3c618b7" providerId="ADAL" clId="{CA812874-DBC1-4232-8226-A25AA92CB692}" dt="2021-04-16T08:17:38.675" v="1550"/>
          <ac:graphicFrameMkLst>
            <pc:docMk/>
            <pc:sldMk cId="4151230814" sldId="2565"/>
            <ac:graphicFrameMk id="4" creationId="{20F3B1FF-FE30-4298-BA98-060429DB85C0}"/>
          </ac:graphicFrameMkLst>
        </pc:graphicFrameChg>
        <pc:graphicFrameChg chg="mod modGraphic">
          <ac:chgData name="Prasad Tawade" userId="59d4b944-fdd9-42b4-8a8d-4b5ac3c618b7" providerId="ADAL" clId="{CA812874-DBC1-4232-8226-A25AA92CB692}" dt="2021-04-26T09:54:27.672" v="3049" actId="255"/>
          <ac:graphicFrameMkLst>
            <pc:docMk/>
            <pc:sldMk cId="4151230814" sldId="2565"/>
            <ac:graphicFrameMk id="5" creationId="{CC9C350F-7E03-4CFE-875D-B110D2B23F1B}"/>
          </ac:graphicFrameMkLst>
        </pc:graphicFrameChg>
      </pc:sldChg>
      <pc:sldChg chg="delSp modSp mod">
        <pc:chgData name="Prasad Tawade" userId="59d4b944-fdd9-42b4-8a8d-4b5ac3c618b7" providerId="ADAL" clId="{CA812874-DBC1-4232-8226-A25AA92CB692}" dt="2021-04-26T10:05:28.140" v="3062" actId="255"/>
        <pc:sldMkLst>
          <pc:docMk/>
          <pc:sldMk cId="3242206494" sldId="2566"/>
        </pc:sldMkLst>
        <pc:spChg chg="mod">
          <ac:chgData name="Prasad Tawade" userId="59d4b944-fdd9-42b4-8a8d-4b5ac3c618b7" providerId="ADAL" clId="{CA812874-DBC1-4232-8226-A25AA92CB692}" dt="2021-04-15T15:57:38.372" v="971"/>
          <ac:spMkLst>
            <pc:docMk/>
            <pc:sldMk cId="3242206494" sldId="2566"/>
            <ac:spMk id="2" creationId="{BB0604D5-0C6E-431C-8081-872BED6BA569}"/>
          </ac:spMkLst>
        </pc:spChg>
        <pc:spChg chg="del">
          <ac:chgData name="Prasad Tawade" userId="59d4b944-fdd9-42b4-8a8d-4b5ac3c618b7" providerId="ADAL" clId="{CA812874-DBC1-4232-8226-A25AA92CB692}" dt="2021-04-15T15:59:46.621" v="981" actId="478"/>
          <ac:spMkLst>
            <pc:docMk/>
            <pc:sldMk cId="3242206494" sldId="2566"/>
            <ac:spMk id="6" creationId="{D19C4C50-93C1-4B0B-9388-E27AB924D2DF}"/>
          </ac:spMkLst>
        </pc:spChg>
        <pc:graphicFrameChg chg="mod modGraphic">
          <ac:chgData name="Prasad Tawade" userId="59d4b944-fdd9-42b4-8a8d-4b5ac3c618b7" providerId="ADAL" clId="{CA812874-DBC1-4232-8226-A25AA92CB692}" dt="2021-04-16T16:36:39.458" v="2346"/>
          <ac:graphicFrameMkLst>
            <pc:docMk/>
            <pc:sldMk cId="3242206494" sldId="2566"/>
            <ac:graphicFrameMk id="3" creationId="{B4A95DF0-155E-45DD-9F5A-F923F3331487}"/>
          </ac:graphicFrameMkLst>
        </pc:graphicFrameChg>
        <pc:graphicFrameChg chg="del mod modGraphic">
          <ac:chgData name="Prasad Tawade" userId="59d4b944-fdd9-42b4-8a8d-4b5ac3c618b7" providerId="ADAL" clId="{CA812874-DBC1-4232-8226-A25AA92CB692}" dt="2021-04-15T15:59:42.558" v="980" actId="478"/>
          <ac:graphicFrameMkLst>
            <pc:docMk/>
            <pc:sldMk cId="3242206494" sldId="2566"/>
            <ac:graphicFrameMk id="4" creationId="{DAE878A5-F904-4185-8279-E62A39F37C63}"/>
          </ac:graphicFrameMkLst>
        </pc:graphicFrameChg>
        <pc:graphicFrameChg chg="mod modGraphic">
          <ac:chgData name="Prasad Tawade" userId="59d4b944-fdd9-42b4-8a8d-4b5ac3c618b7" providerId="ADAL" clId="{CA812874-DBC1-4232-8226-A25AA92CB692}" dt="2021-04-26T10:05:28.140" v="3062" actId="255"/>
          <ac:graphicFrameMkLst>
            <pc:docMk/>
            <pc:sldMk cId="3242206494" sldId="2566"/>
            <ac:graphicFrameMk id="6" creationId="{FDCE3B28-A6F8-46FE-99AA-D72FEBAE9185}"/>
          </ac:graphicFrameMkLst>
        </pc:graphicFrameChg>
      </pc:sldChg>
      <pc:sldChg chg="new del">
        <pc:chgData name="Prasad Tawade" userId="59d4b944-fdd9-42b4-8a8d-4b5ac3c618b7" providerId="ADAL" clId="{CA812874-DBC1-4232-8226-A25AA92CB692}" dt="2021-04-14T17:51:34.562" v="1" actId="47"/>
        <pc:sldMkLst>
          <pc:docMk/>
          <pc:sldMk cId="1955065150" sldId="2568"/>
        </pc:sldMkLst>
      </pc:sldChg>
      <pc:sldChg chg="addSp delSp modSp new mod">
        <pc:chgData name="Prasad Tawade" userId="59d4b944-fdd9-42b4-8a8d-4b5ac3c618b7" providerId="ADAL" clId="{CA812874-DBC1-4232-8226-A25AA92CB692}" dt="2021-04-26T10:07:41.189" v="3069" actId="14861"/>
        <pc:sldMkLst>
          <pc:docMk/>
          <pc:sldMk cId="2410905567" sldId="2568"/>
        </pc:sldMkLst>
        <pc:spChg chg="mod">
          <ac:chgData name="Prasad Tawade" userId="59d4b944-fdd9-42b4-8a8d-4b5ac3c618b7" providerId="ADAL" clId="{CA812874-DBC1-4232-8226-A25AA92CB692}" dt="2021-04-14T17:51:58.168" v="12" actId="20577"/>
          <ac:spMkLst>
            <pc:docMk/>
            <pc:sldMk cId="2410905567" sldId="2568"/>
            <ac:spMk id="2" creationId="{FF168271-3507-4218-9119-4AA00DA0B645}"/>
          </ac:spMkLst>
        </pc:spChg>
        <pc:spChg chg="del">
          <ac:chgData name="Prasad Tawade" userId="59d4b944-fdd9-42b4-8a8d-4b5ac3c618b7" providerId="ADAL" clId="{CA812874-DBC1-4232-8226-A25AA92CB692}" dt="2021-04-14T17:51:47.527" v="4" actId="478"/>
          <ac:spMkLst>
            <pc:docMk/>
            <pc:sldMk cId="2410905567" sldId="2568"/>
            <ac:spMk id="3" creationId="{996B050F-AA8C-4836-88EC-E8286B39B4E2}"/>
          </ac:spMkLst>
        </pc:spChg>
        <pc:spChg chg="add del">
          <ac:chgData name="Prasad Tawade" userId="59d4b944-fdd9-42b4-8a8d-4b5ac3c618b7" providerId="ADAL" clId="{CA812874-DBC1-4232-8226-A25AA92CB692}" dt="2021-04-16T10:05:11.405" v="1983" actId="11529"/>
          <ac:spMkLst>
            <pc:docMk/>
            <pc:sldMk cId="2410905567" sldId="2568"/>
            <ac:spMk id="3" creationId="{A1C35461-0935-46E6-A223-FFB4ED7EDA01}"/>
          </ac:spMkLst>
        </pc:spChg>
        <pc:spChg chg="add mod">
          <ac:chgData name="Prasad Tawade" userId="59d4b944-fdd9-42b4-8a8d-4b5ac3c618b7" providerId="ADAL" clId="{CA812874-DBC1-4232-8226-A25AA92CB692}" dt="2021-04-22T15:54:51.076" v="3029" actId="207"/>
          <ac:spMkLst>
            <pc:docMk/>
            <pc:sldMk cId="2410905567" sldId="2568"/>
            <ac:spMk id="4" creationId="{9F522BA8-3969-4C26-947E-4E86EEB35CF8}"/>
          </ac:spMkLst>
        </pc:spChg>
        <pc:spChg chg="add del mod">
          <ac:chgData name="Prasad Tawade" userId="59d4b944-fdd9-42b4-8a8d-4b5ac3c618b7" providerId="ADAL" clId="{CA812874-DBC1-4232-8226-A25AA92CB692}" dt="2021-04-14T18:13:17.558" v="17" actId="478"/>
          <ac:spMkLst>
            <pc:docMk/>
            <pc:sldMk cId="2410905567" sldId="2568"/>
            <ac:spMk id="4" creationId="{E6977E0B-EA29-4365-82D5-2DFA92331B0B}"/>
          </ac:spMkLst>
        </pc:spChg>
        <pc:spChg chg="add mod ord">
          <ac:chgData name="Prasad Tawade" userId="59d4b944-fdd9-42b4-8a8d-4b5ac3c618b7" providerId="ADAL" clId="{CA812874-DBC1-4232-8226-A25AA92CB692}" dt="2021-04-26T10:07:41.189" v="3069" actId="14861"/>
          <ac:spMkLst>
            <pc:docMk/>
            <pc:sldMk cId="2410905567" sldId="2568"/>
            <ac:spMk id="5" creationId="{8FCC8B06-3180-4D0D-B0F2-AE1F691D8D31}"/>
          </ac:spMkLst>
        </pc:spChg>
        <pc:spChg chg="add mod">
          <ac:chgData name="Prasad Tawade" userId="59d4b944-fdd9-42b4-8a8d-4b5ac3c618b7" providerId="ADAL" clId="{CA812874-DBC1-4232-8226-A25AA92CB692}" dt="2021-04-16T16:06:49.533" v="2294" actId="1036"/>
          <ac:spMkLst>
            <pc:docMk/>
            <pc:sldMk cId="2410905567" sldId="2568"/>
            <ac:spMk id="6" creationId="{04F8F83C-DAF5-4CCC-8D84-96416E8EFCC4}"/>
          </ac:spMkLst>
        </pc:spChg>
        <pc:spChg chg="add mod">
          <ac:chgData name="Prasad Tawade" userId="59d4b944-fdd9-42b4-8a8d-4b5ac3c618b7" providerId="ADAL" clId="{CA812874-DBC1-4232-8226-A25AA92CB692}" dt="2021-04-14T18:28:38.928" v="38" actId="20577"/>
          <ac:spMkLst>
            <pc:docMk/>
            <pc:sldMk cId="2410905567" sldId="2568"/>
            <ac:spMk id="7" creationId="{A0C1767E-B73B-41DE-BAE2-D8B8B3466B40}"/>
          </ac:spMkLst>
        </pc:spChg>
        <pc:spChg chg="add mod">
          <ac:chgData name="Prasad Tawade" userId="59d4b944-fdd9-42b4-8a8d-4b5ac3c618b7" providerId="ADAL" clId="{CA812874-DBC1-4232-8226-A25AA92CB692}" dt="2021-04-22T15:56:56.113" v="3031" actId="21"/>
          <ac:spMkLst>
            <pc:docMk/>
            <pc:sldMk cId="2410905567" sldId="2568"/>
            <ac:spMk id="8" creationId="{B265D9B2-5A3B-4C18-952F-404AAC72C10A}"/>
          </ac:spMkLst>
        </pc:spChg>
        <pc:spChg chg="add mod">
          <ac:chgData name="Prasad Tawade" userId="59d4b944-fdd9-42b4-8a8d-4b5ac3c618b7" providerId="ADAL" clId="{CA812874-DBC1-4232-8226-A25AA92CB692}" dt="2021-04-16T16:05:15.152" v="2257" actId="114"/>
          <ac:spMkLst>
            <pc:docMk/>
            <pc:sldMk cId="2410905567" sldId="2568"/>
            <ac:spMk id="9" creationId="{CA191D35-913E-4C4D-BA9D-5BF1EADD4CC7}"/>
          </ac:spMkLst>
        </pc:spChg>
        <pc:spChg chg="add mod">
          <ac:chgData name="Prasad Tawade" userId="59d4b944-fdd9-42b4-8a8d-4b5ac3c618b7" providerId="ADAL" clId="{CA812874-DBC1-4232-8226-A25AA92CB692}" dt="2021-04-16T16:05:05.081" v="2256" actId="114"/>
          <ac:spMkLst>
            <pc:docMk/>
            <pc:sldMk cId="2410905567" sldId="2568"/>
            <ac:spMk id="10" creationId="{E97F4C07-4779-4924-9680-97288FD18F65}"/>
          </ac:spMkLst>
        </pc:spChg>
        <pc:spChg chg="add mod">
          <ac:chgData name="Prasad Tawade" userId="59d4b944-fdd9-42b4-8a8d-4b5ac3c618b7" providerId="ADAL" clId="{CA812874-DBC1-4232-8226-A25AA92CB692}" dt="2021-04-16T16:04:59.760" v="2255" actId="114"/>
          <ac:spMkLst>
            <pc:docMk/>
            <pc:sldMk cId="2410905567" sldId="2568"/>
            <ac:spMk id="11" creationId="{266BD000-CA24-4C16-ABA9-5E780768E439}"/>
          </ac:spMkLst>
        </pc:spChg>
        <pc:spChg chg="add del mod">
          <ac:chgData name="Prasad Tawade" userId="59d4b944-fdd9-42b4-8a8d-4b5ac3c618b7" providerId="ADAL" clId="{CA812874-DBC1-4232-8226-A25AA92CB692}" dt="2021-04-16T10:07:12.558" v="1986" actId="478"/>
          <ac:spMkLst>
            <pc:docMk/>
            <pc:sldMk cId="2410905567" sldId="2568"/>
            <ac:spMk id="29" creationId="{2DD4CF3C-50CD-4E46-911D-BD3CF3607D6A}"/>
          </ac:spMkLst>
        </pc:spChg>
        <pc:spChg chg="add mod">
          <ac:chgData name="Prasad Tawade" userId="59d4b944-fdd9-42b4-8a8d-4b5ac3c618b7" providerId="ADAL" clId="{CA812874-DBC1-4232-8226-A25AA92CB692}" dt="2021-04-16T10:14:06.130" v="2069" actId="1035"/>
          <ac:spMkLst>
            <pc:docMk/>
            <pc:sldMk cId="2410905567" sldId="2568"/>
            <ac:spMk id="33" creationId="{0CE3B97B-AD7B-4C7A-BA13-70CC1DBB7DF1}"/>
          </ac:spMkLst>
        </pc:spChg>
        <pc:spChg chg="mod">
          <ac:chgData name="Prasad Tawade" userId="59d4b944-fdd9-42b4-8a8d-4b5ac3c618b7" providerId="ADAL" clId="{CA812874-DBC1-4232-8226-A25AA92CB692}" dt="2021-04-16T16:05:33.296" v="2259" actId="114"/>
          <ac:spMkLst>
            <pc:docMk/>
            <pc:sldMk cId="2410905567" sldId="2568"/>
            <ac:spMk id="42" creationId="{FFC3531E-8C6F-4B7F-9192-0E328D35A051}"/>
          </ac:spMkLst>
        </pc:spChg>
        <pc:spChg chg="mod">
          <ac:chgData name="Prasad Tawade" userId="59d4b944-fdd9-42b4-8a8d-4b5ac3c618b7" providerId="ADAL" clId="{CA812874-DBC1-4232-8226-A25AA92CB692}" dt="2021-04-16T16:05:37.925" v="2260" actId="114"/>
          <ac:spMkLst>
            <pc:docMk/>
            <pc:sldMk cId="2410905567" sldId="2568"/>
            <ac:spMk id="43" creationId="{B2F42BB9-A5C6-45E5-9978-ACAD603D7CFD}"/>
          </ac:spMkLst>
        </pc:spChg>
        <pc:spChg chg="mod">
          <ac:chgData name="Prasad Tawade" userId="59d4b944-fdd9-42b4-8a8d-4b5ac3c618b7" providerId="ADAL" clId="{CA812874-DBC1-4232-8226-A25AA92CB692}" dt="2021-04-22T15:57:47.125" v="3032" actId="207"/>
          <ac:spMkLst>
            <pc:docMk/>
            <pc:sldMk cId="2410905567" sldId="2568"/>
            <ac:spMk id="48" creationId="{D4174EF1-7D50-4296-8D93-FC83CEE3898E}"/>
          </ac:spMkLst>
        </pc:spChg>
        <pc:spChg chg="mod">
          <ac:chgData name="Prasad Tawade" userId="59d4b944-fdd9-42b4-8a8d-4b5ac3c618b7" providerId="ADAL" clId="{CA812874-DBC1-4232-8226-A25AA92CB692}" dt="2021-04-22T15:57:47.125" v="3032" actId="207"/>
          <ac:spMkLst>
            <pc:docMk/>
            <pc:sldMk cId="2410905567" sldId="2568"/>
            <ac:spMk id="49" creationId="{FD933416-350D-4B51-B56F-33D22D5A5906}"/>
          </ac:spMkLst>
        </pc:spChg>
        <pc:spChg chg="mod">
          <ac:chgData name="Prasad Tawade" userId="59d4b944-fdd9-42b4-8a8d-4b5ac3c618b7" providerId="ADAL" clId="{CA812874-DBC1-4232-8226-A25AA92CB692}" dt="2021-04-22T15:57:47.125" v="3032" actId="207"/>
          <ac:spMkLst>
            <pc:docMk/>
            <pc:sldMk cId="2410905567" sldId="2568"/>
            <ac:spMk id="50" creationId="{1CA1C9A0-1CE1-468D-A811-3C6E6B59706B}"/>
          </ac:spMkLst>
        </pc:spChg>
        <pc:spChg chg="mod">
          <ac:chgData name="Prasad Tawade" userId="59d4b944-fdd9-42b4-8a8d-4b5ac3c618b7" providerId="ADAL" clId="{CA812874-DBC1-4232-8226-A25AA92CB692}" dt="2021-04-22T15:57:47.125" v="3032" actId="207"/>
          <ac:spMkLst>
            <pc:docMk/>
            <pc:sldMk cId="2410905567" sldId="2568"/>
            <ac:spMk id="51" creationId="{359E971B-1723-416F-B472-F20DE21FD8C7}"/>
          </ac:spMkLst>
        </pc:spChg>
        <pc:spChg chg="mod">
          <ac:chgData name="Prasad Tawade" userId="59d4b944-fdd9-42b4-8a8d-4b5ac3c618b7" providerId="ADAL" clId="{CA812874-DBC1-4232-8226-A25AA92CB692}" dt="2021-04-22T15:57:47.125" v="3032" actId="207"/>
          <ac:spMkLst>
            <pc:docMk/>
            <pc:sldMk cId="2410905567" sldId="2568"/>
            <ac:spMk id="52" creationId="{61736DC3-4D1C-4C83-AF6E-CA6F0040C245}"/>
          </ac:spMkLst>
        </pc:spChg>
        <pc:spChg chg="mod">
          <ac:chgData name="Prasad Tawade" userId="59d4b944-fdd9-42b4-8a8d-4b5ac3c618b7" providerId="ADAL" clId="{CA812874-DBC1-4232-8226-A25AA92CB692}" dt="2021-04-22T15:57:47.125" v="3032" actId="207"/>
          <ac:spMkLst>
            <pc:docMk/>
            <pc:sldMk cId="2410905567" sldId="2568"/>
            <ac:spMk id="53" creationId="{A7831759-6F11-438E-922B-C958039510B1}"/>
          </ac:spMkLst>
        </pc:spChg>
        <pc:picChg chg="add mod">
          <ac:chgData name="Prasad Tawade" userId="59d4b944-fdd9-42b4-8a8d-4b5ac3c618b7" providerId="ADAL" clId="{CA812874-DBC1-4232-8226-A25AA92CB692}" dt="2021-04-14T19:05:19.342" v="57" actId="1076"/>
          <ac:picMkLst>
            <pc:docMk/>
            <pc:sldMk cId="2410905567" sldId="2568"/>
            <ac:picMk id="12" creationId="{C26687AA-9939-41B3-A4D9-ACC9BB4C9BBC}"/>
          </ac:picMkLst>
        </pc:picChg>
        <pc:picChg chg="add mod">
          <ac:chgData name="Prasad Tawade" userId="59d4b944-fdd9-42b4-8a8d-4b5ac3c618b7" providerId="ADAL" clId="{CA812874-DBC1-4232-8226-A25AA92CB692}" dt="2021-04-14T19:05:32.566" v="61" actId="1076"/>
          <ac:picMkLst>
            <pc:docMk/>
            <pc:sldMk cId="2410905567" sldId="2568"/>
            <ac:picMk id="13" creationId="{17AC6F30-99BE-4C1F-B93A-4C5BE159E114}"/>
          </ac:picMkLst>
        </pc:picChg>
        <pc:picChg chg="mod">
          <ac:chgData name="Prasad Tawade" userId="59d4b944-fdd9-42b4-8a8d-4b5ac3c618b7" providerId="ADAL" clId="{CA812874-DBC1-4232-8226-A25AA92CB692}" dt="2021-04-16T10:07:47.703" v="1991" actId="1076"/>
          <ac:picMkLst>
            <pc:docMk/>
            <pc:sldMk cId="2410905567" sldId="2568"/>
            <ac:picMk id="30" creationId="{4BAB6054-39E9-48BF-815A-212835D98E24}"/>
          </ac:picMkLst>
        </pc:picChg>
        <pc:picChg chg="mod">
          <ac:chgData name="Prasad Tawade" userId="59d4b944-fdd9-42b4-8a8d-4b5ac3c618b7" providerId="ADAL" clId="{CA812874-DBC1-4232-8226-A25AA92CB692}" dt="2021-04-16T10:04:32.380" v="1979" actId="1076"/>
          <ac:picMkLst>
            <pc:docMk/>
            <pc:sldMk cId="2410905567" sldId="2568"/>
            <ac:picMk id="32" creationId="{1BB160B7-9E9E-4565-8CCA-1050C4A90F13}"/>
          </ac:picMkLst>
        </pc:picChg>
        <pc:picChg chg="mod">
          <ac:chgData name="Prasad Tawade" userId="59d4b944-fdd9-42b4-8a8d-4b5ac3c618b7" providerId="ADAL" clId="{CA812874-DBC1-4232-8226-A25AA92CB692}" dt="2021-04-16T10:04:09.959" v="1973" actId="1076"/>
          <ac:picMkLst>
            <pc:docMk/>
            <pc:sldMk cId="2410905567" sldId="2568"/>
            <ac:picMk id="47" creationId="{E64EA5C1-3CD1-496E-8C27-26149A7E7E6A}"/>
          </ac:picMkLst>
        </pc:picChg>
        <pc:cxnChg chg="mod">
          <ac:chgData name="Prasad Tawade" userId="59d4b944-fdd9-42b4-8a8d-4b5ac3c618b7" providerId="ADAL" clId="{CA812874-DBC1-4232-8226-A25AA92CB692}" dt="2021-04-16T16:10:14.930" v="2309" actId="14100"/>
          <ac:cxnSpMkLst>
            <pc:docMk/>
            <pc:sldMk cId="2410905567" sldId="2568"/>
            <ac:cxnSpMk id="17" creationId="{DA599BEF-BC31-4124-B08F-5E476942B414}"/>
          </ac:cxnSpMkLst>
        </pc:cxnChg>
        <pc:cxnChg chg="mod">
          <ac:chgData name="Prasad Tawade" userId="59d4b944-fdd9-42b4-8a8d-4b5ac3c618b7" providerId="ADAL" clId="{CA812874-DBC1-4232-8226-A25AA92CB692}" dt="2021-04-16T16:10:28.718" v="2313" actId="14100"/>
          <ac:cxnSpMkLst>
            <pc:docMk/>
            <pc:sldMk cId="2410905567" sldId="2568"/>
            <ac:cxnSpMk id="18" creationId="{022FE7E3-B73F-4BDC-8EF0-BE8F53D9FFED}"/>
          </ac:cxnSpMkLst>
        </pc:cxnChg>
        <pc:cxnChg chg="mod">
          <ac:chgData name="Prasad Tawade" userId="59d4b944-fdd9-42b4-8a8d-4b5ac3c618b7" providerId="ADAL" clId="{CA812874-DBC1-4232-8226-A25AA92CB692}" dt="2021-04-16T16:10:07.162" v="2307" actId="14100"/>
          <ac:cxnSpMkLst>
            <pc:docMk/>
            <pc:sldMk cId="2410905567" sldId="2568"/>
            <ac:cxnSpMk id="39" creationId="{F46C5F08-F32C-41B0-BB62-5C410F124FA1}"/>
          </ac:cxnSpMkLst>
        </pc:cxnChg>
        <pc:cxnChg chg="mod ord">
          <ac:chgData name="Prasad Tawade" userId="59d4b944-fdd9-42b4-8a8d-4b5ac3c618b7" providerId="ADAL" clId="{CA812874-DBC1-4232-8226-A25AA92CB692}" dt="2021-04-26T10:07:13.552" v="3068" actId="167"/>
          <ac:cxnSpMkLst>
            <pc:docMk/>
            <pc:sldMk cId="2410905567" sldId="2568"/>
            <ac:cxnSpMk id="40" creationId="{44E54510-8EFB-48D6-AA5E-1E7148583AC3}"/>
          </ac:cxnSpMkLst>
        </pc:cxnChg>
        <pc:cxnChg chg="mod">
          <ac:chgData name="Prasad Tawade" userId="59d4b944-fdd9-42b4-8a8d-4b5ac3c618b7" providerId="ADAL" clId="{CA812874-DBC1-4232-8226-A25AA92CB692}" dt="2021-04-16T16:10:33.092" v="2315" actId="14100"/>
          <ac:cxnSpMkLst>
            <pc:docMk/>
            <pc:sldMk cId="2410905567" sldId="2568"/>
            <ac:cxnSpMk id="41" creationId="{7CDBB5B1-92CA-4D72-A5D9-E7FEE90A1807}"/>
          </ac:cxnSpMkLst>
        </pc:cxnChg>
        <pc:cxnChg chg="mod">
          <ac:chgData name="Prasad Tawade" userId="59d4b944-fdd9-42b4-8a8d-4b5ac3c618b7" providerId="ADAL" clId="{CA812874-DBC1-4232-8226-A25AA92CB692}" dt="2021-04-16T16:10:20.633" v="2311" actId="14100"/>
          <ac:cxnSpMkLst>
            <pc:docMk/>
            <pc:sldMk cId="2410905567" sldId="2568"/>
            <ac:cxnSpMk id="45" creationId="{B185703D-7D75-4B72-999E-62545EE7F6BB}"/>
          </ac:cxnSpMkLst>
        </pc:cxnChg>
      </pc:sldChg>
      <pc:sldChg chg="delSp modSp add mod">
        <pc:chgData name="Prasad Tawade" userId="59d4b944-fdd9-42b4-8a8d-4b5ac3c618b7" providerId="ADAL" clId="{CA812874-DBC1-4232-8226-A25AA92CB692}" dt="2021-04-26T09:58:35.423" v="3060" actId="255"/>
        <pc:sldMkLst>
          <pc:docMk/>
          <pc:sldMk cId="3032597433" sldId="2569"/>
        </pc:sldMkLst>
        <pc:spChg chg="del">
          <ac:chgData name="Prasad Tawade" userId="59d4b944-fdd9-42b4-8a8d-4b5ac3c618b7" providerId="ADAL" clId="{CA812874-DBC1-4232-8226-A25AA92CB692}" dt="2021-04-15T15:57:51.980" v="974" actId="478"/>
          <ac:spMkLst>
            <pc:docMk/>
            <pc:sldMk cId="3032597433" sldId="2569"/>
            <ac:spMk id="5" creationId="{8C3A72DA-4CC3-41F9-8930-C48590A8290F}"/>
          </ac:spMkLst>
        </pc:spChg>
        <pc:spChg chg="mod">
          <ac:chgData name="Prasad Tawade" userId="59d4b944-fdd9-42b4-8a8d-4b5ac3c618b7" providerId="ADAL" clId="{CA812874-DBC1-4232-8226-A25AA92CB692}" dt="2021-04-15T16:04:12.257" v="993" actId="1076"/>
          <ac:spMkLst>
            <pc:docMk/>
            <pc:sldMk cId="3032597433" sldId="2569"/>
            <ac:spMk id="6" creationId="{D19C4C50-93C1-4B0B-9388-E27AB924D2DF}"/>
          </ac:spMkLst>
        </pc:spChg>
        <pc:graphicFrameChg chg="del">
          <ac:chgData name="Prasad Tawade" userId="59d4b944-fdd9-42b4-8a8d-4b5ac3c618b7" providerId="ADAL" clId="{CA812874-DBC1-4232-8226-A25AA92CB692}" dt="2021-04-15T15:57:48.427" v="973" actId="478"/>
          <ac:graphicFrameMkLst>
            <pc:docMk/>
            <pc:sldMk cId="3032597433" sldId="2569"/>
            <ac:graphicFrameMk id="3" creationId="{B4A95DF0-155E-45DD-9F5A-F923F3331487}"/>
          </ac:graphicFrameMkLst>
        </pc:graphicFrameChg>
        <pc:graphicFrameChg chg="mod modGraphic">
          <ac:chgData name="Prasad Tawade" userId="59d4b944-fdd9-42b4-8a8d-4b5ac3c618b7" providerId="ADAL" clId="{CA812874-DBC1-4232-8226-A25AA92CB692}" dt="2021-04-16T16:36:17.367" v="2343"/>
          <ac:graphicFrameMkLst>
            <pc:docMk/>
            <pc:sldMk cId="3032597433" sldId="2569"/>
            <ac:graphicFrameMk id="4" creationId="{DAE878A5-F904-4185-8279-E62A39F37C63}"/>
          </ac:graphicFrameMkLst>
        </pc:graphicFrameChg>
        <pc:graphicFrameChg chg="mod modGraphic">
          <ac:chgData name="Prasad Tawade" userId="59d4b944-fdd9-42b4-8a8d-4b5ac3c618b7" providerId="ADAL" clId="{CA812874-DBC1-4232-8226-A25AA92CB692}" dt="2021-04-26T09:58:35.423" v="3060" actId="255"/>
          <ac:graphicFrameMkLst>
            <pc:docMk/>
            <pc:sldMk cId="3032597433" sldId="2569"/>
            <ac:graphicFrameMk id="5" creationId="{BEB2A960-1859-4153-9D5D-CB2FB063DED2}"/>
          </ac:graphicFrameMkLst>
        </pc:graphicFrameChg>
      </pc:sldChg>
      <pc:sldChg chg="addSp modSp new mod">
        <pc:chgData name="Prasad Tawade" userId="59d4b944-fdd9-42b4-8a8d-4b5ac3c618b7" providerId="ADAL" clId="{CA812874-DBC1-4232-8226-A25AA92CB692}" dt="2021-04-16T09:48:45.251" v="1961" actId="14100"/>
        <pc:sldMkLst>
          <pc:docMk/>
          <pc:sldMk cId="2770432777" sldId="2570"/>
        </pc:sldMkLst>
        <pc:spChg chg="mod">
          <ac:chgData name="Prasad Tawade" userId="59d4b944-fdd9-42b4-8a8d-4b5ac3c618b7" providerId="ADAL" clId="{CA812874-DBC1-4232-8226-A25AA92CB692}" dt="2021-04-16T08:39:02.272" v="1851" actId="20577"/>
          <ac:spMkLst>
            <pc:docMk/>
            <pc:sldMk cId="2770432777" sldId="2570"/>
            <ac:spMk id="2" creationId="{B1A0405B-88DA-41AF-B6B8-4182D7EC667E}"/>
          </ac:spMkLst>
        </pc:spChg>
        <pc:graphicFrameChg chg="add mod modGraphic">
          <ac:chgData name="Prasad Tawade" userId="59d4b944-fdd9-42b4-8a8d-4b5ac3c618b7" providerId="ADAL" clId="{CA812874-DBC1-4232-8226-A25AA92CB692}" dt="2021-04-16T09:48:45.251" v="1961" actId="14100"/>
          <ac:graphicFrameMkLst>
            <pc:docMk/>
            <pc:sldMk cId="2770432777" sldId="2570"/>
            <ac:graphicFrameMk id="3" creationId="{A866EF7E-6829-4DF2-A658-DD6BE45AC4F9}"/>
          </ac:graphicFrameMkLst>
        </pc:graphicFrameChg>
      </pc:sldChg>
      <pc:sldChg chg="new del">
        <pc:chgData name="Prasad Tawade" userId="59d4b944-fdd9-42b4-8a8d-4b5ac3c618b7" providerId="ADAL" clId="{CA812874-DBC1-4232-8226-A25AA92CB692}" dt="2021-04-16T10:16:13.345" v="2093" actId="47"/>
        <pc:sldMkLst>
          <pc:docMk/>
          <pc:sldMk cId="2086138218" sldId="2571"/>
        </pc:sldMkLst>
      </pc:sldChg>
      <pc:sldChg chg="delSp modSp new mod">
        <pc:chgData name="Prasad Tawade" userId="59d4b944-fdd9-42b4-8a8d-4b5ac3c618b7" providerId="ADAL" clId="{CA812874-DBC1-4232-8226-A25AA92CB692}" dt="2021-04-20T15:43:57.114" v="2381" actId="20577"/>
        <pc:sldMkLst>
          <pc:docMk/>
          <pc:sldMk cId="4042120617" sldId="2572"/>
        </pc:sldMkLst>
        <pc:spChg chg="del">
          <ac:chgData name="Prasad Tawade" userId="59d4b944-fdd9-42b4-8a8d-4b5ac3c618b7" providerId="ADAL" clId="{CA812874-DBC1-4232-8226-A25AA92CB692}" dt="2021-04-16T10:15:52.278" v="2072" actId="478"/>
          <ac:spMkLst>
            <pc:docMk/>
            <pc:sldMk cId="4042120617" sldId="2572"/>
            <ac:spMk id="2" creationId="{B15DADFB-1C00-4CBC-90E1-B6240466C3A9}"/>
          </ac:spMkLst>
        </pc:spChg>
        <pc:spChg chg="mod">
          <ac:chgData name="Prasad Tawade" userId="59d4b944-fdd9-42b4-8a8d-4b5ac3c618b7" providerId="ADAL" clId="{CA812874-DBC1-4232-8226-A25AA92CB692}" dt="2021-04-20T15:43:57.114" v="2381" actId="20577"/>
          <ac:spMkLst>
            <pc:docMk/>
            <pc:sldMk cId="4042120617" sldId="2572"/>
            <ac:spMk id="3" creationId="{3C552534-CE7D-4C56-82C5-FAB48F214689}"/>
          </ac:spMkLst>
        </pc:spChg>
      </pc:sldChg>
      <pc:sldChg chg="add">
        <pc:chgData name="Prasad Tawade" userId="59d4b944-fdd9-42b4-8a8d-4b5ac3c618b7" providerId="ADAL" clId="{CA812874-DBC1-4232-8226-A25AA92CB692}" dt="2021-04-16T10:16:24.314" v="2096"/>
        <pc:sldMkLst>
          <pc:docMk/>
          <pc:sldMk cId="3509756291" sldId="2573"/>
        </pc:sldMkLst>
      </pc:sldChg>
      <pc:sldChg chg="modSp mod">
        <pc:chgData name="Prasad Tawade" userId="59d4b944-fdd9-42b4-8a8d-4b5ac3c618b7" providerId="ADAL" clId="{CA812874-DBC1-4232-8226-A25AA92CB692}" dt="2021-04-22T12:55:36.326" v="3025" actId="255"/>
        <pc:sldMkLst>
          <pc:docMk/>
          <pc:sldMk cId="732737625" sldId="2574"/>
        </pc:sldMkLst>
        <pc:spChg chg="mod">
          <ac:chgData name="Prasad Tawade" userId="59d4b944-fdd9-42b4-8a8d-4b5ac3c618b7" providerId="ADAL" clId="{CA812874-DBC1-4232-8226-A25AA92CB692}" dt="2021-04-16T15:49:12.979" v="2145" actId="255"/>
          <ac:spMkLst>
            <pc:docMk/>
            <pc:sldMk cId="732737625" sldId="2574"/>
            <ac:spMk id="2" creationId="{86B2A728-9E88-41AE-B81E-404B33E6FB35}"/>
          </ac:spMkLst>
        </pc:spChg>
        <pc:graphicFrameChg chg="mod modGraphic">
          <ac:chgData name="Prasad Tawade" userId="59d4b944-fdd9-42b4-8a8d-4b5ac3c618b7" providerId="ADAL" clId="{CA812874-DBC1-4232-8226-A25AA92CB692}" dt="2021-04-22T12:55:36.326" v="3025" actId="255"/>
          <ac:graphicFrameMkLst>
            <pc:docMk/>
            <pc:sldMk cId="732737625" sldId="2574"/>
            <ac:graphicFrameMk id="5" creationId="{5F283243-5290-4163-87E0-2588C70762AC}"/>
          </ac:graphicFrameMkLst>
        </pc:graphicFrameChg>
      </pc:sldChg>
      <pc:sldChg chg="modSp mod">
        <pc:chgData name="Prasad Tawade" userId="59d4b944-fdd9-42b4-8a8d-4b5ac3c618b7" providerId="ADAL" clId="{CA812874-DBC1-4232-8226-A25AA92CB692}" dt="2021-04-26T10:16:12.467" v="3072"/>
        <pc:sldMkLst>
          <pc:docMk/>
          <pc:sldMk cId="3784799991" sldId="2575"/>
        </pc:sldMkLst>
        <pc:spChg chg="mod">
          <ac:chgData name="Prasad Tawade" userId="59d4b944-fdd9-42b4-8a8d-4b5ac3c618b7" providerId="ADAL" clId="{CA812874-DBC1-4232-8226-A25AA92CB692}" dt="2021-04-16T15:53:33.615" v="2191" actId="255"/>
          <ac:spMkLst>
            <pc:docMk/>
            <pc:sldMk cId="3784799991" sldId="2575"/>
            <ac:spMk id="2" creationId="{668A30BE-8E3C-4E06-BB0E-A806FC135021}"/>
          </ac:spMkLst>
        </pc:spChg>
        <pc:grpChg chg="mod">
          <ac:chgData name="Prasad Tawade" userId="59d4b944-fdd9-42b4-8a8d-4b5ac3c618b7" providerId="ADAL" clId="{CA812874-DBC1-4232-8226-A25AA92CB692}" dt="2021-04-16T15:53:50.602" v="2192" actId="1076"/>
          <ac:grpSpMkLst>
            <pc:docMk/>
            <pc:sldMk cId="3784799991" sldId="2575"/>
            <ac:grpSpMk id="321" creationId="{4F06DE8B-6FD3-455B-B398-847DEAE0B4DD}"/>
          </ac:grpSpMkLst>
        </pc:grpChg>
        <pc:graphicFrameChg chg="mod modGraphic">
          <ac:chgData name="Prasad Tawade" userId="59d4b944-fdd9-42b4-8a8d-4b5ac3c618b7" providerId="ADAL" clId="{CA812874-DBC1-4232-8226-A25AA92CB692}" dt="2021-04-26T10:16:12.467" v="3072"/>
          <ac:graphicFrameMkLst>
            <pc:docMk/>
            <pc:sldMk cId="3784799991" sldId="2575"/>
            <ac:graphicFrameMk id="7" creationId="{1A15DD42-E9F4-45AA-A8E5-86B4D500ED34}"/>
          </ac:graphicFrameMkLst>
        </pc:graphicFrameChg>
      </pc:sldChg>
      <pc:sldChg chg="addSp modSp mod">
        <pc:chgData name="Prasad Tawade" userId="59d4b944-fdd9-42b4-8a8d-4b5ac3c618b7" providerId="ADAL" clId="{CA812874-DBC1-4232-8226-A25AA92CB692}" dt="2021-04-26T10:17:44.320" v="3074" actId="20577"/>
        <pc:sldMkLst>
          <pc:docMk/>
          <pc:sldMk cId="2941854875" sldId="2576"/>
        </pc:sldMkLst>
        <pc:spChg chg="add mod">
          <ac:chgData name="Prasad Tawade" userId="59d4b944-fdd9-42b4-8a8d-4b5ac3c618b7" providerId="ADAL" clId="{CA812874-DBC1-4232-8226-A25AA92CB692}" dt="2021-04-16T15:58:06.435" v="2207" actId="1076"/>
          <ac:spMkLst>
            <pc:docMk/>
            <pc:sldMk cId="2941854875" sldId="2576"/>
            <ac:spMk id="199" creationId="{D878C00F-F77E-49C0-8A41-4F9000640725}"/>
          </ac:spMkLst>
        </pc:spChg>
        <pc:spChg chg="add mod">
          <ac:chgData name="Prasad Tawade" userId="59d4b944-fdd9-42b4-8a8d-4b5ac3c618b7" providerId="ADAL" clId="{CA812874-DBC1-4232-8226-A25AA92CB692}" dt="2021-04-16T15:58:15.321" v="2209" actId="1076"/>
          <ac:spMkLst>
            <pc:docMk/>
            <pc:sldMk cId="2941854875" sldId="2576"/>
            <ac:spMk id="200" creationId="{7CAF588C-7106-4520-A1CB-7A90ED7DD3B9}"/>
          </ac:spMkLst>
        </pc:spChg>
        <pc:grpChg chg="mod">
          <ac:chgData name="Prasad Tawade" userId="59d4b944-fdd9-42b4-8a8d-4b5ac3c618b7" providerId="ADAL" clId="{CA812874-DBC1-4232-8226-A25AA92CB692}" dt="2021-04-16T16:04:34.934" v="2254" actId="1076"/>
          <ac:grpSpMkLst>
            <pc:docMk/>
            <pc:sldMk cId="2941854875" sldId="2576"/>
            <ac:grpSpMk id="328" creationId="{4757DD2D-DA80-43DB-B48B-1698FEE6244D}"/>
          </ac:grpSpMkLst>
        </pc:grpChg>
        <pc:graphicFrameChg chg="mod modGraphic">
          <ac:chgData name="Prasad Tawade" userId="59d4b944-fdd9-42b4-8a8d-4b5ac3c618b7" providerId="ADAL" clId="{CA812874-DBC1-4232-8226-A25AA92CB692}" dt="2021-04-26T10:17:44.320" v="3074" actId="20577"/>
          <ac:graphicFrameMkLst>
            <pc:docMk/>
            <pc:sldMk cId="2941854875" sldId="2576"/>
            <ac:graphicFrameMk id="28" creationId="{40D1748E-7502-4A6C-BED4-55F40573FB52}"/>
          </ac:graphicFrameMkLst>
        </pc:graphicFrameChg>
      </pc:sldChg>
      <pc:sldChg chg="new del">
        <pc:chgData name="Prasad Tawade" userId="59d4b944-fdd9-42b4-8a8d-4b5ac3c618b7" providerId="ADAL" clId="{CA812874-DBC1-4232-8226-A25AA92CB692}" dt="2021-04-16T16:09:09.335" v="2302" actId="680"/>
        <pc:sldMkLst>
          <pc:docMk/>
          <pc:sldMk cId="3781477961" sldId="2577"/>
        </pc:sldMkLst>
      </pc:sldChg>
    </pc:docChg>
  </pc:docChgLst>
  <pc:docChgLst>
    <pc:chgData name="Binoy Thomas" userId="a258ff35-6324-40d4-afda-aa115441a357" providerId="ADAL" clId="{40D8D672-5444-4324-97E3-FFEAEB8C1307}"/>
    <pc:docChg chg="undo custSel addSld delSld modSld">
      <pc:chgData name="Binoy Thomas" userId="a258ff35-6324-40d4-afda-aa115441a357" providerId="ADAL" clId="{40D8D672-5444-4324-97E3-FFEAEB8C1307}" dt="2021-04-13T14:00:47.285" v="1187" actId="14100"/>
      <pc:docMkLst>
        <pc:docMk/>
      </pc:docMkLst>
      <pc:sldChg chg="addSp modSp mod">
        <pc:chgData name="Binoy Thomas" userId="a258ff35-6324-40d4-afda-aa115441a357" providerId="ADAL" clId="{40D8D672-5444-4324-97E3-FFEAEB8C1307}" dt="2021-04-08T12:09:51.945" v="40" actId="1076"/>
        <pc:sldMkLst>
          <pc:docMk/>
          <pc:sldMk cId="3694371757" sldId="256"/>
        </pc:sldMkLst>
        <pc:spChg chg="mod">
          <ac:chgData name="Binoy Thomas" userId="a258ff35-6324-40d4-afda-aa115441a357" providerId="ADAL" clId="{40D8D672-5444-4324-97E3-FFEAEB8C1307}" dt="2021-04-08T12:08:27.104" v="22" actId="20577"/>
          <ac:spMkLst>
            <pc:docMk/>
            <pc:sldMk cId="3694371757" sldId="256"/>
            <ac:spMk id="2" creationId="{00000000-0000-0000-0000-000000000000}"/>
          </ac:spMkLst>
        </pc:spChg>
        <pc:spChg chg="mod">
          <ac:chgData name="Binoy Thomas" userId="a258ff35-6324-40d4-afda-aa115441a357" providerId="ADAL" clId="{40D8D672-5444-4324-97E3-FFEAEB8C1307}" dt="2021-04-08T12:09:46.651" v="39" actId="20577"/>
          <ac:spMkLst>
            <pc:docMk/>
            <pc:sldMk cId="3694371757" sldId="256"/>
            <ac:spMk id="3" creationId="{00000000-0000-0000-0000-000000000000}"/>
          </ac:spMkLst>
        </pc:spChg>
        <pc:picChg chg="add mod">
          <ac:chgData name="Binoy Thomas" userId="a258ff35-6324-40d4-afda-aa115441a357" providerId="ADAL" clId="{40D8D672-5444-4324-97E3-FFEAEB8C1307}" dt="2021-04-08T12:09:51.945" v="40" actId="1076"/>
          <ac:picMkLst>
            <pc:docMk/>
            <pc:sldMk cId="3694371757" sldId="256"/>
            <ac:picMk id="5" creationId="{38F46C7E-694B-45E2-A92D-2F46A48804CA}"/>
          </ac:picMkLst>
        </pc:picChg>
      </pc:sldChg>
      <pc:sldChg chg="del">
        <pc:chgData name="Binoy Thomas" userId="a258ff35-6324-40d4-afda-aa115441a357" providerId="ADAL" clId="{40D8D672-5444-4324-97E3-FFEAEB8C1307}" dt="2021-04-08T12:11:27.248" v="44" actId="47"/>
        <pc:sldMkLst>
          <pc:docMk/>
          <pc:sldMk cId="4035741751" sldId="258"/>
        </pc:sldMkLst>
      </pc:sldChg>
      <pc:sldChg chg="del">
        <pc:chgData name="Binoy Thomas" userId="a258ff35-6324-40d4-afda-aa115441a357" providerId="ADAL" clId="{40D8D672-5444-4324-97E3-FFEAEB8C1307}" dt="2021-04-08T12:10:16.544" v="41" actId="47"/>
        <pc:sldMkLst>
          <pc:docMk/>
          <pc:sldMk cId="3181542993" sldId="259"/>
        </pc:sldMkLst>
      </pc:sldChg>
      <pc:sldChg chg="del">
        <pc:chgData name="Binoy Thomas" userId="a258ff35-6324-40d4-afda-aa115441a357" providerId="ADAL" clId="{40D8D672-5444-4324-97E3-FFEAEB8C1307}" dt="2021-04-08T12:10:16.544" v="41" actId="47"/>
        <pc:sldMkLst>
          <pc:docMk/>
          <pc:sldMk cId="3753280538" sldId="260"/>
        </pc:sldMkLst>
      </pc:sldChg>
      <pc:sldChg chg="del">
        <pc:chgData name="Binoy Thomas" userId="a258ff35-6324-40d4-afda-aa115441a357" providerId="ADAL" clId="{40D8D672-5444-4324-97E3-FFEAEB8C1307}" dt="2021-04-08T12:10:16.544" v="41" actId="47"/>
        <pc:sldMkLst>
          <pc:docMk/>
          <pc:sldMk cId="3613104623" sldId="261"/>
        </pc:sldMkLst>
      </pc:sldChg>
      <pc:sldChg chg="del">
        <pc:chgData name="Binoy Thomas" userId="a258ff35-6324-40d4-afda-aa115441a357" providerId="ADAL" clId="{40D8D672-5444-4324-97E3-FFEAEB8C1307}" dt="2021-04-08T12:10:16.544" v="41" actId="47"/>
        <pc:sldMkLst>
          <pc:docMk/>
          <pc:sldMk cId="2574250592" sldId="262"/>
        </pc:sldMkLst>
      </pc:sldChg>
      <pc:sldChg chg="del">
        <pc:chgData name="Binoy Thomas" userId="a258ff35-6324-40d4-afda-aa115441a357" providerId="ADAL" clId="{40D8D672-5444-4324-97E3-FFEAEB8C1307}" dt="2021-04-08T12:10:16.544" v="41" actId="47"/>
        <pc:sldMkLst>
          <pc:docMk/>
          <pc:sldMk cId="1244041276" sldId="263"/>
        </pc:sldMkLst>
      </pc:sldChg>
      <pc:sldChg chg="del">
        <pc:chgData name="Binoy Thomas" userId="a258ff35-6324-40d4-afda-aa115441a357" providerId="ADAL" clId="{40D8D672-5444-4324-97E3-FFEAEB8C1307}" dt="2021-04-08T12:10:16.544" v="41" actId="47"/>
        <pc:sldMkLst>
          <pc:docMk/>
          <pc:sldMk cId="4183860367" sldId="264"/>
        </pc:sldMkLst>
      </pc:sldChg>
      <pc:sldChg chg="del">
        <pc:chgData name="Binoy Thomas" userId="a258ff35-6324-40d4-afda-aa115441a357" providerId="ADAL" clId="{40D8D672-5444-4324-97E3-FFEAEB8C1307}" dt="2021-04-08T12:10:16.544" v="41" actId="47"/>
        <pc:sldMkLst>
          <pc:docMk/>
          <pc:sldMk cId="725493154" sldId="265"/>
        </pc:sldMkLst>
      </pc:sldChg>
      <pc:sldChg chg="del">
        <pc:chgData name="Binoy Thomas" userId="a258ff35-6324-40d4-afda-aa115441a357" providerId="ADAL" clId="{40D8D672-5444-4324-97E3-FFEAEB8C1307}" dt="2021-04-08T12:10:16.544" v="41" actId="47"/>
        <pc:sldMkLst>
          <pc:docMk/>
          <pc:sldMk cId="769654084" sldId="266"/>
        </pc:sldMkLst>
      </pc:sldChg>
      <pc:sldChg chg="del">
        <pc:chgData name="Binoy Thomas" userId="a258ff35-6324-40d4-afda-aa115441a357" providerId="ADAL" clId="{40D8D672-5444-4324-97E3-FFEAEB8C1307}" dt="2021-04-08T12:10:16.544" v="41" actId="47"/>
        <pc:sldMkLst>
          <pc:docMk/>
          <pc:sldMk cId="1285868490" sldId="267"/>
        </pc:sldMkLst>
      </pc:sldChg>
      <pc:sldChg chg="del">
        <pc:chgData name="Binoy Thomas" userId="a258ff35-6324-40d4-afda-aa115441a357" providerId="ADAL" clId="{40D8D672-5444-4324-97E3-FFEAEB8C1307}" dt="2021-04-08T12:10:16.544" v="41" actId="47"/>
        <pc:sldMkLst>
          <pc:docMk/>
          <pc:sldMk cId="3630191998" sldId="268"/>
        </pc:sldMkLst>
      </pc:sldChg>
      <pc:sldChg chg="del">
        <pc:chgData name="Binoy Thomas" userId="a258ff35-6324-40d4-afda-aa115441a357" providerId="ADAL" clId="{40D8D672-5444-4324-97E3-FFEAEB8C1307}" dt="2021-04-08T12:10:16.544" v="41" actId="47"/>
        <pc:sldMkLst>
          <pc:docMk/>
          <pc:sldMk cId="424319988" sldId="270"/>
        </pc:sldMkLst>
      </pc:sldChg>
      <pc:sldChg chg="del">
        <pc:chgData name="Binoy Thomas" userId="a258ff35-6324-40d4-afda-aa115441a357" providerId="ADAL" clId="{40D8D672-5444-4324-97E3-FFEAEB8C1307}" dt="2021-04-08T12:10:16.544" v="41" actId="47"/>
        <pc:sldMkLst>
          <pc:docMk/>
          <pc:sldMk cId="1875788204" sldId="279"/>
        </pc:sldMkLst>
      </pc:sldChg>
      <pc:sldChg chg="del">
        <pc:chgData name="Binoy Thomas" userId="a258ff35-6324-40d4-afda-aa115441a357" providerId="ADAL" clId="{40D8D672-5444-4324-97E3-FFEAEB8C1307}" dt="2021-04-08T12:10:16.544" v="41" actId="47"/>
        <pc:sldMkLst>
          <pc:docMk/>
          <pc:sldMk cId="1882651120" sldId="283"/>
        </pc:sldMkLst>
      </pc:sldChg>
      <pc:sldChg chg="del">
        <pc:chgData name="Binoy Thomas" userId="a258ff35-6324-40d4-afda-aa115441a357" providerId="ADAL" clId="{40D8D672-5444-4324-97E3-FFEAEB8C1307}" dt="2021-04-08T12:10:16.544" v="41" actId="47"/>
        <pc:sldMkLst>
          <pc:docMk/>
          <pc:sldMk cId="3663028846" sldId="284"/>
        </pc:sldMkLst>
      </pc:sldChg>
      <pc:sldChg chg="del">
        <pc:chgData name="Binoy Thomas" userId="a258ff35-6324-40d4-afda-aa115441a357" providerId="ADAL" clId="{40D8D672-5444-4324-97E3-FFEAEB8C1307}" dt="2021-04-08T12:10:16.544" v="41" actId="47"/>
        <pc:sldMkLst>
          <pc:docMk/>
          <pc:sldMk cId="4274031498" sldId="285"/>
        </pc:sldMkLst>
      </pc:sldChg>
      <pc:sldChg chg="addSp delSp modSp add mod">
        <pc:chgData name="Binoy Thomas" userId="a258ff35-6324-40d4-afda-aa115441a357" providerId="ADAL" clId="{40D8D672-5444-4324-97E3-FFEAEB8C1307}" dt="2021-04-13T11:59:17.610" v="1112" actId="14100"/>
        <pc:sldMkLst>
          <pc:docMk/>
          <pc:sldMk cId="705891274" sldId="286"/>
        </pc:sldMkLst>
        <pc:spChg chg="mod">
          <ac:chgData name="Binoy Thomas" userId="a258ff35-6324-40d4-afda-aa115441a357" providerId="ADAL" clId="{40D8D672-5444-4324-97E3-FFEAEB8C1307}" dt="2021-04-13T11:57:11.957" v="1080" actId="1076"/>
          <ac:spMkLst>
            <pc:docMk/>
            <pc:sldMk cId="705891274" sldId="286"/>
            <ac:spMk id="2" creationId="{375A894A-1FEA-4FD9-A872-29025E2C269F}"/>
          </ac:spMkLst>
        </pc:spChg>
        <pc:spChg chg="mod">
          <ac:chgData name="Binoy Thomas" userId="a258ff35-6324-40d4-afda-aa115441a357" providerId="ADAL" clId="{40D8D672-5444-4324-97E3-FFEAEB8C1307}" dt="2021-04-08T12:15:08.364" v="131" actId="20577"/>
          <ac:spMkLst>
            <pc:docMk/>
            <pc:sldMk cId="705891274" sldId="286"/>
            <ac:spMk id="5" creationId="{3DDE0A3F-D229-A24E-B566-C718EBB114FC}"/>
          </ac:spMkLst>
        </pc:spChg>
        <pc:spChg chg="del">
          <ac:chgData name="Binoy Thomas" userId="a258ff35-6324-40d4-afda-aa115441a357" providerId="ADAL" clId="{40D8D672-5444-4324-97E3-FFEAEB8C1307}" dt="2021-04-13T11:48:59.811" v="694" actId="478"/>
          <ac:spMkLst>
            <pc:docMk/>
            <pc:sldMk cId="705891274" sldId="286"/>
            <ac:spMk id="36" creationId="{9EDCB41E-DC55-477F-8382-4012766964DD}"/>
          </ac:spMkLst>
        </pc:spChg>
        <pc:spChg chg="add mod ord">
          <ac:chgData name="Binoy Thomas" userId="a258ff35-6324-40d4-afda-aa115441a357" providerId="ADAL" clId="{40D8D672-5444-4324-97E3-FFEAEB8C1307}" dt="2021-04-13T11:58:33.512" v="1108" actId="1076"/>
          <ac:spMkLst>
            <pc:docMk/>
            <pc:sldMk cId="705891274" sldId="286"/>
            <ac:spMk id="40" creationId="{F08098BD-754D-4F48-AB08-D7D070E5336E}"/>
          </ac:spMkLst>
        </pc:spChg>
        <pc:spChg chg="add mod ord">
          <ac:chgData name="Binoy Thomas" userId="a258ff35-6324-40d4-afda-aa115441a357" providerId="ADAL" clId="{40D8D672-5444-4324-97E3-FFEAEB8C1307}" dt="2021-04-13T11:57:31.327" v="1084" actId="1076"/>
          <ac:spMkLst>
            <pc:docMk/>
            <pc:sldMk cId="705891274" sldId="286"/>
            <ac:spMk id="41" creationId="{6EA62782-BDF0-4B11-A0F7-1202DBEAD843}"/>
          </ac:spMkLst>
        </pc:spChg>
        <pc:spChg chg="add mod ord">
          <ac:chgData name="Binoy Thomas" userId="a258ff35-6324-40d4-afda-aa115441a357" providerId="ADAL" clId="{40D8D672-5444-4324-97E3-FFEAEB8C1307}" dt="2021-04-13T11:58:33.512" v="1108" actId="1076"/>
          <ac:spMkLst>
            <pc:docMk/>
            <pc:sldMk cId="705891274" sldId="286"/>
            <ac:spMk id="42" creationId="{5E31454F-1AF3-4284-85F8-BF37957E717E}"/>
          </ac:spMkLst>
        </pc:spChg>
        <pc:spChg chg="del">
          <ac:chgData name="Binoy Thomas" userId="a258ff35-6324-40d4-afda-aa115441a357" providerId="ADAL" clId="{40D8D672-5444-4324-97E3-FFEAEB8C1307}" dt="2021-04-13T11:49:03.382" v="696" actId="478"/>
          <ac:spMkLst>
            <pc:docMk/>
            <pc:sldMk cId="705891274" sldId="286"/>
            <ac:spMk id="43" creationId="{3FC33B19-D58D-4E18-BBA6-D1DD2D21903B}"/>
          </ac:spMkLst>
        </pc:spChg>
        <pc:spChg chg="add mod ord">
          <ac:chgData name="Binoy Thomas" userId="a258ff35-6324-40d4-afda-aa115441a357" providerId="ADAL" clId="{40D8D672-5444-4324-97E3-FFEAEB8C1307}" dt="2021-04-13T11:57:31.327" v="1084" actId="1076"/>
          <ac:spMkLst>
            <pc:docMk/>
            <pc:sldMk cId="705891274" sldId="286"/>
            <ac:spMk id="44" creationId="{13102A71-E371-449E-9139-9319BA547FF3}"/>
          </ac:spMkLst>
        </pc:spChg>
        <pc:spChg chg="del">
          <ac:chgData name="Binoy Thomas" userId="a258ff35-6324-40d4-afda-aa115441a357" providerId="ADAL" clId="{40D8D672-5444-4324-97E3-FFEAEB8C1307}" dt="2021-04-13T11:49:05.509" v="697" actId="478"/>
          <ac:spMkLst>
            <pc:docMk/>
            <pc:sldMk cId="705891274" sldId="286"/>
            <ac:spMk id="45" creationId="{02DD60ED-F4B9-4299-8316-7F13892B3514}"/>
          </ac:spMkLst>
        </pc:spChg>
        <pc:spChg chg="del">
          <ac:chgData name="Binoy Thomas" userId="a258ff35-6324-40d4-afda-aa115441a357" providerId="ADAL" clId="{40D8D672-5444-4324-97E3-FFEAEB8C1307}" dt="2021-04-13T11:49:01.856" v="695" actId="478"/>
          <ac:spMkLst>
            <pc:docMk/>
            <pc:sldMk cId="705891274" sldId="286"/>
            <ac:spMk id="55" creationId="{46D0DA52-5CE9-4BDC-AE05-FF9EA2B2EB98}"/>
          </ac:spMkLst>
        </pc:spChg>
        <pc:spChg chg="add mod ord">
          <ac:chgData name="Binoy Thomas" userId="a258ff35-6324-40d4-afda-aa115441a357" providerId="ADAL" clId="{40D8D672-5444-4324-97E3-FFEAEB8C1307}" dt="2021-04-13T11:58:05.195" v="1103"/>
          <ac:spMkLst>
            <pc:docMk/>
            <pc:sldMk cId="705891274" sldId="286"/>
            <ac:spMk id="56" creationId="{79A6844D-1D32-4B18-AFBA-0B2559939153}"/>
          </ac:spMkLst>
        </pc:spChg>
        <pc:spChg chg="del">
          <ac:chgData name="Binoy Thomas" userId="a258ff35-6324-40d4-afda-aa115441a357" providerId="ADAL" clId="{40D8D672-5444-4324-97E3-FFEAEB8C1307}" dt="2021-04-13T11:48:58.227" v="693" actId="478"/>
          <ac:spMkLst>
            <pc:docMk/>
            <pc:sldMk cId="705891274" sldId="286"/>
            <ac:spMk id="57" creationId="{4D202785-A32D-4AE4-9E26-DDEBC3F6C4C2}"/>
          </ac:spMkLst>
        </pc:spChg>
        <pc:spChg chg="add mod ord">
          <ac:chgData name="Binoy Thomas" userId="a258ff35-6324-40d4-afda-aa115441a357" providerId="ADAL" clId="{40D8D672-5444-4324-97E3-FFEAEB8C1307}" dt="2021-04-13T11:58:08.355" v="1105" actId="20577"/>
          <ac:spMkLst>
            <pc:docMk/>
            <pc:sldMk cId="705891274" sldId="286"/>
            <ac:spMk id="59" creationId="{8EE39446-476E-4479-B53C-C6E856C5EAAD}"/>
          </ac:spMkLst>
        </pc:spChg>
        <pc:spChg chg="add mod ord">
          <ac:chgData name="Binoy Thomas" userId="a258ff35-6324-40d4-afda-aa115441a357" providerId="ADAL" clId="{40D8D672-5444-4324-97E3-FFEAEB8C1307}" dt="2021-04-13T11:58:33.512" v="1108" actId="1076"/>
          <ac:spMkLst>
            <pc:docMk/>
            <pc:sldMk cId="705891274" sldId="286"/>
            <ac:spMk id="60" creationId="{4423E921-119F-464D-888E-2D28DF6139CE}"/>
          </ac:spMkLst>
        </pc:spChg>
        <pc:spChg chg="add mod ord">
          <ac:chgData name="Binoy Thomas" userId="a258ff35-6324-40d4-afda-aa115441a357" providerId="ADAL" clId="{40D8D672-5444-4324-97E3-FFEAEB8C1307}" dt="2021-04-13T11:58:33.512" v="1108" actId="1076"/>
          <ac:spMkLst>
            <pc:docMk/>
            <pc:sldMk cId="705891274" sldId="286"/>
            <ac:spMk id="61" creationId="{88806726-A5AD-47FC-9B79-AAEB7A74C3D3}"/>
          </ac:spMkLst>
        </pc:spChg>
        <pc:spChg chg="add mod ord">
          <ac:chgData name="Binoy Thomas" userId="a258ff35-6324-40d4-afda-aa115441a357" providerId="ADAL" clId="{40D8D672-5444-4324-97E3-FFEAEB8C1307}" dt="2021-04-13T11:58:33.512" v="1108" actId="1076"/>
          <ac:spMkLst>
            <pc:docMk/>
            <pc:sldMk cId="705891274" sldId="286"/>
            <ac:spMk id="62" creationId="{00427C67-B7BF-4B67-A6E3-B5A8A77A88BE}"/>
          </ac:spMkLst>
        </pc:spChg>
        <pc:spChg chg="add mod ord">
          <ac:chgData name="Binoy Thomas" userId="a258ff35-6324-40d4-afda-aa115441a357" providerId="ADAL" clId="{40D8D672-5444-4324-97E3-FFEAEB8C1307}" dt="2021-04-13T11:58:12.412" v="1107"/>
          <ac:spMkLst>
            <pc:docMk/>
            <pc:sldMk cId="705891274" sldId="286"/>
            <ac:spMk id="63" creationId="{9F276BD1-31D3-4BD0-A816-2307DF454F60}"/>
          </ac:spMkLst>
        </pc:spChg>
        <pc:spChg chg="add mod ord">
          <ac:chgData name="Binoy Thomas" userId="a258ff35-6324-40d4-afda-aa115441a357" providerId="ADAL" clId="{40D8D672-5444-4324-97E3-FFEAEB8C1307}" dt="2021-04-13T11:57:31.327" v="1084" actId="1076"/>
          <ac:spMkLst>
            <pc:docMk/>
            <pc:sldMk cId="705891274" sldId="286"/>
            <ac:spMk id="84" creationId="{4CA35278-42D8-4ED9-89E7-83507C1E9E6B}"/>
          </ac:spMkLst>
        </pc:spChg>
        <pc:spChg chg="add mod ord">
          <ac:chgData name="Binoy Thomas" userId="a258ff35-6324-40d4-afda-aa115441a357" providerId="ADAL" clId="{40D8D672-5444-4324-97E3-FFEAEB8C1307}" dt="2021-04-13T11:58:33.512" v="1108" actId="1076"/>
          <ac:spMkLst>
            <pc:docMk/>
            <pc:sldMk cId="705891274" sldId="286"/>
            <ac:spMk id="85" creationId="{B5A8AA5D-F11D-48FF-A844-CF2647443DD4}"/>
          </ac:spMkLst>
        </pc:spChg>
        <pc:spChg chg="del">
          <ac:chgData name="Binoy Thomas" userId="a258ff35-6324-40d4-afda-aa115441a357" providerId="ADAL" clId="{40D8D672-5444-4324-97E3-FFEAEB8C1307}" dt="2021-04-13T11:49:10.142" v="698" actId="478"/>
          <ac:spMkLst>
            <pc:docMk/>
            <pc:sldMk cId="705891274" sldId="286"/>
            <ac:spMk id="89" creationId="{65C6C13B-4B5B-41C5-BD84-74F96B8D0865}"/>
          </ac:spMkLst>
        </pc:spChg>
        <pc:picChg chg="add mod ord">
          <ac:chgData name="Binoy Thomas" userId="a258ff35-6324-40d4-afda-aa115441a357" providerId="ADAL" clId="{40D8D672-5444-4324-97E3-FFEAEB8C1307}" dt="2021-04-13T11:49:30.576" v="707" actId="167"/>
          <ac:picMkLst>
            <pc:docMk/>
            <pc:sldMk cId="705891274" sldId="286"/>
            <ac:picMk id="39" creationId="{59E1575A-AC38-443D-B416-6CC3746AF550}"/>
          </ac:picMkLst>
        </pc:picChg>
        <pc:picChg chg="del">
          <ac:chgData name="Binoy Thomas" userId="a258ff35-6324-40d4-afda-aa115441a357" providerId="ADAL" clId="{40D8D672-5444-4324-97E3-FFEAEB8C1307}" dt="2021-04-08T12:15:12.829" v="132" actId="478"/>
          <ac:picMkLst>
            <pc:docMk/>
            <pc:sldMk cId="705891274" sldId="286"/>
            <ac:picMk id="42" creationId="{AA6761AD-3906-405A-ADD6-6FF2D2243D74}"/>
          </ac:picMkLst>
        </pc:picChg>
        <pc:picChg chg="del">
          <ac:chgData name="Binoy Thomas" userId="a258ff35-6324-40d4-afda-aa115441a357" providerId="ADAL" clId="{40D8D672-5444-4324-97E3-FFEAEB8C1307}" dt="2021-04-13T11:50:32.041" v="756" actId="478"/>
          <ac:picMkLst>
            <pc:docMk/>
            <pc:sldMk cId="705891274" sldId="286"/>
            <ac:picMk id="66" creationId="{2F33DEB7-5E25-41ED-81BC-E55A013C0454}"/>
          </ac:picMkLst>
        </pc:picChg>
        <pc:picChg chg="del">
          <ac:chgData name="Binoy Thomas" userId="a258ff35-6324-40d4-afda-aa115441a357" providerId="ADAL" clId="{40D8D672-5444-4324-97E3-FFEAEB8C1307}" dt="2021-04-13T11:50:32.449" v="757" actId="478"/>
          <ac:picMkLst>
            <pc:docMk/>
            <pc:sldMk cId="705891274" sldId="286"/>
            <ac:picMk id="67" creationId="{D9635B7B-4DB0-4ED8-B09F-0E246F8EAAA4}"/>
          </ac:picMkLst>
        </pc:picChg>
        <pc:picChg chg="del mod">
          <ac:chgData name="Binoy Thomas" userId="a258ff35-6324-40d4-afda-aa115441a357" providerId="ADAL" clId="{40D8D672-5444-4324-97E3-FFEAEB8C1307}" dt="2021-04-13T11:57:19.698" v="1081" actId="478"/>
          <ac:picMkLst>
            <pc:docMk/>
            <pc:sldMk cId="705891274" sldId="286"/>
            <ac:picMk id="69" creationId="{936EF220-578F-44D1-8534-72F2647E8372}"/>
          </ac:picMkLst>
        </pc:picChg>
        <pc:picChg chg="del mod">
          <ac:chgData name="Binoy Thomas" userId="a258ff35-6324-40d4-afda-aa115441a357" providerId="ADAL" clId="{40D8D672-5444-4324-97E3-FFEAEB8C1307}" dt="2021-04-13T11:57:20.839" v="1082" actId="478"/>
          <ac:picMkLst>
            <pc:docMk/>
            <pc:sldMk cId="705891274" sldId="286"/>
            <ac:picMk id="70" creationId="{6DBA0769-4328-484D-AB61-F4B3CC1C4625}"/>
          </ac:picMkLst>
        </pc:picChg>
        <pc:picChg chg="del mod">
          <ac:chgData name="Binoy Thomas" userId="a258ff35-6324-40d4-afda-aa115441a357" providerId="ADAL" clId="{40D8D672-5444-4324-97E3-FFEAEB8C1307}" dt="2021-04-13T11:57:21.377" v="1083" actId="478"/>
          <ac:picMkLst>
            <pc:docMk/>
            <pc:sldMk cId="705891274" sldId="286"/>
            <ac:picMk id="71" creationId="{77F681A5-26AB-4C1F-A125-FBA1D476FE36}"/>
          </ac:picMkLst>
        </pc:picChg>
        <pc:picChg chg="del">
          <ac:chgData name="Binoy Thomas" userId="a258ff35-6324-40d4-afda-aa115441a357" providerId="ADAL" clId="{40D8D672-5444-4324-97E3-FFEAEB8C1307}" dt="2021-04-13T11:50:34.530" v="759" actId="478"/>
          <ac:picMkLst>
            <pc:docMk/>
            <pc:sldMk cId="705891274" sldId="286"/>
            <ac:picMk id="72" creationId="{EE2EA246-34CD-4F85-98DE-F83F50FFE6B4}"/>
          </ac:picMkLst>
        </pc:picChg>
        <pc:picChg chg="del">
          <ac:chgData name="Binoy Thomas" userId="a258ff35-6324-40d4-afda-aa115441a357" providerId="ADAL" clId="{40D8D672-5444-4324-97E3-FFEAEB8C1307}" dt="2021-04-13T11:50:35.502" v="760" actId="478"/>
          <ac:picMkLst>
            <pc:docMk/>
            <pc:sldMk cId="705891274" sldId="286"/>
            <ac:picMk id="73" creationId="{0CAF472A-EFC1-4809-B983-D1151925D465}"/>
          </ac:picMkLst>
        </pc:picChg>
        <pc:picChg chg="del">
          <ac:chgData name="Binoy Thomas" userId="a258ff35-6324-40d4-afda-aa115441a357" providerId="ADAL" clId="{40D8D672-5444-4324-97E3-FFEAEB8C1307}" dt="2021-04-13T11:50:30.920" v="755" actId="478"/>
          <ac:picMkLst>
            <pc:docMk/>
            <pc:sldMk cId="705891274" sldId="286"/>
            <ac:picMk id="76" creationId="{AA89F5AC-C144-45E2-9F87-5C4F4F873F0A}"/>
          </ac:picMkLst>
        </pc:picChg>
        <pc:picChg chg="del">
          <ac:chgData name="Binoy Thomas" userId="a258ff35-6324-40d4-afda-aa115441a357" providerId="ADAL" clId="{40D8D672-5444-4324-97E3-FFEAEB8C1307}" dt="2021-04-13T11:50:30.209" v="754" actId="478"/>
          <ac:picMkLst>
            <pc:docMk/>
            <pc:sldMk cId="705891274" sldId="286"/>
            <ac:picMk id="77" creationId="{5B73799A-F8A9-4770-A6EF-94D6195BF4AC}"/>
          </ac:picMkLst>
        </pc:picChg>
        <pc:picChg chg="del">
          <ac:chgData name="Binoy Thomas" userId="a258ff35-6324-40d4-afda-aa115441a357" providerId="ADAL" clId="{40D8D672-5444-4324-97E3-FFEAEB8C1307}" dt="2021-04-13T11:50:33.811" v="758" actId="478"/>
          <ac:picMkLst>
            <pc:docMk/>
            <pc:sldMk cId="705891274" sldId="286"/>
            <ac:picMk id="79" creationId="{016E52F2-BC78-4549-B970-EBADC4470DE8}"/>
          </ac:picMkLst>
        </pc:picChg>
        <pc:picChg chg="add mod">
          <ac:chgData name="Binoy Thomas" userId="a258ff35-6324-40d4-afda-aa115441a357" providerId="ADAL" clId="{40D8D672-5444-4324-97E3-FFEAEB8C1307}" dt="2021-04-13T11:57:31.327" v="1084" actId="1076"/>
          <ac:picMkLst>
            <pc:docMk/>
            <pc:sldMk cId="705891274" sldId="286"/>
            <ac:picMk id="86" creationId="{7CB0B3D4-D0EB-4BEE-A584-51990C43A708}"/>
          </ac:picMkLst>
        </pc:picChg>
        <pc:picChg chg="add mod">
          <ac:chgData name="Binoy Thomas" userId="a258ff35-6324-40d4-afda-aa115441a357" providerId="ADAL" clId="{40D8D672-5444-4324-97E3-FFEAEB8C1307}" dt="2021-04-13T11:57:31.327" v="1084" actId="1076"/>
          <ac:picMkLst>
            <pc:docMk/>
            <pc:sldMk cId="705891274" sldId="286"/>
            <ac:picMk id="87" creationId="{DF969DB8-CB4F-4815-B119-0564E5888F24}"/>
          </ac:picMkLst>
        </pc:picChg>
        <pc:picChg chg="del">
          <ac:chgData name="Binoy Thomas" userId="a258ff35-6324-40d4-afda-aa115441a357" providerId="ADAL" clId="{40D8D672-5444-4324-97E3-FFEAEB8C1307}" dt="2021-04-13T11:50:35.930" v="761" actId="478"/>
          <ac:picMkLst>
            <pc:docMk/>
            <pc:sldMk cId="705891274" sldId="286"/>
            <ac:picMk id="91" creationId="{1A78142B-8955-4F48-87EC-652ECB2AE089}"/>
          </ac:picMkLst>
        </pc:picChg>
        <pc:picChg chg="add mod">
          <ac:chgData name="Binoy Thomas" userId="a258ff35-6324-40d4-afda-aa115441a357" providerId="ADAL" clId="{40D8D672-5444-4324-97E3-FFEAEB8C1307}" dt="2021-04-13T11:57:31.327" v="1084" actId="1076"/>
          <ac:picMkLst>
            <pc:docMk/>
            <pc:sldMk cId="705891274" sldId="286"/>
            <ac:picMk id="92" creationId="{CDD33F99-D93E-4095-84ED-0248BABFC62C}"/>
          </ac:picMkLst>
        </pc:picChg>
        <pc:picChg chg="add mod">
          <ac:chgData name="Binoy Thomas" userId="a258ff35-6324-40d4-afda-aa115441a357" providerId="ADAL" clId="{40D8D672-5444-4324-97E3-FFEAEB8C1307}" dt="2021-04-13T11:58:33.512" v="1108" actId="1076"/>
          <ac:picMkLst>
            <pc:docMk/>
            <pc:sldMk cId="705891274" sldId="286"/>
            <ac:picMk id="93" creationId="{08522091-0245-42AA-8D41-A39EB36528AB}"/>
          </ac:picMkLst>
        </pc:picChg>
        <pc:picChg chg="add mod">
          <ac:chgData name="Binoy Thomas" userId="a258ff35-6324-40d4-afda-aa115441a357" providerId="ADAL" clId="{40D8D672-5444-4324-97E3-FFEAEB8C1307}" dt="2021-04-13T11:58:33.512" v="1108" actId="1076"/>
          <ac:picMkLst>
            <pc:docMk/>
            <pc:sldMk cId="705891274" sldId="286"/>
            <ac:picMk id="94" creationId="{2FB39ABA-AFBA-4FA1-B32B-CE90AD1E4A60}"/>
          </ac:picMkLst>
        </pc:picChg>
        <pc:picChg chg="add mod">
          <ac:chgData name="Binoy Thomas" userId="a258ff35-6324-40d4-afda-aa115441a357" providerId="ADAL" clId="{40D8D672-5444-4324-97E3-FFEAEB8C1307}" dt="2021-04-13T11:58:33.512" v="1108" actId="1076"/>
          <ac:picMkLst>
            <pc:docMk/>
            <pc:sldMk cId="705891274" sldId="286"/>
            <ac:picMk id="95" creationId="{6DF6B3DB-2C1E-4DA5-A71E-F163237BB960}"/>
          </ac:picMkLst>
        </pc:picChg>
        <pc:picChg chg="add mod">
          <ac:chgData name="Binoy Thomas" userId="a258ff35-6324-40d4-afda-aa115441a357" providerId="ADAL" clId="{40D8D672-5444-4324-97E3-FFEAEB8C1307}" dt="2021-04-13T11:58:33.512" v="1108" actId="1076"/>
          <ac:picMkLst>
            <pc:docMk/>
            <pc:sldMk cId="705891274" sldId="286"/>
            <ac:picMk id="96" creationId="{7B1554DD-1A3D-48B5-9FBB-22F4DE59B1E2}"/>
          </ac:picMkLst>
        </pc:picChg>
        <pc:picChg chg="add mod">
          <ac:chgData name="Binoy Thomas" userId="a258ff35-6324-40d4-afda-aa115441a357" providerId="ADAL" clId="{40D8D672-5444-4324-97E3-FFEAEB8C1307}" dt="2021-04-13T11:58:33.512" v="1108" actId="1076"/>
          <ac:picMkLst>
            <pc:docMk/>
            <pc:sldMk cId="705891274" sldId="286"/>
            <ac:picMk id="97" creationId="{36EC5823-F501-4913-9D3E-FBA76BEB7FEC}"/>
          </ac:picMkLst>
        </pc:picChg>
        <pc:picChg chg="add mod">
          <ac:chgData name="Binoy Thomas" userId="a258ff35-6324-40d4-afda-aa115441a357" providerId="ADAL" clId="{40D8D672-5444-4324-97E3-FFEAEB8C1307}" dt="2021-04-13T11:58:33.512" v="1108" actId="1076"/>
          <ac:picMkLst>
            <pc:docMk/>
            <pc:sldMk cId="705891274" sldId="286"/>
            <ac:picMk id="98" creationId="{035017AD-653E-4502-9F52-955FD6ACAE94}"/>
          </ac:picMkLst>
        </pc:picChg>
        <pc:cxnChg chg="del mod">
          <ac:chgData name="Binoy Thomas" userId="a258ff35-6324-40d4-afda-aa115441a357" providerId="ADAL" clId="{40D8D672-5444-4324-97E3-FFEAEB8C1307}" dt="2021-04-13T11:49:18.385" v="703" actId="478"/>
          <ac:cxnSpMkLst>
            <pc:docMk/>
            <pc:sldMk cId="705891274" sldId="286"/>
            <ac:cxnSpMk id="37" creationId="{9A135A55-5A7E-444F-9026-9F555C82F680}"/>
          </ac:cxnSpMkLst>
        </pc:cxnChg>
        <pc:cxnChg chg="del mod">
          <ac:chgData name="Binoy Thomas" userId="a258ff35-6324-40d4-afda-aa115441a357" providerId="ADAL" clId="{40D8D672-5444-4324-97E3-FFEAEB8C1307}" dt="2021-04-13T11:49:15.167" v="700" actId="478"/>
          <ac:cxnSpMkLst>
            <pc:docMk/>
            <pc:sldMk cId="705891274" sldId="286"/>
            <ac:cxnSpMk id="58" creationId="{1604E130-A568-4A32-AA9F-5F341FF71B1F}"/>
          </ac:cxnSpMkLst>
        </pc:cxnChg>
        <pc:cxnChg chg="add mod ord">
          <ac:chgData name="Binoy Thomas" userId="a258ff35-6324-40d4-afda-aa115441a357" providerId="ADAL" clId="{40D8D672-5444-4324-97E3-FFEAEB8C1307}" dt="2021-04-13T11:57:34.208" v="1085" actId="14100"/>
          <ac:cxnSpMkLst>
            <pc:docMk/>
            <pc:sldMk cId="705891274" sldId="286"/>
            <ac:cxnSpMk id="64" creationId="{711141B5-2049-44EA-B4F2-13EA3ED1AD6F}"/>
          </ac:cxnSpMkLst>
        </pc:cxnChg>
        <pc:cxnChg chg="add mod ord">
          <ac:chgData name="Binoy Thomas" userId="a258ff35-6324-40d4-afda-aa115441a357" providerId="ADAL" clId="{40D8D672-5444-4324-97E3-FFEAEB8C1307}" dt="2021-04-13T11:58:37.359" v="1109" actId="14100"/>
          <ac:cxnSpMkLst>
            <pc:docMk/>
            <pc:sldMk cId="705891274" sldId="286"/>
            <ac:cxnSpMk id="65" creationId="{8D9FEBBD-3F2A-4E09-A72B-1A9BEC1A320B}"/>
          </ac:cxnSpMkLst>
        </pc:cxnChg>
        <pc:cxnChg chg="add mod ord">
          <ac:chgData name="Binoy Thomas" userId="a258ff35-6324-40d4-afda-aa115441a357" providerId="ADAL" clId="{40D8D672-5444-4324-97E3-FFEAEB8C1307}" dt="2021-04-13T11:59:15.095" v="1111" actId="14100"/>
          <ac:cxnSpMkLst>
            <pc:docMk/>
            <pc:sldMk cId="705891274" sldId="286"/>
            <ac:cxnSpMk id="68" creationId="{878DA670-CDBD-4192-905A-6016792547FD}"/>
          </ac:cxnSpMkLst>
        </pc:cxnChg>
        <pc:cxnChg chg="add mod ord">
          <ac:chgData name="Binoy Thomas" userId="a258ff35-6324-40d4-afda-aa115441a357" providerId="ADAL" clId="{40D8D672-5444-4324-97E3-FFEAEB8C1307}" dt="2021-04-13T11:57:42.745" v="1087" actId="14100"/>
          <ac:cxnSpMkLst>
            <pc:docMk/>
            <pc:sldMk cId="705891274" sldId="286"/>
            <ac:cxnSpMk id="74" creationId="{BFB5B28E-C9F1-462B-BD80-5CB58D9F427F}"/>
          </ac:cxnSpMkLst>
        </pc:cxnChg>
        <pc:cxnChg chg="del">
          <ac:chgData name="Binoy Thomas" userId="a258ff35-6324-40d4-afda-aa115441a357" providerId="ADAL" clId="{40D8D672-5444-4324-97E3-FFEAEB8C1307}" dt="2021-04-13T11:49:16.981" v="702" actId="478"/>
          <ac:cxnSpMkLst>
            <pc:docMk/>
            <pc:sldMk cId="705891274" sldId="286"/>
            <ac:cxnSpMk id="75" creationId="{CD4B1FAD-95B9-4A86-B832-D4C6A3B1CA95}"/>
          </ac:cxnSpMkLst>
        </pc:cxnChg>
        <pc:cxnChg chg="add mod ord">
          <ac:chgData name="Binoy Thomas" userId="a258ff35-6324-40d4-afda-aa115441a357" providerId="ADAL" clId="{40D8D672-5444-4324-97E3-FFEAEB8C1307}" dt="2021-04-13T11:57:37.849" v="1086" actId="14100"/>
          <ac:cxnSpMkLst>
            <pc:docMk/>
            <pc:sldMk cId="705891274" sldId="286"/>
            <ac:cxnSpMk id="78" creationId="{4F44D25F-D7E0-4424-B1A9-3831AB307B80}"/>
          </ac:cxnSpMkLst>
        </pc:cxnChg>
        <pc:cxnChg chg="del mod">
          <ac:chgData name="Binoy Thomas" userId="a258ff35-6324-40d4-afda-aa115441a357" providerId="ADAL" clId="{40D8D672-5444-4324-97E3-FFEAEB8C1307}" dt="2021-04-13T11:49:19.838" v="704" actId="478"/>
          <ac:cxnSpMkLst>
            <pc:docMk/>
            <pc:sldMk cId="705891274" sldId="286"/>
            <ac:cxnSpMk id="80" creationId="{5C74249E-5936-42DD-98A0-C13AB0EA8D7F}"/>
          </ac:cxnSpMkLst>
        </pc:cxnChg>
        <pc:cxnChg chg="add mod ord">
          <ac:chgData name="Binoy Thomas" userId="a258ff35-6324-40d4-afda-aa115441a357" providerId="ADAL" clId="{40D8D672-5444-4324-97E3-FFEAEB8C1307}" dt="2021-04-13T11:59:11.001" v="1110" actId="14100"/>
          <ac:cxnSpMkLst>
            <pc:docMk/>
            <pc:sldMk cId="705891274" sldId="286"/>
            <ac:cxnSpMk id="81" creationId="{DC392E00-B6DC-4443-8C52-3B644808772C}"/>
          </ac:cxnSpMkLst>
        </pc:cxnChg>
        <pc:cxnChg chg="add mod ord">
          <ac:chgData name="Binoy Thomas" userId="a258ff35-6324-40d4-afda-aa115441a357" providerId="ADAL" clId="{40D8D672-5444-4324-97E3-FFEAEB8C1307}" dt="2021-04-13T11:59:17.610" v="1112" actId="14100"/>
          <ac:cxnSpMkLst>
            <pc:docMk/>
            <pc:sldMk cId="705891274" sldId="286"/>
            <ac:cxnSpMk id="82" creationId="{A15E5E9D-B27E-445D-9FF6-4D4F5BC5B590}"/>
          </ac:cxnSpMkLst>
        </pc:cxnChg>
        <pc:cxnChg chg="add mod ord">
          <ac:chgData name="Binoy Thomas" userId="a258ff35-6324-40d4-afda-aa115441a357" providerId="ADAL" clId="{40D8D672-5444-4324-97E3-FFEAEB8C1307}" dt="2021-04-13T11:57:31.327" v="1084" actId="1076"/>
          <ac:cxnSpMkLst>
            <pc:docMk/>
            <pc:sldMk cId="705891274" sldId="286"/>
            <ac:cxnSpMk id="83" creationId="{8C786CCB-3C61-467E-A0C9-D2A491965C71}"/>
          </ac:cxnSpMkLst>
        </pc:cxnChg>
        <pc:cxnChg chg="del mod">
          <ac:chgData name="Binoy Thomas" userId="a258ff35-6324-40d4-afda-aa115441a357" providerId="ADAL" clId="{40D8D672-5444-4324-97E3-FFEAEB8C1307}" dt="2021-04-13T11:49:15.641" v="701" actId="478"/>
          <ac:cxnSpMkLst>
            <pc:docMk/>
            <pc:sldMk cId="705891274" sldId="286"/>
            <ac:cxnSpMk id="88" creationId="{FC552C37-2AAF-48F7-BB5F-61C77456E5C9}"/>
          </ac:cxnSpMkLst>
        </pc:cxnChg>
        <pc:cxnChg chg="del mod">
          <ac:chgData name="Binoy Thomas" userId="a258ff35-6324-40d4-afda-aa115441a357" providerId="ADAL" clId="{40D8D672-5444-4324-97E3-FFEAEB8C1307}" dt="2021-04-13T11:49:13.857" v="699" actId="478"/>
          <ac:cxnSpMkLst>
            <pc:docMk/>
            <pc:sldMk cId="705891274" sldId="286"/>
            <ac:cxnSpMk id="90" creationId="{22444551-A063-4615-BDE8-77B9A6577F69}"/>
          </ac:cxnSpMkLst>
        </pc:cxnChg>
      </pc:sldChg>
      <pc:sldChg chg="del">
        <pc:chgData name="Binoy Thomas" userId="a258ff35-6324-40d4-afda-aa115441a357" providerId="ADAL" clId="{40D8D672-5444-4324-97E3-FFEAEB8C1307}" dt="2021-04-08T12:10:16.544" v="41" actId="47"/>
        <pc:sldMkLst>
          <pc:docMk/>
          <pc:sldMk cId="3323223568" sldId="286"/>
        </pc:sldMkLst>
      </pc:sldChg>
      <pc:sldChg chg="del">
        <pc:chgData name="Binoy Thomas" userId="a258ff35-6324-40d4-afda-aa115441a357" providerId="ADAL" clId="{40D8D672-5444-4324-97E3-FFEAEB8C1307}" dt="2021-04-08T12:11:27.248" v="44" actId="47"/>
        <pc:sldMkLst>
          <pc:docMk/>
          <pc:sldMk cId="440231946" sldId="287"/>
        </pc:sldMkLst>
      </pc:sldChg>
      <pc:sldChg chg="del">
        <pc:chgData name="Binoy Thomas" userId="a258ff35-6324-40d4-afda-aa115441a357" providerId="ADAL" clId="{40D8D672-5444-4324-97E3-FFEAEB8C1307}" dt="2021-04-08T12:10:16.544" v="41" actId="47"/>
        <pc:sldMkLst>
          <pc:docMk/>
          <pc:sldMk cId="604056055" sldId="288"/>
        </pc:sldMkLst>
      </pc:sldChg>
      <pc:sldChg chg="del">
        <pc:chgData name="Binoy Thomas" userId="a258ff35-6324-40d4-afda-aa115441a357" providerId="ADAL" clId="{40D8D672-5444-4324-97E3-FFEAEB8C1307}" dt="2021-04-08T12:10:16.544" v="41" actId="47"/>
        <pc:sldMkLst>
          <pc:docMk/>
          <pc:sldMk cId="3731170297" sldId="289"/>
        </pc:sldMkLst>
      </pc:sldChg>
      <pc:sldChg chg="del">
        <pc:chgData name="Binoy Thomas" userId="a258ff35-6324-40d4-afda-aa115441a357" providerId="ADAL" clId="{40D8D672-5444-4324-97E3-FFEAEB8C1307}" dt="2021-04-08T12:10:16.544" v="41" actId="47"/>
        <pc:sldMkLst>
          <pc:docMk/>
          <pc:sldMk cId="1655974590" sldId="290"/>
        </pc:sldMkLst>
      </pc:sldChg>
      <pc:sldChg chg="del">
        <pc:chgData name="Binoy Thomas" userId="a258ff35-6324-40d4-afda-aa115441a357" providerId="ADAL" clId="{40D8D672-5444-4324-97E3-FFEAEB8C1307}" dt="2021-04-08T12:10:16.544" v="41" actId="47"/>
        <pc:sldMkLst>
          <pc:docMk/>
          <pc:sldMk cId="2954962375" sldId="291"/>
        </pc:sldMkLst>
      </pc:sldChg>
      <pc:sldChg chg="del">
        <pc:chgData name="Binoy Thomas" userId="a258ff35-6324-40d4-afda-aa115441a357" providerId="ADAL" clId="{40D8D672-5444-4324-97E3-FFEAEB8C1307}" dt="2021-04-08T12:10:16.544" v="41" actId="47"/>
        <pc:sldMkLst>
          <pc:docMk/>
          <pc:sldMk cId="158629424" sldId="292"/>
        </pc:sldMkLst>
      </pc:sldChg>
      <pc:sldChg chg="del">
        <pc:chgData name="Binoy Thomas" userId="a258ff35-6324-40d4-afda-aa115441a357" providerId="ADAL" clId="{40D8D672-5444-4324-97E3-FFEAEB8C1307}" dt="2021-04-08T12:10:16.544" v="41" actId="47"/>
        <pc:sldMkLst>
          <pc:docMk/>
          <pc:sldMk cId="1953683867" sldId="293"/>
        </pc:sldMkLst>
      </pc:sldChg>
      <pc:sldChg chg="del">
        <pc:chgData name="Binoy Thomas" userId="a258ff35-6324-40d4-afda-aa115441a357" providerId="ADAL" clId="{40D8D672-5444-4324-97E3-FFEAEB8C1307}" dt="2021-04-08T12:11:20.436" v="43" actId="47"/>
        <pc:sldMkLst>
          <pc:docMk/>
          <pc:sldMk cId="3020430217" sldId="301"/>
        </pc:sldMkLst>
      </pc:sldChg>
      <pc:sldChg chg="addSp delSp modSp add mod">
        <pc:chgData name="Binoy Thomas" userId="a258ff35-6324-40d4-afda-aa115441a357" providerId="ADAL" clId="{40D8D672-5444-4324-97E3-FFEAEB8C1307}" dt="2021-04-13T13:33:51.405" v="1116" actId="20577"/>
        <pc:sldMkLst>
          <pc:docMk/>
          <pc:sldMk cId="863733192" sldId="302"/>
        </pc:sldMkLst>
        <pc:spChg chg="mod">
          <ac:chgData name="Binoy Thomas" userId="a258ff35-6324-40d4-afda-aa115441a357" providerId="ADAL" clId="{40D8D672-5444-4324-97E3-FFEAEB8C1307}" dt="2021-04-08T12:13:43.248" v="114" actId="20577"/>
          <ac:spMkLst>
            <pc:docMk/>
            <pc:sldMk cId="863733192" sldId="302"/>
            <ac:spMk id="4" creationId="{C04C9A4D-A662-B946-A3E5-4AD878F1A34C}"/>
          </ac:spMkLst>
        </pc:spChg>
        <pc:spChg chg="del">
          <ac:chgData name="Binoy Thomas" userId="a258ff35-6324-40d4-afda-aa115441a357" providerId="ADAL" clId="{40D8D672-5444-4324-97E3-FFEAEB8C1307}" dt="2021-04-08T12:12:46.729" v="104" actId="478"/>
          <ac:spMkLst>
            <pc:docMk/>
            <pc:sldMk cId="863733192" sldId="302"/>
            <ac:spMk id="5" creationId="{FB8E1429-FAEF-C546-961D-3CEB79BEC3AD}"/>
          </ac:spMkLst>
        </pc:spChg>
        <pc:spChg chg="del">
          <ac:chgData name="Binoy Thomas" userId="a258ff35-6324-40d4-afda-aa115441a357" providerId="ADAL" clId="{40D8D672-5444-4324-97E3-FFEAEB8C1307}" dt="2021-04-08T12:12:46.729" v="104" actId="478"/>
          <ac:spMkLst>
            <pc:docMk/>
            <pc:sldMk cId="863733192" sldId="302"/>
            <ac:spMk id="6" creationId="{036A33C5-CA34-6245-997A-D002B03C47AE}"/>
          </ac:spMkLst>
        </pc:spChg>
        <pc:spChg chg="del">
          <ac:chgData name="Binoy Thomas" userId="a258ff35-6324-40d4-afda-aa115441a357" providerId="ADAL" clId="{40D8D672-5444-4324-97E3-FFEAEB8C1307}" dt="2021-04-08T12:12:46.729" v="104" actId="478"/>
          <ac:spMkLst>
            <pc:docMk/>
            <pc:sldMk cId="863733192" sldId="302"/>
            <ac:spMk id="7" creationId="{DD130BB5-3B4F-B84C-9A74-F5C4BEA998EE}"/>
          </ac:spMkLst>
        </pc:spChg>
        <pc:spChg chg="del">
          <ac:chgData name="Binoy Thomas" userId="a258ff35-6324-40d4-afda-aa115441a357" providerId="ADAL" clId="{40D8D672-5444-4324-97E3-FFEAEB8C1307}" dt="2021-04-08T12:12:46.729" v="104" actId="478"/>
          <ac:spMkLst>
            <pc:docMk/>
            <pc:sldMk cId="863733192" sldId="302"/>
            <ac:spMk id="8" creationId="{42A9DD9E-EA7E-2C41-BD3F-049DEC77A2A6}"/>
          </ac:spMkLst>
        </pc:spChg>
        <pc:spChg chg="del">
          <ac:chgData name="Binoy Thomas" userId="a258ff35-6324-40d4-afda-aa115441a357" providerId="ADAL" clId="{40D8D672-5444-4324-97E3-FFEAEB8C1307}" dt="2021-04-08T12:12:46.729" v="104" actId="478"/>
          <ac:spMkLst>
            <pc:docMk/>
            <pc:sldMk cId="863733192" sldId="302"/>
            <ac:spMk id="9" creationId="{D2EF0E54-7B06-3B44-A3B4-C1B0909EF9EA}"/>
          </ac:spMkLst>
        </pc:spChg>
        <pc:spChg chg="del">
          <ac:chgData name="Binoy Thomas" userId="a258ff35-6324-40d4-afda-aa115441a357" providerId="ADAL" clId="{40D8D672-5444-4324-97E3-FFEAEB8C1307}" dt="2021-04-08T12:12:46.729" v="104" actId="478"/>
          <ac:spMkLst>
            <pc:docMk/>
            <pc:sldMk cId="863733192" sldId="302"/>
            <ac:spMk id="11" creationId="{867EF621-6B2C-8B4D-A244-1157BEADD680}"/>
          </ac:spMkLst>
        </pc:spChg>
        <pc:spChg chg="add mod">
          <ac:chgData name="Binoy Thomas" userId="a258ff35-6324-40d4-afda-aa115441a357" providerId="ADAL" clId="{40D8D672-5444-4324-97E3-FFEAEB8C1307}" dt="2021-04-08T12:13:22.260" v="105"/>
          <ac:spMkLst>
            <pc:docMk/>
            <pc:sldMk cId="863733192" sldId="302"/>
            <ac:spMk id="23" creationId="{3068C2AC-3E59-44B0-A106-3476419E2562}"/>
          </ac:spMkLst>
        </pc:spChg>
        <pc:spChg chg="add mod">
          <ac:chgData name="Binoy Thomas" userId="a258ff35-6324-40d4-afda-aa115441a357" providerId="ADAL" clId="{40D8D672-5444-4324-97E3-FFEAEB8C1307}" dt="2021-04-08T12:13:22.260" v="105"/>
          <ac:spMkLst>
            <pc:docMk/>
            <pc:sldMk cId="863733192" sldId="302"/>
            <ac:spMk id="24" creationId="{DC692374-E91D-47F2-961B-8F799861AB7B}"/>
          </ac:spMkLst>
        </pc:spChg>
        <pc:spChg chg="add mod">
          <ac:chgData name="Binoy Thomas" userId="a258ff35-6324-40d4-afda-aa115441a357" providerId="ADAL" clId="{40D8D672-5444-4324-97E3-FFEAEB8C1307}" dt="2021-04-08T12:13:22.260" v="105"/>
          <ac:spMkLst>
            <pc:docMk/>
            <pc:sldMk cId="863733192" sldId="302"/>
            <ac:spMk id="25" creationId="{ECFDC7F2-BAA0-4420-BB46-82C3573FEE53}"/>
          </ac:spMkLst>
        </pc:spChg>
        <pc:spChg chg="add mod">
          <ac:chgData name="Binoy Thomas" userId="a258ff35-6324-40d4-afda-aa115441a357" providerId="ADAL" clId="{40D8D672-5444-4324-97E3-FFEAEB8C1307}" dt="2021-04-08T12:13:22.260" v="105"/>
          <ac:spMkLst>
            <pc:docMk/>
            <pc:sldMk cId="863733192" sldId="302"/>
            <ac:spMk id="27" creationId="{5DCA360F-900E-45F5-B9B1-827FF3F55BAD}"/>
          </ac:spMkLst>
        </pc:spChg>
        <pc:spChg chg="add mod">
          <ac:chgData name="Binoy Thomas" userId="a258ff35-6324-40d4-afda-aa115441a357" providerId="ADAL" clId="{40D8D672-5444-4324-97E3-FFEAEB8C1307}" dt="2021-04-13T13:33:51.405" v="1116" actId="20577"/>
          <ac:spMkLst>
            <pc:docMk/>
            <pc:sldMk cId="863733192" sldId="302"/>
            <ac:spMk id="29" creationId="{68DAB2B9-11B0-49AF-A4D7-3E7F388885F6}"/>
          </ac:spMkLst>
        </pc:spChg>
        <pc:spChg chg="add mod">
          <ac:chgData name="Binoy Thomas" userId="a258ff35-6324-40d4-afda-aa115441a357" providerId="ADAL" clId="{40D8D672-5444-4324-97E3-FFEAEB8C1307}" dt="2021-04-08T12:13:22.260" v="105"/>
          <ac:spMkLst>
            <pc:docMk/>
            <pc:sldMk cId="863733192" sldId="302"/>
            <ac:spMk id="31" creationId="{57B28BD1-D627-4346-8025-1E753FB5EAC3}"/>
          </ac:spMkLst>
        </pc:spChg>
        <pc:spChg chg="add mod">
          <ac:chgData name="Binoy Thomas" userId="a258ff35-6324-40d4-afda-aa115441a357" providerId="ADAL" clId="{40D8D672-5444-4324-97E3-FFEAEB8C1307}" dt="2021-04-08T12:13:22.260" v="105"/>
          <ac:spMkLst>
            <pc:docMk/>
            <pc:sldMk cId="863733192" sldId="302"/>
            <ac:spMk id="32" creationId="{C822671B-BDF5-462F-B314-B84D04B05CD1}"/>
          </ac:spMkLst>
        </pc:spChg>
        <pc:spChg chg="add mod">
          <ac:chgData name="Binoy Thomas" userId="a258ff35-6324-40d4-afda-aa115441a357" providerId="ADAL" clId="{40D8D672-5444-4324-97E3-FFEAEB8C1307}" dt="2021-04-13T11:42:52.896" v="667" actId="3064"/>
          <ac:spMkLst>
            <pc:docMk/>
            <pc:sldMk cId="863733192" sldId="302"/>
            <ac:spMk id="33" creationId="{2B004226-1347-4706-9BDA-EEB32091B5EE}"/>
          </ac:spMkLst>
        </pc:spChg>
        <pc:spChg chg="del">
          <ac:chgData name="Binoy Thomas" userId="a258ff35-6324-40d4-afda-aa115441a357" providerId="ADAL" clId="{40D8D672-5444-4324-97E3-FFEAEB8C1307}" dt="2021-04-08T12:12:46.729" v="104" actId="478"/>
          <ac:spMkLst>
            <pc:docMk/>
            <pc:sldMk cId="863733192" sldId="302"/>
            <ac:spMk id="36" creationId="{2B204649-429A-4D29-A264-478396B4E531}"/>
          </ac:spMkLst>
        </pc:spChg>
        <pc:spChg chg="add mod">
          <ac:chgData name="Binoy Thomas" userId="a258ff35-6324-40d4-afda-aa115441a357" providerId="ADAL" clId="{40D8D672-5444-4324-97E3-FFEAEB8C1307}" dt="2021-04-08T12:13:22.260" v="105"/>
          <ac:spMkLst>
            <pc:docMk/>
            <pc:sldMk cId="863733192" sldId="302"/>
            <ac:spMk id="37" creationId="{04C042B4-2EC2-4D94-B74D-084C40182D41}"/>
          </ac:spMkLst>
        </pc:spChg>
        <pc:spChg chg="add mod">
          <ac:chgData name="Binoy Thomas" userId="a258ff35-6324-40d4-afda-aa115441a357" providerId="ADAL" clId="{40D8D672-5444-4324-97E3-FFEAEB8C1307}" dt="2021-04-08T12:13:22.260" v="105"/>
          <ac:spMkLst>
            <pc:docMk/>
            <pc:sldMk cId="863733192" sldId="302"/>
            <ac:spMk id="39" creationId="{25422540-C7D9-498B-AA1B-D3DCC12FE0DD}"/>
          </ac:spMkLst>
        </pc:spChg>
        <pc:spChg chg="add mod">
          <ac:chgData name="Binoy Thomas" userId="a258ff35-6324-40d4-afda-aa115441a357" providerId="ADAL" clId="{40D8D672-5444-4324-97E3-FFEAEB8C1307}" dt="2021-04-08T12:13:22.260" v="105"/>
          <ac:spMkLst>
            <pc:docMk/>
            <pc:sldMk cId="863733192" sldId="302"/>
            <ac:spMk id="42" creationId="{ADCA5684-E1E4-4929-AABF-DB1EE18CE144}"/>
          </ac:spMkLst>
        </pc:spChg>
        <pc:spChg chg="add mod">
          <ac:chgData name="Binoy Thomas" userId="a258ff35-6324-40d4-afda-aa115441a357" providerId="ADAL" clId="{40D8D672-5444-4324-97E3-FFEAEB8C1307}" dt="2021-04-13T11:42:52.896" v="667" actId="3064"/>
          <ac:spMkLst>
            <pc:docMk/>
            <pc:sldMk cId="863733192" sldId="302"/>
            <ac:spMk id="45" creationId="{5AE6D1BB-EDA6-4EF6-9D1E-96E99906140E}"/>
          </ac:spMkLst>
        </pc:spChg>
        <pc:spChg chg="add mod">
          <ac:chgData name="Binoy Thomas" userId="a258ff35-6324-40d4-afda-aa115441a357" providerId="ADAL" clId="{40D8D672-5444-4324-97E3-FFEAEB8C1307}" dt="2021-04-13T11:42:52.896" v="667" actId="3064"/>
          <ac:spMkLst>
            <pc:docMk/>
            <pc:sldMk cId="863733192" sldId="302"/>
            <ac:spMk id="46" creationId="{F30BE9CA-C399-49BD-951F-D8EEEEE4AC35}"/>
          </ac:spMkLst>
        </pc:spChg>
        <pc:spChg chg="add mod">
          <ac:chgData name="Binoy Thomas" userId="a258ff35-6324-40d4-afda-aa115441a357" providerId="ADAL" clId="{40D8D672-5444-4324-97E3-FFEAEB8C1307}" dt="2021-04-08T12:13:22.260" v="105"/>
          <ac:spMkLst>
            <pc:docMk/>
            <pc:sldMk cId="863733192" sldId="302"/>
            <ac:spMk id="48" creationId="{A0175ED3-2B17-4A5B-B985-10306C0C9EA0}"/>
          </ac:spMkLst>
        </pc:spChg>
        <pc:spChg chg="add mod">
          <ac:chgData name="Binoy Thomas" userId="a258ff35-6324-40d4-afda-aa115441a357" providerId="ADAL" clId="{40D8D672-5444-4324-97E3-FFEAEB8C1307}" dt="2021-04-08T12:13:22.260" v="105"/>
          <ac:spMkLst>
            <pc:docMk/>
            <pc:sldMk cId="863733192" sldId="302"/>
            <ac:spMk id="50" creationId="{70FBD401-4F08-4E6E-BCDD-AA3C96CFE698}"/>
          </ac:spMkLst>
        </pc:spChg>
        <pc:spChg chg="add mod">
          <ac:chgData name="Binoy Thomas" userId="a258ff35-6324-40d4-afda-aa115441a357" providerId="ADAL" clId="{40D8D672-5444-4324-97E3-FFEAEB8C1307}" dt="2021-04-13T11:44:04.394" v="673" actId="20577"/>
          <ac:spMkLst>
            <pc:docMk/>
            <pc:sldMk cId="863733192" sldId="302"/>
            <ac:spMk id="52" creationId="{9A6A1A14-6882-4B10-8EAD-97BA42AA335E}"/>
          </ac:spMkLst>
        </pc:spChg>
        <pc:spChg chg="add mod ord">
          <ac:chgData name="Binoy Thomas" userId="a258ff35-6324-40d4-afda-aa115441a357" providerId="ADAL" clId="{40D8D672-5444-4324-97E3-FFEAEB8C1307}" dt="2021-04-13T11:43:45.373" v="668" actId="167"/>
          <ac:spMkLst>
            <pc:docMk/>
            <pc:sldMk cId="863733192" sldId="302"/>
            <ac:spMk id="55" creationId="{0B033B15-E94C-473C-A47A-34CB1BEEADC3}"/>
          </ac:spMkLst>
        </pc:spChg>
        <pc:spChg chg="add mod">
          <ac:chgData name="Binoy Thomas" userId="a258ff35-6324-40d4-afda-aa115441a357" providerId="ADAL" clId="{40D8D672-5444-4324-97E3-FFEAEB8C1307}" dt="2021-04-08T12:13:22.260" v="105"/>
          <ac:spMkLst>
            <pc:docMk/>
            <pc:sldMk cId="863733192" sldId="302"/>
            <ac:spMk id="56" creationId="{E311AFF4-62D4-4C90-AE0D-7D3A96FDD3A1}"/>
          </ac:spMkLst>
        </pc:spChg>
        <pc:spChg chg="add mod">
          <ac:chgData name="Binoy Thomas" userId="a258ff35-6324-40d4-afda-aa115441a357" providerId="ADAL" clId="{40D8D672-5444-4324-97E3-FFEAEB8C1307}" dt="2021-04-08T12:13:22.260" v="105"/>
          <ac:spMkLst>
            <pc:docMk/>
            <pc:sldMk cId="863733192" sldId="302"/>
            <ac:spMk id="57" creationId="{C1FCE767-DABF-4B88-BC83-E77A3E390B40}"/>
          </ac:spMkLst>
        </pc:spChg>
        <pc:spChg chg="add mod">
          <ac:chgData name="Binoy Thomas" userId="a258ff35-6324-40d4-afda-aa115441a357" providerId="ADAL" clId="{40D8D672-5444-4324-97E3-FFEAEB8C1307}" dt="2021-04-08T12:13:22.260" v="105"/>
          <ac:spMkLst>
            <pc:docMk/>
            <pc:sldMk cId="863733192" sldId="302"/>
            <ac:spMk id="58" creationId="{5E8F164B-B370-4CDB-9E83-FFAA31029B93}"/>
          </ac:spMkLst>
        </pc:spChg>
        <pc:spChg chg="add mod">
          <ac:chgData name="Binoy Thomas" userId="a258ff35-6324-40d4-afda-aa115441a357" providerId="ADAL" clId="{40D8D672-5444-4324-97E3-FFEAEB8C1307}" dt="2021-04-08T12:13:22.260" v="105"/>
          <ac:spMkLst>
            <pc:docMk/>
            <pc:sldMk cId="863733192" sldId="302"/>
            <ac:spMk id="59" creationId="{74784A05-0AAD-4A6A-850C-F5A930DEC0B8}"/>
          </ac:spMkLst>
        </pc:spChg>
        <pc:spChg chg="add mod">
          <ac:chgData name="Binoy Thomas" userId="a258ff35-6324-40d4-afda-aa115441a357" providerId="ADAL" clId="{40D8D672-5444-4324-97E3-FFEAEB8C1307}" dt="2021-04-08T12:13:22.260" v="105"/>
          <ac:spMkLst>
            <pc:docMk/>
            <pc:sldMk cId="863733192" sldId="302"/>
            <ac:spMk id="60" creationId="{BA50ABA3-F1E1-4E13-8902-E52628475B50}"/>
          </ac:spMkLst>
        </pc:spChg>
        <pc:spChg chg="add mod">
          <ac:chgData name="Binoy Thomas" userId="a258ff35-6324-40d4-afda-aa115441a357" providerId="ADAL" clId="{40D8D672-5444-4324-97E3-FFEAEB8C1307}" dt="2021-04-13T11:42:52.896" v="667" actId="3064"/>
          <ac:spMkLst>
            <pc:docMk/>
            <pc:sldMk cId="863733192" sldId="302"/>
            <ac:spMk id="61" creationId="{3F33DF96-C295-43FD-8331-1811D9E90C59}"/>
          </ac:spMkLst>
        </pc:spChg>
        <pc:spChg chg="add mod">
          <ac:chgData name="Binoy Thomas" userId="a258ff35-6324-40d4-afda-aa115441a357" providerId="ADAL" clId="{40D8D672-5444-4324-97E3-FFEAEB8C1307}" dt="2021-04-08T12:13:22.260" v="105"/>
          <ac:spMkLst>
            <pc:docMk/>
            <pc:sldMk cId="863733192" sldId="302"/>
            <ac:spMk id="62" creationId="{7157D816-184E-41D2-ABD5-9869A1F122B7}"/>
          </ac:spMkLst>
        </pc:spChg>
        <pc:spChg chg="add mod">
          <ac:chgData name="Binoy Thomas" userId="a258ff35-6324-40d4-afda-aa115441a357" providerId="ADAL" clId="{40D8D672-5444-4324-97E3-FFEAEB8C1307}" dt="2021-04-13T11:44:24.803" v="683" actId="20577"/>
          <ac:spMkLst>
            <pc:docMk/>
            <pc:sldMk cId="863733192" sldId="302"/>
            <ac:spMk id="63" creationId="{10C312BF-4DC4-4C17-806B-4A6C2901D65A}"/>
          </ac:spMkLst>
        </pc:spChg>
        <pc:spChg chg="add mod">
          <ac:chgData name="Binoy Thomas" userId="a258ff35-6324-40d4-afda-aa115441a357" providerId="ADAL" clId="{40D8D672-5444-4324-97E3-FFEAEB8C1307}" dt="2021-04-13T11:44:28.363" v="685" actId="20577"/>
          <ac:spMkLst>
            <pc:docMk/>
            <pc:sldMk cId="863733192" sldId="302"/>
            <ac:spMk id="64" creationId="{BE05FEBE-E596-4DE6-8ED1-616152A0E7D1}"/>
          </ac:spMkLst>
        </pc:spChg>
        <pc:spChg chg="add mod">
          <ac:chgData name="Binoy Thomas" userId="a258ff35-6324-40d4-afda-aa115441a357" providerId="ADAL" clId="{40D8D672-5444-4324-97E3-FFEAEB8C1307}" dt="2021-04-08T12:13:22.260" v="105"/>
          <ac:spMkLst>
            <pc:docMk/>
            <pc:sldMk cId="863733192" sldId="302"/>
            <ac:spMk id="65" creationId="{6AD5E9F9-8173-43C6-B4C5-7E846ADFD63F}"/>
          </ac:spMkLst>
        </pc:spChg>
        <pc:spChg chg="add mod">
          <ac:chgData name="Binoy Thomas" userId="a258ff35-6324-40d4-afda-aa115441a357" providerId="ADAL" clId="{40D8D672-5444-4324-97E3-FFEAEB8C1307}" dt="2021-04-13T11:44:21.202" v="681" actId="20577"/>
          <ac:spMkLst>
            <pc:docMk/>
            <pc:sldMk cId="863733192" sldId="302"/>
            <ac:spMk id="66" creationId="{25F2B229-0B00-49DD-A718-A2CE8A1B8307}"/>
          </ac:spMkLst>
        </pc:spChg>
        <pc:spChg chg="add mod">
          <ac:chgData name="Binoy Thomas" userId="a258ff35-6324-40d4-afda-aa115441a357" providerId="ADAL" clId="{40D8D672-5444-4324-97E3-FFEAEB8C1307}" dt="2021-04-13T11:44:17.037" v="679"/>
          <ac:spMkLst>
            <pc:docMk/>
            <pc:sldMk cId="863733192" sldId="302"/>
            <ac:spMk id="67" creationId="{121FC188-F14D-4A85-A1AF-28C10845DC76}"/>
          </ac:spMkLst>
        </pc:spChg>
        <pc:spChg chg="add mod">
          <ac:chgData name="Binoy Thomas" userId="a258ff35-6324-40d4-afda-aa115441a357" providerId="ADAL" clId="{40D8D672-5444-4324-97E3-FFEAEB8C1307}" dt="2021-04-12T12:00:27.017" v="237" actId="1038"/>
          <ac:spMkLst>
            <pc:docMk/>
            <pc:sldMk cId="863733192" sldId="302"/>
            <ac:spMk id="68" creationId="{721C9EAF-5D3B-4C7C-AAC1-11A7A2C3015E}"/>
          </ac:spMkLst>
        </pc:spChg>
        <pc:spChg chg="add mod">
          <ac:chgData name="Binoy Thomas" userId="a258ff35-6324-40d4-afda-aa115441a357" providerId="ADAL" clId="{40D8D672-5444-4324-97E3-FFEAEB8C1307}" dt="2021-04-12T12:00:27.017" v="237" actId="1038"/>
          <ac:spMkLst>
            <pc:docMk/>
            <pc:sldMk cId="863733192" sldId="302"/>
            <ac:spMk id="69" creationId="{1B1F02E4-2992-4D46-B2D6-50ABC3BC7C9C}"/>
          </ac:spMkLst>
        </pc:spChg>
        <pc:spChg chg="add mod">
          <ac:chgData name="Binoy Thomas" userId="a258ff35-6324-40d4-afda-aa115441a357" providerId="ADAL" clId="{40D8D672-5444-4324-97E3-FFEAEB8C1307}" dt="2021-04-08T12:13:22.260" v="105"/>
          <ac:spMkLst>
            <pc:docMk/>
            <pc:sldMk cId="863733192" sldId="302"/>
            <ac:spMk id="70" creationId="{0F152FBD-3D23-4DA5-98CF-4D6344C11D73}"/>
          </ac:spMkLst>
        </pc:spChg>
        <pc:spChg chg="add mod">
          <ac:chgData name="Binoy Thomas" userId="a258ff35-6324-40d4-afda-aa115441a357" providerId="ADAL" clId="{40D8D672-5444-4324-97E3-FFEAEB8C1307}" dt="2021-04-08T12:13:22.260" v="105"/>
          <ac:spMkLst>
            <pc:docMk/>
            <pc:sldMk cId="863733192" sldId="302"/>
            <ac:spMk id="71" creationId="{8DB344A0-AFDC-4F69-ACAB-42E16A502560}"/>
          </ac:spMkLst>
        </pc:spChg>
        <pc:spChg chg="add mod">
          <ac:chgData name="Binoy Thomas" userId="a258ff35-6324-40d4-afda-aa115441a357" providerId="ADAL" clId="{40D8D672-5444-4324-97E3-FFEAEB8C1307}" dt="2021-04-08T12:13:22.260" v="105"/>
          <ac:spMkLst>
            <pc:docMk/>
            <pc:sldMk cId="863733192" sldId="302"/>
            <ac:spMk id="72" creationId="{4B1A0BB7-D1FD-401B-A291-61053CECE0A9}"/>
          </ac:spMkLst>
        </pc:spChg>
        <pc:spChg chg="add mod">
          <ac:chgData name="Binoy Thomas" userId="a258ff35-6324-40d4-afda-aa115441a357" providerId="ADAL" clId="{40D8D672-5444-4324-97E3-FFEAEB8C1307}" dt="2021-04-13T11:46:21.495" v="692" actId="1035"/>
          <ac:spMkLst>
            <pc:docMk/>
            <pc:sldMk cId="863733192" sldId="302"/>
            <ac:spMk id="81" creationId="{C7141418-B572-430E-9DC0-1FDB10747090}"/>
          </ac:spMkLst>
        </pc:spChg>
        <pc:spChg chg="add mod">
          <ac:chgData name="Binoy Thomas" userId="a258ff35-6324-40d4-afda-aa115441a357" providerId="ADAL" clId="{40D8D672-5444-4324-97E3-FFEAEB8C1307}" dt="2021-04-13T11:43:54.683" v="670"/>
          <ac:spMkLst>
            <pc:docMk/>
            <pc:sldMk cId="863733192" sldId="302"/>
            <ac:spMk id="82" creationId="{A4FA3B1B-788C-4837-B9B3-6A18EBC37611}"/>
          </ac:spMkLst>
        </pc:spChg>
        <pc:spChg chg="add mod">
          <ac:chgData name="Binoy Thomas" userId="a258ff35-6324-40d4-afda-aa115441a357" providerId="ADAL" clId="{40D8D672-5444-4324-97E3-FFEAEB8C1307}" dt="2021-04-13T11:43:59.719" v="672" actId="20577"/>
          <ac:spMkLst>
            <pc:docMk/>
            <pc:sldMk cId="863733192" sldId="302"/>
            <ac:spMk id="83" creationId="{57E60418-6B89-40ED-B189-DB6C9FC7FB53}"/>
          </ac:spMkLst>
        </pc:spChg>
        <pc:spChg chg="add mod">
          <ac:chgData name="Binoy Thomas" userId="a258ff35-6324-40d4-afda-aa115441a357" providerId="ADAL" clId="{40D8D672-5444-4324-97E3-FFEAEB8C1307}" dt="2021-04-13T11:42:52.896" v="667" actId="3064"/>
          <ac:spMkLst>
            <pc:docMk/>
            <pc:sldMk cId="863733192" sldId="302"/>
            <ac:spMk id="84" creationId="{9C700F77-4074-42BC-BACC-CCF0C9C66796}"/>
          </ac:spMkLst>
        </pc:spChg>
        <pc:spChg chg="add mod">
          <ac:chgData name="Binoy Thomas" userId="a258ff35-6324-40d4-afda-aa115441a357" providerId="ADAL" clId="{40D8D672-5444-4324-97E3-FFEAEB8C1307}" dt="2021-04-13T11:44:10.517" v="677" actId="20577"/>
          <ac:spMkLst>
            <pc:docMk/>
            <pc:sldMk cId="863733192" sldId="302"/>
            <ac:spMk id="85" creationId="{881C1B35-0660-4ED2-A647-F7F3AB4E36E8}"/>
          </ac:spMkLst>
        </pc:spChg>
        <pc:spChg chg="add mod">
          <ac:chgData name="Binoy Thomas" userId="a258ff35-6324-40d4-afda-aa115441a357" providerId="ADAL" clId="{40D8D672-5444-4324-97E3-FFEAEB8C1307}" dt="2021-04-08T12:13:22.260" v="105"/>
          <ac:spMkLst>
            <pc:docMk/>
            <pc:sldMk cId="863733192" sldId="302"/>
            <ac:spMk id="86" creationId="{21620DFB-C87C-4782-97B5-A3F875A7BAE4}"/>
          </ac:spMkLst>
        </pc:spChg>
        <pc:picChg chg="del">
          <ac:chgData name="Binoy Thomas" userId="a258ff35-6324-40d4-afda-aa115441a357" providerId="ADAL" clId="{40D8D672-5444-4324-97E3-FFEAEB8C1307}" dt="2021-04-08T12:12:46.729" v="104" actId="478"/>
          <ac:picMkLst>
            <pc:docMk/>
            <pc:sldMk cId="863733192" sldId="302"/>
            <ac:picMk id="3" creationId="{4FFC1559-CE58-4FFA-925D-DA78A51FB653}"/>
          </ac:picMkLst>
        </pc:picChg>
        <pc:picChg chg="del">
          <ac:chgData name="Binoy Thomas" userId="a258ff35-6324-40d4-afda-aa115441a357" providerId="ADAL" clId="{40D8D672-5444-4324-97E3-FFEAEB8C1307}" dt="2021-04-08T12:12:46.729" v="104" actId="478"/>
          <ac:picMkLst>
            <pc:docMk/>
            <pc:sldMk cId="863733192" sldId="302"/>
            <ac:picMk id="10" creationId="{B73BD802-7FE6-47E1-9F1B-6B4356B19C70}"/>
          </ac:picMkLst>
        </pc:picChg>
        <pc:picChg chg="del">
          <ac:chgData name="Binoy Thomas" userId="a258ff35-6324-40d4-afda-aa115441a357" providerId="ADAL" clId="{40D8D672-5444-4324-97E3-FFEAEB8C1307}" dt="2021-04-08T12:12:46.729" v="104" actId="478"/>
          <ac:picMkLst>
            <pc:docMk/>
            <pc:sldMk cId="863733192" sldId="302"/>
            <ac:picMk id="26" creationId="{B7460D62-9791-4C37-B3BB-D53B71BF0596}"/>
          </ac:picMkLst>
        </pc:picChg>
        <pc:picChg chg="del">
          <ac:chgData name="Binoy Thomas" userId="a258ff35-6324-40d4-afda-aa115441a357" providerId="ADAL" clId="{40D8D672-5444-4324-97E3-FFEAEB8C1307}" dt="2021-04-08T12:12:46.729" v="104" actId="478"/>
          <ac:picMkLst>
            <pc:docMk/>
            <pc:sldMk cId="863733192" sldId="302"/>
            <ac:picMk id="28" creationId="{3FB157B4-5CEE-4268-97CB-355ED8C499A1}"/>
          </ac:picMkLst>
        </pc:picChg>
        <pc:picChg chg="del">
          <ac:chgData name="Binoy Thomas" userId="a258ff35-6324-40d4-afda-aa115441a357" providerId="ADAL" clId="{40D8D672-5444-4324-97E3-FFEAEB8C1307}" dt="2021-04-08T12:12:46.729" v="104" actId="478"/>
          <ac:picMkLst>
            <pc:docMk/>
            <pc:sldMk cId="863733192" sldId="302"/>
            <ac:picMk id="30" creationId="{6B009FB0-F3C4-4F76-A190-3637D423FA2C}"/>
          </ac:picMkLst>
        </pc:picChg>
        <pc:picChg chg="del">
          <ac:chgData name="Binoy Thomas" userId="a258ff35-6324-40d4-afda-aa115441a357" providerId="ADAL" clId="{40D8D672-5444-4324-97E3-FFEAEB8C1307}" dt="2021-04-08T12:12:46.729" v="104" actId="478"/>
          <ac:picMkLst>
            <pc:docMk/>
            <pc:sldMk cId="863733192" sldId="302"/>
            <ac:picMk id="34" creationId="{74B29BF3-866C-415A-93A5-F5EC4E92D509}"/>
          </ac:picMkLst>
        </pc:picChg>
        <pc:picChg chg="del">
          <ac:chgData name="Binoy Thomas" userId="a258ff35-6324-40d4-afda-aa115441a357" providerId="ADAL" clId="{40D8D672-5444-4324-97E3-FFEAEB8C1307}" dt="2021-04-08T12:12:46.729" v="104" actId="478"/>
          <ac:picMkLst>
            <pc:docMk/>
            <pc:sldMk cId="863733192" sldId="302"/>
            <ac:picMk id="38" creationId="{4ABD9376-9C37-4AA4-9553-66FA754F9AE4}"/>
          </ac:picMkLst>
        </pc:picChg>
        <pc:cxnChg chg="del mod">
          <ac:chgData name="Binoy Thomas" userId="a258ff35-6324-40d4-afda-aa115441a357" providerId="ADAL" clId="{40D8D672-5444-4324-97E3-FFEAEB8C1307}" dt="2021-04-08T12:12:46.729" v="104" actId="478"/>
          <ac:cxnSpMkLst>
            <pc:docMk/>
            <pc:sldMk cId="863733192" sldId="302"/>
            <ac:cxnSpMk id="17" creationId="{3C75CA91-BD75-1B4C-8FFF-A4714C9BEE78}"/>
          </ac:cxnSpMkLst>
        </pc:cxnChg>
        <pc:cxnChg chg="del mod">
          <ac:chgData name="Binoy Thomas" userId="a258ff35-6324-40d4-afda-aa115441a357" providerId="ADAL" clId="{40D8D672-5444-4324-97E3-FFEAEB8C1307}" dt="2021-04-08T12:12:46.729" v="104" actId="478"/>
          <ac:cxnSpMkLst>
            <pc:docMk/>
            <pc:sldMk cId="863733192" sldId="302"/>
            <ac:cxnSpMk id="18" creationId="{1BCEB0A2-89A3-8241-BD1C-E869E58AA835}"/>
          </ac:cxnSpMkLst>
        </pc:cxnChg>
        <pc:cxnChg chg="del">
          <ac:chgData name="Binoy Thomas" userId="a258ff35-6324-40d4-afda-aa115441a357" providerId="ADAL" clId="{40D8D672-5444-4324-97E3-FFEAEB8C1307}" dt="2021-04-08T12:12:46.729" v="104" actId="478"/>
          <ac:cxnSpMkLst>
            <pc:docMk/>
            <pc:sldMk cId="863733192" sldId="302"/>
            <ac:cxnSpMk id="19" creationId="{B8B31392-FD2A-B742-8044-F13DEA0B4B97}"/>
          </ac:cxnSpMkLst>
        </pc:cxnChg>
        <pc:cxnChg chg="del mod">
          <ac:chgData name="Binoy Thomas" userId="a258ff35-6324-40d4-afda-aa115441a357" providerId="ADAL" clId="{40D8D672-5444-4324-97E3-FFEAEB8C1307}" dt="2021-04-08T12:12:46.729" v="104" actId="478"/>
          <ac:cxnSpMkLst>
            <pc:docMk/>
            <pc:sldMk cId="863733192" sldId="302"/>
            <ac:cxnSpMk id="20" creationId="{D9B19FAC-507B-2B46-A6D2-31A131979426}"/>
          </ac:cxnSpMkLst>
        </pc:cxnChg>
        <pc:cxnChg chg="del mod">
          <ac:chgData name="Binoy Thomas" userId="a258ff35-6324-40d4-afda-aa115441a357" providerId="ADAL" clId="{40D8D672-5444-4324-97E3-FFEAEB8C1307}" dt="2021-04-08T12:12:46.729" v="104" actId="478"/>
          <ac:cxnSpMkLst>
            <pc:docMk/>
            <pc:sldMk cId="863733192" sldId="302"/>
            <ac:cxnSpMk id="21" creationId="{A78E8C96-8CB2-E043-8830-1560903645BD}"/>
          </ac:cxnSpMkLst>
        </pc:cxnChg>
        <pc:cxnChg chg="del">
          <ac:chgData name="Binoy Thomas" userId="a258ff35-6324-40d4-afda-aa115441a357" providerId="ADAL" clId="{40D8D672-5444-4324-97E3-FFEAEB8C1307}" dt="2021-04-08T12:12:46.729" v="104" actId="478"/>
          <ac:cxnSpMkLst>
            <pc:docMk/>
            <pc:sldMk cId="863733192" sldId="302"/>
            <ac:cxnSpMk id="22" creationId="{FECC607C-BF4D-6E49-B87B-3D9A123967C7}"/>
          </ac:cxnSpMkLst>
        </pc:cxnChg>
        <pc:cxnChg chg="add mod">
          <ac:chgData name="Binoy Thomas" userId="a258ff35-6324-40d4-afda-aa115441a357" providerId="ADAL" clId="{40D8D672-5444-4324-97E3-FFEAEB8C1307}" dt="2021-04-08T12:13:22.260" v="105"/>
          <ac:cxnSpMkLst>
            <pc:docMk/>
            <pc:sldMk cId="863733192" sldId="302"/>
            <ac:cxnSpMk id="35" creationId="{02C7FFEB-8220-4D3E-A115-3730F70673D2}"/>
          </ac:cxnSpMkLst>
        </pc:cxnChg>
        <pc:cxnChg chg="add mod">
          <ac:chgData name="Binoy Thomas" userId="a258ff35-6324-40d4-afda-aa115441a357" providerId="ADAL" clId="{40D8D672-5444-4324-97E3-FFEAEB8C1307}" dt="2021-04-08T12:13:22.260" v="105"/>
          <ac:cxnSpMkLst>
            <pc:docMk/>
            <pc:sldMk cId="863733192" sldId="302"/>
            <ac:cxnSpMk id="40" creationId="{A6E51048-FBF9-43DB-9332-393E55200DEE}"/>
          </ac:cxnSpMkLst>
        </pc:cxnChg>
        <pc:cxnChg chg="add mod">
          <ac:chgData name="Binoy Thomas" userId="a258ff35-6324-40d4-afda-aa115441a357" providerId="ADAL" clId="{40D8D672-5444-4324-97E3-FFEAEB8C1307}" dt="2021-04-08T12:13:22.260" v="105"/>
          <ac:cxnSpMkLst>
            <pc:docMk/>
            <pc:sldMk cId="863733192" sldId="302"/>
            <ac:cxnSpMk id="41" creationId="{E2CE6E32-3C33-4CE9-B4C7-86872603A915}"/>
          </ac:cxnSpMkLst>
        </pc:cxnChg>
        <pc:cxnChg chg="add mod">
          <ac:chgData name="Binoy Thomas" userId="a258ff35-6324-40d4-afda-aa115441a357" providerId="ADAL" clId="{40D8D672-5444-4324-97E3-FFEAEB8C1307}" dt="2021-04-08T12:13:22.260" v="105"/>
          <ac:cxnSpMkLst>
            <pc:docMk/>
            <pc:sldMk cId="863733192" sldId="302"/>
            <ac:cxnSpMk id="43" creationId="{95E1E8B4-3F72-4E34-B980-FF5EA8A19DE3}"/>
          </ac:cxnSpMkLst>
        </pc:cxnChg>
        <pc:cxnChg chg="add mod">
          <ac:chgData name="Binoy Thomas" userId="a258ff35-6324-40d4-afda-aa115441a357" providerId="ADAL" clId="{40D8D672-5444-4324-97E3-FFEAEB8C1307}" dt="2021-04-08T12:13:22.260" v="105"/>
          <ac:cxnSpMkLst>
            <pc:docMk/>
            <pc:sldMk cId="863733192" sldId="302"/>
            <ac:cxnSpMk id="44" creationId="{6ABA60D3-B875-4A87-BEEA-26530D5F0802}"/>
          </ac:cxnSpMkLst>
        </pc:cxnChg>
        <pc:cxnChg chg="add mod">
          <ac:chgData name="Binoy Thomas" userId="a258ff35-6324-40d4-afda-aa115441a357" providerId="ADAL" clId="{40D8D672-5444-4324-97E3-FFEAEB8C1307}" dt="2021-04-08T12:13:22.260" v="105"/>
          <ac:cxnSpMkLst>
            <pc:docMk/>
            <pc:sldMk cId="863733192" sldId="302"/>
            <ac:cxnSpMk id="47" creationId="{36FB61E3-F0E0-448F-98F6-63E7E0E162BC}"/>
          </ac:cxnSpMkLst>
        </pc:cxnChg>
        <pc:cxnChg chg="add mod">
          <ac:chgData name="Binoy Thomas" userId="a258ff35-6324-40d4-afda-aa115441a357" providerId="ADAL" clId="{40D8D672-5444-4324-97E3-FFEAEB8C1307}" dt="2021-04-08T12:13:22.260" v="105"/>
          <ac:cxnSpMkLst>
            <pc:docMk/>
            <pc:sldMk cId="863733192" sldId="302"/>
            <ac:cxnSpMk id="49" creationId="{5201AEA3-7797-4E9E-A4BC-DF71DF4CC004}"/>
          </ac:cxnSpMkLst>
        </pc:cxnChg>
        <pc:cxnChg chg="add mod">
          <ac:chgData name="Binoy Thomas" userId="a258ff35-6324-40d4-afda-aa115441a357" providerId="ADAL" clId="{40D8D672-5444-4324-97E3-FFEAEB8C1307}" dt="2021-04-08T12:13:22.260" v="105"/>
          <ac:cxnSpMkLst>
            <pc:docMk/>
            <pc:sldMk cId="863733192" sldId="302"/>
            <ac:cxnSpMk id="51" creationId="{D5134DA2-C4DC-42EF-AD4B-8626F44D62CA}"/>
          </ac:cxnSpMkLst>
        </pc:cxnChg>
        <pc:cxnChg chg="add mod">
          <ac:chgData name="Binoy Thomas" userId="a258ff35-6324-40d4-afda-aa115441a357" providerId="ADAL" clId="{40D8D672-5444-4324-97E3-FFEAEB8C1307}" dt="2021-04-08T12:13:22.260" v="105"/>
          <ac:cxnSpMkLst>
            <pc:docMk/>
            <pc:sldMk cId="863733192" sldId="302"/>
            <ac:cxnSpMk id="53" creationId="{22482DAD-90F2-4FC7-983A-61A454E29ECE}"/>
          </ac:cxnSpMkLst>
        </pc:cxnChg>
        <pc:cxnChg chg="add mod">
          <ac:chgData name="Binoy Thomas" userId="a258ff35-6324-40d4-afda-aa115441a357" providerId="ADAL" clId="{40D8D672-5444-4324-97E3-FFEAEB8C1307}" dt="2021-04-08T12:13:22.260" v="105"/>
          <ac:cxnSpMkLst>
            <pc:docMk/>
            <pc:sldMk cId="863733192" sldId="302"/>
            <ac:cxnSpMk id="54" creationId="{AA0779CD-E6F3-4E6A-B7EA-B3706A84FBB1}"/>
          </ac:cxnSpMkLst>
        </pc:cxnChg>
        <pc:cxnChg chg="add mod">
          <ac:chgData name="Binoy Thomas" userId="a258ff35-6324-40d4-afda-aa115441a357" providerId="ADAL" clId="{40D8D672-5444-4324-97E3-FFEAEB8C1307}" dt="2021-04-08T12:13:22.260" v="105"/>
          <ac:cxnSpMkLst>
            <pc:docMk/>
            <pc:sldMk cId="863733192" sldId="302"/>
            <ac:cxnSpMk id="73" creationId="{53663537-C05E-4074-A339-567A8535DF58}"/>
          </ac:cxnSpMkLst>
        </pc:cxnChg>
        <pc:cxnChg chg="add mod">
          <ac:chgData name="Binoy Thomas" userId="a258ff35-6324-40d4-afda-aa115441a357" providerId="ADAL" clId="{40D8D672-5444-4324-97E3-FFEAEB8C1307}" dt="2021-04-08T12:13:22.260" v="105"/>
          <ac:cxnSpMkLst>
            <pc:docMk/>
            <pc:sldMk cId="863733192" sldId="302"/>
            <ac:cxnSpMk id="74" creationId="{3FF10B0C-005C-477D-AC29-32A5288E46FB}"/>
          </ac:cxnSpMkLst>
        </pc:cxnChg>
        <pc:cxnChg chg="add mod">
          <ac:chgData name="Binoy Thomas" userId="a258ff35-6324-40d4-afda-aa115441a357" providerId="ADAL" clId="{40D8D672-5444-4324-97E3-FFEAEB8C1307}" dt="2021-04-08T12:13:22.260" v="105"/>
          <ac:cxnSpMkLst>
            <pc:docMk/>
            <pc:sldMk cId="863733192" sldId="302"/>
            <ac:cxnSpMk id="75" creationId="{E02521AF-1E51-4438-A727-5FF040F9FE05}"/>
          </ac:cxnSpMkLst>
        </pc:cxnChg>
        <pc:cxnChg chg="add mod">
          <ac:chgData name="Binoy Thomas" userId="a258ff35-6324-40d4-afda-aa115441a357" providerId="ADAL" clId="{40D8D672-5444-4324-97E3-FFEAEB8C1307}" dt="2021-04-08T12:13:22.260" v="105"/>
          <ac:cxnSpMkLst>
            <pc:docMk/>
            <pc:sldMk cId="863733192" sldId="302"/>
            <ac:cxnSpMk id="76" creationId="{652E14E2-C78B-411E-891F-E0668E0C47F1}"/>
          </ac:cxnSpMkLst>
        </pc:cxnChg>
        <pc:cxnChg chg="add mod">
          <ac:chgData name="Binoy Thomas" userId="a258ff35-6324-40d4-afda-aa115441a357" providerId="ADAL" clId="{40D8D672-5444-4324-97E3-FFEAEB8C1307}" dt="2021-04-13T11:44:47.376" v="686" actId="692"/>
          <ac:cxnSpMkLst>
            <pc:docMk/>
            <pc:sldMk cId="863733192" sldId="302"/>
            <ac:cxnSpMk id="77" creationId="{448C361D-40EE-4089-950D-800981D47498}"/>
          </ac:cxnSpMkLst>
        </pc:cxnChg>
        <pc:cxnChg chg="add mod">
          <ac:chgData name="Binoy Thomas" userId="a258ff35-6324-40d4-afda-aa115441a357" providerId="ADAL" clId="{40D8D672-5444-4324-97E3-FFEAEB8C1307}" dt="2021-04-08T12:13:22.260" v="105"/>
          <ac:cxnSpMkLst>
            <pc:docMk/>
            <pc:sldMk cId="863733192" sldId="302"/>
            <ac:cxnSpMk id="78" creationId="{F7431CD6-1C62-4EFD-85F0-FA8669C03FBB}"/>
          </ac:cxnSpMkLst>
        </pc:cxnChg>
        <pc:cxnChg chg="add mod">
          <ac:chgData name="Binoy Thomas" userId="a258ff35-6324-40d4-afda-aa115441a357" providerId="ADAL" clId="{40D8D672-5444-4324-97E3-FFEAEB8C1307}" dt="2021-04-08T12:13:22.260" v="105"/>
          <ac:cxnSpMkLst>
            <pc:docMk/>
            <pc:sldMk cId="863733192" sldId="302"/>
            <ac:cxnSpMk id="79" creationId="{42ADA09C-6085-4318-9F70-F7458DFE837C}"/>
          </ac:cxnSpMkLst>
        </pc:cxnChg>
        <pc:cxnChg chg="add mod">
          <ac:chgData name="Binoy Thomas" userId="a258ff35-6324-40d4-afda-aa115441a357" providerId="ADAL" clId="{40D8D672-5444-4324-97E3-FFEAEB8C1307}" dt="2021-04-08T12:13:22.260" v="105"/>
          <ac:cxnSpMkLst>
            <pc:docMk/>
            <pc:sldMk cId="863733192" sldId="302"/>
            <ac:cxnSpMk id="80" creationId="{AA0252C1-6D46-43DB-BC6A-2F1E2906AC07}"/>
          </ac:cxnSpMkLst>
        </pc:cxnChg>
      </pc:sldChg>
      <pc:sldChg chg="addSp delSp modSp add mod">
        <pc:chgData name="Binoy Thomas" userId="a258ff35-6324-40d4-afda-aa115441a357" providerId="ADAL" clId="{40D8D672-5444-4324-97E3-FFEAEB8C1307}" dt="2021-04-12T13:56:42.537" v="276" actId="14100"/>
        <pc:sldMkLst>
          <pc:docMk/>
          <pc:sldMk cId="833772256" sldId="375"/>
        </pc:sldMkLst>
        <pc:spChg chg="mod">
          <ac:chgData name="Binoy Thomas" userId="a258ff35-6324-40d4-afda-aa115441a357" providerId="ADAL" clId="{40D8D672-5444-4324-97E3-FFEAEB8C1307}" dt="2021-04-12T13:56:42.537" v="276" actId="14100"/>
          <ac:spMkLst>
            <pc:docMk/>
            <pc:sldMk cId="833772256" sldId="375"/>
            <ac:spMk id="4" creationId="{25DB9A15-A0D7-4267-91CD-AF0EE9B9D7D6}"/>
          </ac:spMkLst>
        </pc:spChg>
        <pc:spChg chg="mod">
          <ac:chgData name="Binoy Thomas" userId="a258ff35-6324-40d4-afda-aa115441a357" providerId="ADAL" clId="{40D8D672-5444-4324-97E3-FFEAEB8C1307}" dt="2021-04-12T13:56:04.377" v="271" actId="1076"/>
          <ac:spMkLst>
            <pc:docMk/>
            <pc:sldMk cId="833772256" sldId="375"/>
            <ac:spMk id="5" creationId="{4E215CA5-CFDB-4F16-B4F3-A2AD1E7D726B}"/>
          </ac:spMkLst>
        </pc:spChg>
        <pc:spChg chg="mod ord">
          <ac:chgData name="Binoy Thomas" userId="a258ff35-6324-40d4-afda-aa115441a357" providerId="ADAL" clId="{40D8D672-5444-4324-97E3-FFEAEB8C1307}" dt="2021-04-12T13:56:04.377" v="271" actId="1076"/>
          <ac:spMkLst>
            <pc:docMk/>
            <pc:sldMk cId="833772256" sldId="375"/>
            <ac:spMk id="6" creationId="{46008CA6-C1B3-401F-AC35-93C2D7ADE014}"/>
          </ac:spMkLst>
        </pc:spChg>
        <pc:spChg chg="mod">
          <ac:chgData name="Binoy Thomas" userId="a258ff35-6324-40d4-afda-aa115441a357" providerId="ADAL" clId="{40D8D672-5444-4324-97E3-FFEAEB8C1307}" dt="2021-04-12T13:56:04.377" v="271" actId="1076"/>
          <ac:spMkLst>
            <pc:docMk/>
            <pc:sldMk cId="833772256" sldId="375"/>
            <ac:spMk id="8" creationId="{264F2C52-9D52-49BC-8A7E-AF9A69AF84CF}"/>
          </ac:spMkLst>
        </pc:spChg>
        <pc:spChg chg="mod">
          <ac:chgData name="Binoy Thomas" userId="a258ff35-6324-40d4-afda-aa115441a357" providerId="ADAL" clId="{40D8D672-5444-4324-97E3-FFEAEB8C1307}" dt="2021-04-12T13:56:04.377" v="271" actId="1076"/>
          <ac:spMkLst>
            <pc:docMk/>
            <pc:sldMk cId="833772256" sldId="375"/>
            <ac:spMk id="10" creationId="{0445A018-AFB3-4CB7-8A59-AE75F1EB6E20}"/>
          </ac:spMkLst>
        </pc:spChg>
        <pc:spChg chg="mod">
          <ac:chgData name="Binoy Thomas" userId="a258ff35-6324-40d4-afda-aa115441a357" providerId="ADAL" clId="{40D8D672-5444-4324-97E3-FFEAEB8C1307}" dt="2021-04-12T13:56:04.377" v="271" actId="1076"/>
          <ac:spMkLst>
            <pc:docMk/>
            <pc:sldMk cId="833772256" sldId="375"/>
            <ac:spMk id="11" creationId="{547C7CBE-A285-4D6E-8601-39FF76099A19}"/>
          </ac:spMkLst>
        </pc:spChg>
        <pc:spChg chg="mod">
          <ac:chgData name="Binoy Thomas" userId="a258ff35-6324-40d4-afda-aa115441a357" providerId="ADAL" clId="{40D8D672-5444-4324-97E3-FFEAEB8C1307}" dt="2021-04-12T13:56:04.377" v="271" actId="1076"/>
          <ac:spMkLst>
            <pc:docMk/>
            <pc:sldMk cId="833772256" sldId="375"/>
            <ac:spMk id="12" creationId="{2FD271DE-C62C-4C05-88B3-57F4E21B4986}"/>
          </ac:spMkLst>
        </pc:spChg>
        <pc:spChg chg="mod">
          <ac:chgData name="Binoy Thomas" userId="a258ff35-6324-40d4-afda-aa115441a357" providerId="ADAL" clId="{40D8D672-5444-4324-97E3-FFEAEB8C1307}" dt="2021-04-12T13:56:04.377" v="271" actId="1076"/>
          <ac:spMkLst>
            <pc:docMk/>
            <pc:sldMk cId="833772256" sldId="375"/>
            <ac:spMk id="17" creationId="{4EC349A7-BD21-4389-94E3-96B166ADBEC6}"/>
          </ac:spMkLst>
        </pc:spChg>
        <pc:spChg chg="mod">
          <ac:chgData name="Binoy Thomas" userId="a258ff35-6324-40d4-afda-aa115441a357" providerId="ADAL" clId="{40D8D672-5444-4324-97E3-FFEAEB8C1307}" dt="2021-04-12T13:56:04.377" v="271" actId="1076"/>
          <ac:spMkLst>
            <pc:docMk/>
            <pc:sldMk cId="833772256" sldId="375"/>
            <ac:spMk id="19" creationId="{020CAB88-9BA8-4747-AD10-EBAD2AE64A22}"/>
          </ac:spMkLst>
        </pc:spChg>
        <pc:spChg chg="mod">
          <ac:chgData name="Binoy Thomas" userId="a258ff35-6324-40d4-afda-aa115441a357" providerId="ADAL" clId="{40D8D672-5444-4324-97E3-FFEAEB8C1307}" dt="2021-04-12T13:56:04.377" v="271" actId="1076"/>
          <ac:spMkLst>
            <pc:docMk/>
            <pc:sldMk cId="833772256" sldId="375"/>
            <ac:spMk id="20" creationId="{E4E76A3E-C2F5-46A9-9C12-6645ABFF3882}"/>
          </ac:spMkLst>
        </pc:spChg>
        <pc:spChg chg="mod">
          <ac:chgData name="Binoy Thomas" userId="a258ff35-6324-40d4-afda-aa115441a357" providerId="ADAL" clId="{40D8D672-5444-4324-97E3-FFEAEB8C1307}" dt="2021-04-12T13:56:04.377" v="271" actId="1076"/>
          <ac:spMkLst>
            <pc:docMk/>
            <pc:sldMk cId="833772256" sldId="375"/>
            <ac:spMk id="22" creationId="{8CE59FBB-1A51-4A1E-A08D-A9D0DF099912}"/>
          </ac:spMkLst>
        </pc:spChg>
        <pc:spChg chg="mod">
          <ac:chgData name="Binoy Thomas" userId="a258ff35-6324-40d4-afda-aa115441a357" providerId="ADAL" clId="{40D8D672-5444-4324-97E3-FFEAEB8C1307}" dt="2021-04-12T13:56:04.377" v="271" actId="1076"/>
          <ac:spMkLst>
            <pc:docMk/>
            <pc:sldMk cId="833772256" sldId="375"/>
            <ac:spMk id="31" creationId="{2F75A653-7B3A-48FD-A521-34590C64452C}"/>
          </ac:spMkLst>
        </pc:spChg>
        <pc:spChg chg="mod">
          <ac:chgData name="Binoy Thomas" userId="a258ff35-6324-40d4-afda-aa115441a357" providerId="ADAL" clId="{40D8D672-5444-4324-97E3-FFEAEB8C1307}" dt="2021-04-12T13:56:04.377" v="271" actId="1076"/>
          <ac:spMkLst>
            <pc:docMk/>
            <pc:sldMk cId="833772256" sldId="375"/>
            <ac:spMk id="32" creationId="{A24B7FA8-682B-496D-BE99-DB8F27DEFF44}"/>
          </ac:spMkLst>
        </pc:spChg>
        <pc:spChg chg="mod">
          <ac:chgData name="Binoy Thomas" userId="a258ff35-6324-40d4-afda-aa115441a357" providerId="ADAL" clId="{40D8D672-5444-4324-97E3-FFEAEB8C1307}" dt="2021-04-12T13:56:04.377" v="271" actId="1076"/>
          <ac:spMkLst>
            <pc:docMk/>
            <pc:sldMk cId="833772256" sldId="375"/>
            <ac:spMk id="36" creationId="{022E5D6E-8951-434D-9ECF-20A2D80FFC01}"/>
          </ac:spMkLst>
        </pc:spChg>
        <pc:spChg chg="mod">
          <ac:chgData name="Binoy Thomas" userId="a258ff35-6324-40d4-afda-aa115441a357" providerId="ADAL" clId="{40D8D672-5444-4324-97E3-FFEAEB8C1307}" dt="2021-04-12T13:56:04.377" v="271" actId="1076"/>
          <ac:spMkLst>
            <pc:docMk/>
            <pc:sldMk cId="833772256" sldId="375"/>
            <ac:spMk id="37" creationId="{6DBD135E-F661-4001-90EE-D15167E114D3}"/>
          </ac:spMkLst>
        </pc:spChg>
        <pc:spChg chg="mod">
          <ac:chgData name="Binoy Thomas" userId="a258ff35-6324-40d4-afda-aa115441a357" providerId="ADAL" clId="{40D8D672-5444-4324-97E3-FFEAEB8C1307}" dt="2021-04-12T13:56:04.377" v="271" actId="1076"/>
          <ac:spMkLst>
            <pc:docMk/>
            <pc:sldMk cId="833772256" sldId="375"/>
            <ac:spMk id="38" creationId="{3AA4C32F-AC76-4427-A3EA-47F184D03D94}"/>
          </ac:spMkLst>
        </pc:spChg>
        <pc:spChg chg="mod">
          <ac:chgData name="Binoy Thomas" userId="a258ff35-6324-40d4-afda-aa115441a357" providerId="ADAL" clId="{40D8D672-5444-4324-97E3-FFEAEB8C1307}" dt="2021-04-12T13:54:57.858" v="265" actId="947"/>
          <ac:spMkLst>
            <pc:docMk/>
            <pc:sldMk cId="833772256" sldId="375"/>
            <ac:spMk id="43" creationId="{C1712894-C086-4E8E-BE4A-813B1451E9A2}"/>
          </ac:spMkLst>
        </pc:spChg>
        <pc:spChg chg="mod">
          <ac:chgData name="Binoy Thomas" userId="a258ff35-6324-40d4-afda-aa115441a357" providerId="ADAL" clId="{40D8D672-5444-4324-97E3-FFEAEB8C1307}" dt="2021-04-12T13:56:04.377" v="271" actId="1076"/>
          <ac:spMkLst>
            <pc:docMk/>
            <pc:sldMk cId="833772256" sldId="375"/>
            <ac:spMk id="45" creationId="{EBEC88AB-0ABD-40F3-8118-1AFE0D3B11C1}"/>
          </ac:spMkLst>
        </pc:spChg>
        <pc:spChg chg="mod">
          <ac:chgData name="Binoy Thomas" userId="a258ff35-6324-40d4-afda-aa115441a357" providerId="ADAL" clId="{40D8D672-5444-4324-97E3-FFEAEB8C1307}" dt="2021-04-12T13:56:04.377" v="271" actId="1076"/>
          <ac:spMkLst>
            <pc:docMk/>
            <pc:sldMk cId="833772256" sldId="375"/>
            <ac:spMk id="46" creationId="{45D6B9FB-B945-49A0-B131-5595A7D4F2C4}"/>
          </ac:spMkLst>
        </pc:spChg>
        <pc:spChg chg="mod">
          <ac:chgData name="Binoy Thomas" userId="a258ff35-6324-40d4-afda-aa115441a357" providerId="ADAL" clId="{40D8D672-5444-4324-97E3-FFEAEB8C1307}" dt="2021-04-12T13:56:04.377" v="271" actId="1076"/>
          <ac:spMkLst>
            <pc:docMk/>
            <pc:sldMk cId="833772256" sldId="375"/>
            <ac:spMk id="48" creationId="{86C293DF-0827-4BB3-8C6E-11839117C6A9}"/>
          </ac:spMkLst>
        </pc:spChg>
        <pc:spChg chg="mod">
          <ac:chgData name="Binoy Thomas" userId="a258ff35-6324-40d4-afda-aa115441a357" providerId="ADAL" clId="{40D8D672-5444-4324-97E3-FFEAEB8C1307}" dt="2021-04-12T13:56:04.377" v="271" actId="1076"/>
          <ac:spMkLst>
            <pc:docMk/>
            <pc:sldMk cId="833772256" sldId="375"/>
            <ac:spMk id="55" creationId="{6767459C-8C48-4B57-92D3-12FFC3AF23D3}"/>
          </ac:spMkLst>
        </pc:spChg>
        <pc:spChg chg="mod">
          <ac:chgData name="Binoy Thomas" userId="a258ff35-6324-40d4-afda-aa115441a357" providerId="ADAL" clId="{40D8D672-5444-4324-97E3-FFEAEB8C1307}" dt="2021-04-12T13:56:04.377" v="271" actId="1076"/>
          <ac:spMkLst>
            <pc:docMk/>
            <pc:sldMk cId="833772256" sldId="375"/>
            <ac:spMk id="56" creationId="{7A3D941D-4A84-4B99-96AA-697BBB86BD74}"/>
          </ac:spMkLst>
        </pc:spChg>
        <pc:spChg chg="mod">
          <ac:chgData name="Binoy Thomas" userId="a258ff35-6324-40d4-afda-aa115441a357" providerId="ADAL" clId="{40D8D672-5444-4324-97E3-FFEAEB8C1307}" dt="2021-04-12T13:56:04.377" v="271" actId="1076"/>
          <ac:spMkLst>
            <pc:docMk/>
            <pc:sldMk cId="833772256" sldId="375"/>
            <ac:spMk id="59" creationId="{0DF571E8-200C-42FD-9032-53C358C92B79}"/>
          </ac:spMkLst>
        </pc:spChg>
        <pc:spChg chg="mod">
          <ac:chgData name="Binoy Thomas" userId="a258ff35-6324-40d4-afda-aa115441a357" providerId="ADAL" clId="{40D8D672-5444-4324-97E3-FFEAEB8C1307}" dt="2021-04-12T13:56:04.377" v="271" actId="1076"/>
          <ac:spMkLst>
            <pc:docMk/>
            <pc:sldMk cId="833772256" sldId="375"/>
            <ac:spMk id="61" creationId="{CF225D3B-342A-48F8-B51A-762E1D94BA44}"/>
          </ac:spMkLst>
        </pc:spChg>
        <pc:spChg chg="mod">
          <ac:chgData name="Binoy Thomas" userId="a258ff35-6324-40d4-afda-aa115441a357" providerId="ADAL" clId="{40D8D672-5444-4324-97E3-FFEAEB8C1307}" dt="2021-04-12T13:56:04.377" v="271" actId="1076"/>
          <ac:spMkLst>
            <pc:docMk/>
            <pc:sldMk cId="833772256" sldId="375"/>
            <ac:spMk id="63" creationId="{82B85E78-DF56-4FE2-B4BA-7A4AB9FA0FB0}"/>
          </ac:spMkLst>
        </pc:spChg>
        <pc:spChg chg="mod">
          <ac:chgData name="Binoy Thomas" userId="a258ff35-6324-40d4-afda-aa115441a357" providerId="ADAL" clId="{40D8D672-5444-4324-97E3-FFEAEB8C1307}" dt="2021-04-12T13:56:04.377" v="271" actId="1076"/>
          <ac:spMkLst>
            <pc:docMk/>
            <pc:sldMk cId="833772256" sldId="375"/>
            <ac:spMk id="68" creationId="{FA09B21B-C4A9-4EDD-801D-28BE92637B8A}"/>
          </ac:spMkLst>
        </pc:spChg>
        <pc:spChg chg="mod">
          <ac:chgData name="Binoy Thomas" userId="a258ff35-6324-40d4-afda-aa115441a357" providerId="ADAL" clId="{40D8D672-5444-4324-97E3-FFEAEB8C1307}" dt="2021-04-12T13:56:04.377" v="271" actId="1076"/>
          <ac:spMkLst>
            <pc:docMk/>
            <pc:sldMk cId="833772256" sldId="375"/>
            <ac:spMk id="86" creationId="{81E75C10-2D71-4328-8C68-09E77C2196CA}"/>
          </ac:spMkLst>
        </pc:spChg>
        <pc:spChg chg="mod">
          <ac:chgData name="Binoy Thomas" userId="a258ff35-6324-40d4-afda-aa115441a357" providerId="ADAL" clId="{40D8D672-5444-4324-97E3-FFEAEB8C1307}" dt="2021-04-12T13:56:04.377" v="271" actId="1076"/>
          <ac:spMkLst>
            <pc:docMk/>
            <pc:sldMk cId="833772256" sldId="375"/>
            <ac:spMk id="90" creationId="{7AEC0269-12C4-4D82-9E56-54305174162C}"/>
          </ac:spMkLst>
        </pc:spChg>
        <pc:grpChg chg="mod">
          <ac:chgData name="Binoy Thomas" userId="a258ff35-6324-40d4-afda-aa115441a357" providerId="ADAL" clId="{40D8D672-5444-4324-97E3-FFEAEB8C1307}" dt="2021-04-12T13:56:04.377" v="271" actId="1076"/>
          <ac:grpSpMkLst>
            <pc:docMk/>
            <pc:sldMk cId="833772256" sldId="375"/>
            <ac:grpSpMk id="39" creationId="{6EA3D453-BB4D-4825-B219-7AD8E440AE48}"/>
          </ac:grpSpMkLst>
        </pc:grpChg>
        <pc:graphicFrameChg chg="mod modGraphic">
          <ac:chgData name="Binoy Thomas" userId="a258ff35-6324-40d4-afda-aa115441a357" providerId="ADAL" clId="{40D8D672-5444-4324-97E3-FFEAEB8C1307}" dt="2021-04-12T13:56:33.774" v="274" actId="1076"/>
          <ac:graphicFrameMkLst>
            <pc:docMk/>
            <pc:sldMk cId="833772256" sldId="375"/>
            <ac:graphicFrameMk id="26" creationId="{D1DF0BC3-648F-47C2-9C8E-6E943D6C0FE1}"/>
          </ac:graphicFrameMkLst>
        </pc:graphicFrameChg>
        <pc:graphicFrameChg chg="add del mod">
          <ac:chgData name="Binoy Thomas" userId="a258ff35-6324-40d4-afda-aa115441a357" providerId="ADAL" clId="{40D8D672-5444-4324-97E3-FFEAEB8C1307}" dt="2021-04-12T13:54:26.409" v="258" actId="21"/>
          <ac:graphicFrameMkLst>
            <pc:docMk/>
            <pc:sldMk cId="833772256" sldId="375"/>
            <ac:graphicFrameMk id="52" creationId="{D841AFAB-1BA3-4DEF-ADAF-22412F8E3607}"/>
          </ac:graphicFrameMkLst>
        </pc:graphicFrameChg>
        <pc:cxnChg chg="mod">
          <ac:chgData name="Binoy Thomas" userId="a258ff35-6324-40d4-afda-aa115441a357" providerId="ADAL" clId="{40D8D672-5444-4324-97E3-FFEAEB8C1307}" dt="2021-04-12T13:56:04.377" v="271" actId="1076"/>
          <ac:cxnSpMkLst>
            <pc:docMk/>
            <pc:sldMk cId="833772256" sldId="375"/>
            <ac:cxnSpMk id="7" creationId="{B27192A8-89DE-4734-BBA1-594C43127A81}"/>
          </ac:cxnSpMkLst>
        </pc:cxnChg>
        <pc:cxnChg chg="mod">
          <ac:chgData name="Binoy Thomas" userId="a258ff35-6324-40d4-afda-aa115441a357" providerId="ADAL" clId="{40D8D672-5444-4324-97E3-FFEAEB8C1307}" dt="2021-04-12T13:56:04.377" v="271" actId="1076"/>
          <ac:cxnSpMkLst>
            <pc:docMk/>
            <pc:sldMk cId="833772256" sldId="375"/>
            <ac:cxnSpMk id="9" creationId="{920F296B-3B59-40B3-9475-1FEF6EF41EAF}"/>
          </ac:cxnSpMkLst>
        </pc:cxnChg>
        <pc:cxnChg chg="mod">
          <ac:chgData name="Binoy Thomas" userId="a258ff35-6324-40d4-afda-aa115441a357" providerId="ADAL" clId="{40D8D672-5444-4324-97E3-FFEAEB8C1307}" dt="2021-04-12T13:56:04.377" v="271" actId="1076"/>
          <ac:cxnSpMkLst>
            <pc:docMk/>
            <pc:sldMk cId="833772256" sldId="375"/>
            <ac:cxnSpMk id="16" creationId="{C8350127-2D23-4506-87C5-37B279DC75D5}"/>
          </ac:cxnSpMkLst>
        </pc:cxnChg>
        <pc:cxnChg chg="mod">
          <ac:chgData name="Binoy Thomas" userId="a258ff35-6324-40d4-afda-aa115441a357" providerId="ADAL" clId="{40D8D672-5444-4324-97E3-FFEAEB8C1307}" dt="2021-04-12T13:56:04.377" v="271" actId="1076"/>
          <ac:cxnSpMkLst>
            <pc:docMk/>
            <pc:sldMk cId="833772256" sldId="375"/>
            <ac:cxnSpMk id="18" creationId="{046A7056-9BC2-4FB5-B19B-7ED3A02CD2C4}"/>
          </ac:cxnSpMkLst>
        </pc:cxnChg>
        <pc:cxnChg chg="mod">
          <ac:chgData name="Binoy Thomas" userId="a258ff35-6324-40d4-afda-aa115441a357" providerId="ADAL" clId="{40D8D672-5444-4324-97E3-FFEAEB8C1307}" dt="2021-04-12T13:56:04.377" v="271" actId="1076"/>
          <ac:cxnSpMkLst>
            <pc:docMk/>
            <pc:sldMk cId="833772256" sldId="375"/>
            <ac:cxnSpMk id="23" creationId="{A96B8FAF-3F1F-45B1-AD13-178B14824CF2}"/>
          </ac:cxnSpMkLst>
        </pc:cxnChg>
        <pc:cxnChg chg="mod">
          <ac:chgData name="Binoy Thomas" userId="a258ff35-6324-40d4-afda-aa115441a357" providerId="ADAL" clId="{40D8D672-5444-4324-97E3-FFEAEB8C1307}" dt="2021-04-12T13:56:04.377" v="271" actId="1076"/>
          <ac:cxnSpMkLst>
            <pc:docMk/>
            <pc:sldMk cId="833772256" sldId="375"/>
            <ac:cxnSpMk id="30" creationId="{48C5CB43-94BF-4DBC-86F9-A46AAF07B851}"/>
          </ac:cxnSpMkLst>
        </pc:cxnChg>
        <pc:cxnChg chg="mod">
          <ac:chgData name="Binoy Thomas" userId="a258ff35-6324-40d4-afda-aa115441a357" providerId="ADAL" clId="{40D8D672-5444-4324-97E3-FFEAEB8C1307}" dt="2021-04-12T13:56:04.377" v="271" actId="1076"/>
          <ac:cxnSpMkLst>
            <pc:docMk/>
            <pc:sldMk cId="833772256" sldId="375"/>
            <ac:cxnSpMk id="34" creationId="{6EDECFF1-FEB2-4C75-963D-32DA4D25022C}"/>
          </ac:cxnSpMkLst>
        </pc:cxnChg>
        <pc:cxnChg chg="mod">
          <ac:chgData name="Binoy Thomas" userId="a258ff35-6324-40d4-afda-aa115441a357" providerId="ADAL" clId="{40D8D672-5444-4324-97E3-FFEAEB8C1307}" dt="2021-04-12T13:56:04.377" v="271" actId="1076"/>
          <ac:cxnSpMkLst>
            <pc:docMk/>
            <pc:sldMk cId="833772256" sldId="375"/>
            <ac:cxnSpMk id="35" creationId="{ED238EAB-8AF7-4E6B-8C7D-16A1543687B5}"/>
          </ac:cxnSpMkLst>
        </pc:cxnChg>
        <pc:cxnChg chg="mod">
          <ac:chgData name="Binoy Thomas" userId="a258ff35-6324-40d4-afda-aa115441a357" providerId="ADAL" clId="{40D8D672-5444-4324-97E3-FFEAEB8C1307}" dt="2021-04-12T13:56:04.377" v="271" actId="1076"/>
          <ac:cxnSpMkLst>
            <pc:docMk/>
            <pc:sldMk cId="833772256" sldId="375"/>
            <ac:cxnSpMk id="50" creationId="{0B760466-CA78-4C24-B347-DBB87F723514}"/>
          </ac:cxnSpMkLst>
        </pc:cxnChg>
        <pc:cxnChg chg="mod">
          <ac:chgData name="Binoy Thomas" userId="a258ff35-6324-40d4-afda-aa115441a357" providerId="ADAL" clId="{40D8D672-5444-4324-97E3-FFEAEB8C1307}" dt="2021-04-12T13:56:04.377" v="271" actId="1076"/>
          <ac:cxnSpMkLst>
            <pc:docMk/>
            <pc:sldMk cId="833772256" sldId="375"/>
            <ac:cxnSpMk id="51" creationId="{6E8F28AF-BD7E-4694-998D-92F75C92462C}"/>
          </ac:cxnSpMkLst>
        </pc:cxnChg>
        <pc:cxnChg chg="mod">
          <ac:chgData name="Binoy Thomas" userId="a258ff35-6324-40d4-afda-aa115441a357" providerId="ADAL" clId="{40D8D672-5444-4324-97E3-FFEAEB8C1307}" dt="2021-04-12T13:56:04.377" v="271" actId="1076"/>
          <ac:cxnSpMkLst>
            <pc:docMk/>
            <pc:sldMk cId="833772256" sldId="375"/>
            <ac:cxnSpMk id="66" creationId="{21C7B4CE-698B-4BF1-9CC9-ADFD54301A58}"/>
          </ac:cxnSpMkLst>
        </pc:cxnChg>
        <pc:cxnChg chg="mod">
          <ac:chgData name="Binoy Thomas" userId="a258ff35-6324-40d4-afda-aa115441a357" providerId="ADAL" clId="{40D8D672-5444-4324-97E3-FFEAEB8C1307}" dt="2021-04-12T13:56:04.377" v="271" actId="1076"/>
          <ac:cxnSpMkLst>
            <pc:docMk/>
            <pc:sldMk cId="833772256" sldId="375"/>
            <ac:cxnSpMk id="83" creationId="{CC31F7ED-CBAA-4819-90EE-997A339FFACC}"/>
          </ac:cxnSpMkLst>
        </pc:cxnChg>
        <pc:cxnChg chg="mod">
          <ac:chgData name="Binoy Thomas" userId="a258ff35-6324-40d4-afda-aa115441a357" providerId="ADAL" clId="{40D8D672-5444-4324-97E3-FFEAEB8C1307}" dt="2021-04-12T13:56:04.377" v="271" actId="1076"/>
          <ac:cxnSpMkLst>
            <pc:docMk/>
            <pc:sldMk cId="833772256" sldId="375"/>
            <ac:cxnSpMk id="92" creationId="{D85847A9-D90D-4498-826D-ED05BF404ADA}"/>
          </ac:cxnSpMkLst>
        </pc:cxnChg>
        <pc:cxnChg chg="mod">
          <ac:chgData name="Binoy Thomas" userId="a258ff35-6324-40d4-afda-aa115441a357" providerId="ADAL" clId="{40D8D672-5444-4324-97E3-FFEAEB8C1307}" dt="2021-04-12T13:56:04.377" v="271" actId="1076"/>
          <ac:cxnSpMkLst>
            <pc:docMk/>
            <pc:sldMk cId="833772256" sldId="375"/>
            <ac:cxnSpMk id="93" creationId="{7901EBC0-B14E-4DDF-92FA-3DAC000E5622}"/>
          </ac:cxnSpMkLst>
        </pc:cxnChg>
      </pc:sldChg>
      <pc:sldChg chg="addSp delSp modSp add mod">
        <pc:chgData name="Binoy Thomas" userId="a258ff35-6324-40d4-afda-aa115441a357" providerId="ADAL" clId="{40D8D672-5444-4324-97E3-FFEAEB8C1307}" dt="2021-04-12T16:23:03.579" v="342"/>
        <pc:sldMkLst>
          <pc:docMk/>
          <pc:sldMk cId="976059984" sldId="376"/>
        </pc:sldMkLst>
        <pc:spChg chg="mod">
          <ac:chgData name="Binoy Thomas" userId="a258ff35-6324-40d4-afda-aa115441a357" providerId="ADAL" clId="{40D8D672-5444-4324-97E3-FFEAEB8C1307}" dt="2021-04-12T14:04:26.986" v="335" actId="14100"/>
          <ac:spMkLst>
            <pc:docMk/>
            <pc:sldMk cId="976059984" sldId="376"/>
            <ac:spMk id="4" creationId="{C342EA53-3502-47C5-A01B-0684E81C15B9}"/>
          </ac:spMkLst>
        </pc:spChg>
        <pc:spChg chg="mod">
          <ac:chgData name="Binoy Thomas" userId="a258ff35-6324-40d4-afda-aa115441a357" providerId="ADAL" clId="{40D8D672-5444-4324-97E3-FFEAEB8C1307}" dt="2021-04-12T14:03:46.388" v="329" actId="1076"/>
          <ac:spMkLst>
            <pc:docMk/>
            <pc:sldMk cId="976059984" sldId="376"/>
            <ac:spMk id="9" creationId="{9183B643-37C4-442B-8C07-7B226894690E}"/>
          </ac:spMkLst>
        </pc:spChg>
        <pc:spChg chg="mod">
          <ac:chgData name="Binoy Thomas" userId="a258ff35-6324-40d4-afda-aa115441a357" providerId="ADAL" clId="{40D8D672-5444-4324-97E3-FFEAEB8C1307}" dt="2021-04-12T14:04:00.430" v="332" actId="1076"/>
          <ac:spMkLst>
            <pc:docMk/>
            <pc:sldMk cId="976059984" sldId="376"/>
            <ac:spMk id="13" creationId="{18790EBF-8D29-41FE-A52C-62E59A0BCECE}"/>
          </ac:spMkLst>
        </pc:spChg>
        <pc:spChg chg="mod">
          <ac:chgData name="Binoy Thomas" userId="a258ff35-6324-40d4-afda-aa115441a357" providerId="ADAL" clId="{40D8D672-5444-4324-97E3-FFEAEB8C1307}" dt="2021-04-12T14:04:04.334" v="333" actId="1076"/>
          <ac:spMkLst>
            <pc:docMk/>
            <pc:sldMk cId="976059984" sldId="376"/>
            <ac:spMk id="14" creationId="{C5294661-8720-4149-A140-D99BC8AC59A0}"/>
          </ac:spMkLst>
        </pc:spChg>
        <pc:spChg chg="mod">
          <ac:chgData name="Binoy Thomas" userId="a258ff35-6324-40d4-afda-aa115441a357" providerId="ADAL" clId="{40D8D672-5444-4324-97E3-FFEAEB8C1307}" dt="2021-04-12T14:03:57.098" v="331" actId="1076"/>
          <ac:spMkLst>
            <pc:docMk/>
            <pc:sldMk cId="976059984" sldId="376"/>
            <ac:spMk id="43" creationId="{84C2932E-10ED-4903-97D0-1C7BBC0E0327}"/>
          </ac:spMkLst>
        </pc:spChg>
        <pc:spChg chg="mod">
          <ac:chgData name="Binoy Thomas" userId="a258ff35-6324-40d4-afda-aa115441a357" providerId="ADAL" clId="{40D8D672-5444-4324-97E3-FFEAEB8C1307}" dt="2021-04-12T14:03:50.078" v="330" actId="1076"/>
          <ac:spMkLst>
            <pc:docMk/>
            <pc:sldMk cId="976059984" sldId="376"/>
            <ac:spMk id="72" creationId="{EFDD64F0-746B-4E8C-A94E-B54DF02B12CC}"/>
          </ac:spMkLst>
        </pc:spChg>
        <pc:graphicFrameChg chg="mod modGraphic">
          <ac:chgData name="Binoy Thomas" userId="a258ff35-6324-40d4-afda-aa115441a357" providerId="ADAL" clId="{40D8D672-5444-4324-97E3-FFEAEB8C1307}" dt="2021-04-12T16:23:03.579" v="342"/>
          <ac:graphicFrameMkLst>
            <pc:docMk/>
            <pc:sldMk cId="976059984" sldId="376"/>
            <ac:graphicFrameMk id="5" creationId="{4252419E-B5C9-47B6-B835-BD374BB77532}"/>
          </ac:graphicFrameMkLst>
        </pc:graphicFrameChg>
        <pc:graphicFrameChg chg="add del mod modGraphic">
          <ac:chgData name="Binoy Thomas" userId="a258ff35-6324-40d4-afda-aa115441a357" providerId="ADAL" clId="{40D8D672-5444-4324-97E3-FFEAEB8C1307}" dt="2021-04-12T16:22:47.964" v="341" actId="21"/>
          <ac:graphicFrameMkLst>
            <pc:docMk/>
            <pc:sldMk cId="976059984" sldId="376"/>
            <ac:graphicFrameMk id="39" creationId="{C28DA041-4D43-4550-AFC8-29D5D5BA5956}"/>
          </ac:graphicFrameMkLst>
        </pc:graphicFrameChg>
      </pc:sldChg>
      <pc:sldChg chg="addSp delSp modSp add mod">
        <pc:chgData name="Binoy Thomas" userId="a258ff35-6324-40d4-afda-aa115441a357" providerId="ADAL" clId="{40D8D672-5444-4324-97E3-FFEAEB8C1307}" dt="2021-04-12T16:35:24.613" v="500"/>
        <pc:sldMkLst>
          <pc:docMk/>
          <pc:sldMk cId="1873182986" sldId="377"/>
        </pc:sldMkLst>
        <pc:spChg chg="mod">
          <ac:chgData name="Binoy Thomas" userId="a258ff35-6324-40d4-afda-aa115441a357" providerId="ADAL" clId="{40D8D672-5444-4324-97E3-FFEAEB8C1307}" dt="2021-04-12T16:35:11.358" v="498" actId="1076"/>
          <ac:spMkLst>
            <pc:docMk/>
            <pc:sldMk cId="1873182986" sldId="377"/>
            <ac:spMk id="4" creationId="{13AA7BE0-27AE-493F-9E19-F2CF379219B6}"/>
          </ac:spMkLst>
        </pc:spChg>
        <pc:spChg chg="mod">
          <ac:chgData name="Binoy Thomas" userId="a258ff35-6324-40d4-afda-aa115441a357" providerId="ADAL" clId="{40D8D672-5444-4324-97E3-FFEAEB8C1307}" dt="2021-04-12T16:31:11.178" v="416" actId="14100"/>
          <ac:spMkLst>
            <pc:docMk/>
            <pc:sldMk cId="1873182986" sldId="377"/>
            <ac:spMk id="5" creationId="{A05AAA1B-0822-4B6D-86C9-02890232EF02}"/>
          </ac:spMkLst>
        </pc:spChg>
        <pc:spChg chg="mod">
          <ac:chgData name="Binoy Thomas" userId="a258ff35-6324-40d4-afda-aa115441a357" providerId="ADAL" clId="{40D8D672-5444-4324-97E3-FFEAEB8C1307}" dt="2021-04-12T16:31:53.354" v="428" actId="1076"/>
          <ac:spMkLst>
            <pc:docMk/>
            <pc:sldMk cId="1873182986" sldId="377"/>
            <ac:spMk id="7" creationId="{66BA9C31-6AF5-45D7-922B-BBC82BB49FF2}"/>
          </ac:spMkLst>
        </pc:spChg>
        <pc:spChg chg="mod">
          <ac:chgData name="Binoy Thomas" userId="a258ff35-6324-40d4-afda-aa115441a357" providerId="ADAL" clId="{40D8D672-5444-4324-97E3-FFEAEB8C1307}" dt="2021-04-12T16:32:02.547" v="431" actId="1076"/>
          <ac:spMkLst>
            <pc:docMk/>
            <pc:sldMk cId="1873182986" sldId="377"/>
            <ac:spMk id="9" creationId="{2D61F53E-3F33-4087-924A-E3FEABCBC641}"/>
          </ac:spMkLst>
        </pc:spChg>
        <pc:spChg chg="mod">
          <ac:chgData name="Binoy Thomas" userId="a258ff35-6324-40d4-afda-aa115441a357" providerId="ADAL" clId="{40D8D672-5444-4324-97E3-FFEAEB8C1307}" dt="2021-04-12T16:32:20.774" v="438" actId="1038"/>
          <ac:spMkLst>
            <pc:docMk/>
            <pc:sldMk cId="1873182986" sldId="377"/>
            <ac:spMk id="11" creationId="{DFD5A6CD-B7DA-4F9B-A2C7-D17E6B0B20D8}"/>
          </ac:spMkLst>
        </pc:spChg>
        <pc:spChg chg="mod">
          <ac:chgData name="Binoy Thomas" userId="a258ff35-6324-40d4-afda-aa115441a357" providerId="ADAL" clId="{40D8D672-5444-4324-97E3-FFEAEB8C1307}" dt="2021-04-12T16:32:25.607" v="439" actId="1076"/>
          <ac:spMkLst>
            <pc:docMk/>
            <pc:sldMk cId="1873182986" sldId="377"/>
            <ac:spMk id="13" creationId="{1EF066B2-700D-49A6-8831-E43002CEB639}"/>
          </ac:spMkLst>
        </pc:spChg>
        <pc:spChg chg="mod">
          <ac:chgData name="Binoy Thomas" userId="a258ff35-6324-40d4-afda-aa115441a357" providerId="ADAL" clId="{40D8D672-5444-4324-97E3-FFEAEB8C1307}" dt="2021-04-12T16:34:27.844" v="490" actId="1076"/>
          <ac:spMkLst>
            <pc:docMk/>
            <pc:sldMk cId="1873182986" sldId="377"/>
            <ac:spMk id="17" creationId="{80FBE404-0DCD-4A59-9AC7-DAB624F0F939}"/>
          </ac:spMkLst>
        </pc:spChg>
        <pc:spChg chg="mod">
          <ac:chgData name="Binoy Thomas" userId="a258ff35-6324-40d4-afda-aa115441a357" providerId="ADAL" clId="{40D8D672-5444-4324-97E3-FFEAEB8C1307}" dt="2021-04-12T16:34:27.844" v="490" actId="1076"/>
          <ac:spMkLst>
            <pc:docMk/>
            <pc:sldMk cId="1873182986" sldId="377"/>
            <ac:spMk id="18" creationId="{0CF875CF-74F9-40D0-9DE3-0CA9F59B2660}"/>
          </ac:spMkLst>
        </pc:spChg>
        <pc:spChg chg="mod">
          <ac:chgData name="Binoy Thomas" userId="a258ff35-6324-40d4-afda-aa115441a357" providerId="ADAL" clId="{40D8D672-5444-4324-97E3-FFEAEB8C1307}" dt="2021-04-12T16:32:45.843" v="445" actId="1076"/>
          <ac:spMkLst>
            <pc:docMk/>
            <pc:sldMk cId="1873182986" sldId="377"/>
            <ac:spMk id="23" creationId="{37632A3D-DBBD-468F-ABF0-9B1E704CF65F}"/>
          </ac:spMkLst>
        </pc:spChg>
        <pc:spChg chg="mod">
          <ac:chgData name="Binoy Thomas" userId="a258ff35-6324-40d4-afda-aa115441a357" providerId="ADAL" clId="{40D8D672-5444-4324-97E3-FFEAEB8C1307}" dt="2021-04-12T16:33:27.082" v="470" actId="1036"/>
          <ac:spMkLst>
            <pc:docMk/>
            <pc:sldMk cId="1873182986" sldId="377"/>
            <ac:spMk id="32" creationId="{A8C73783-7FA6-47E3-B492-F4C9ABFC3823}"/>
          </ac:spMkLst>
        </pc:spChg>
        <pc:spChg chg="mod">
          <ac:chgData name="Binoy Thomas" userId="a258ff35-6324-40d4-afda-aa115441a357" providerId="ADAL" clId="{40D8D672-5444-4324-97E3-FFEAEB8C1307}" dt="2021-04-12T16:33:27.082" v="470" actId="1036"/>
          <ac:spMkLst>
            <pc:docMk/>
            <pc:sldMk cId="1873182986" sldId="377"/>
            <ac:spMk id="33" creationId="{E08C9107-4D7F-4E54-802E-4EF910AF101A}"/>
          </ac:spMkLst>
        </pc:spChg>
        <pc:spChg chg="mod">
          <ac:chgData name="Binoy Thomas" userId="a258ff35-6324-40d4-afda-aa115441a357" providerId="ADAL" clId="{40D8D672-5444-4324-97E3-FFEAEB8C1307}" dt="2021-04-12T16:33:27.082" v="470" actId="1036"/>
          <ac:spMkLst>
            <pc:docMk/>
            <pc:sldMk cId="1873182986" sldId="377"/>
            <ac:spMk id="34" creationId="{27CD1D00-45CF-4DC1-ABC0-8B137100A81F}"/>
          </ac:spMkLst>
        </pc:spChg>
        <pc:spChg chg="mod">
          <ac:chgData name="Binoy Thomas" userId="a258ff35-6324-40d4-afda-aa115441a357" providerId="ADAL" clId="{40D8D672-5444-4324-97E3-FFEAEB8C1307}" dt="2021-04-12T16:33:27.082" v="470" actId="1036"/>
          <ac:spMkLst>
            <pc:docMk/>
            <pc:sldMk cId="1873182986" sldId="377"/>
            <ac:spMk id="35" creationId="{D10AF292-E966-4780-AA33-2F19DF389768}"/>
          </ac:spMkLst>
        </pc:spChg>
        <pc:spChg chg="mod">
          <ac:chgData name="Binoy Thomas" userId="a258ff35-6324-40d4-afda-aa115441a357" providerId="ADAL" clId="{40D8D672-5444-4324-97E3-FFEAEB8C1307}" dt="2021-04-12T16:33:36.952" v="483" actId="1036"/>
          <ac:spMkLst>
            <pc:docMk/>
            <pc:sldMk cId="1873182986" sldId="377"/>
            <ac:spMk id="51" creationId="{E95D5A3B-5DED-43E5-AAC6-8A512C274A4F}"/>
          </ac:spMkLst>
        </pc:spChg>
        <pc:spChg chg="mod">
          <ac:chgData name="Binoy Thomas" userId="a258ff35-6324-40d4-afda-aa115441a357" providerId="ADAL" clId="{40D8D672-5444-4324-97E3-FFEAEB8C1307}" dt="2021-04-12T16:31:37.233" v="422" actId="1076"/>
          <ac:spMkLst>
            <pc:docMk/>
            <pc:sldMk cId="1873182986" sldId="377"/>
            <ac:spMk id="52" creationId="{F4AB684B-F5F1-4EDA-B19F-D43319BE26E4}"/>
          </ac:spMkLst>
        </pc:spChg>
        <pc:spChg chg="mod">
          <ac:chgData name="Binoy Thomas" userId="a258ff35-6324-40d4-afda-aa115441a357" providerId="ADAL" clId="{40D8D672-5444-4324-97E3-FFEAEB8C1307}" dt="2021-04-12T16:33:27.082" v="470" actId="1036"/>
          <ac:spMkLst>
            <pc:docMk/>
            <pc:sldMk cId="1873182986" sldId="377"/>
            <ac:spMk id="61" creationId="{9A09D60F-A965-4AF3-9767-60DE3BAA1B6E}"/>
          </ac:spMkLst>
        </pc:spChg>
        <pc:spChg chg="mod">
          <ac:chgData name="Binoy Thomas" userId="a258ff35-6324-40d4-afda-aa115441a357" providerId="ADAL" clId="{40D8D672-5444-4324-97E3-FFEAEB8C1307}" dt="2021-04-12T16:33:35.333" v="478" actId="1036"/>
          <ac:spMkLst>
            <pc:docMk/>
            <pc:sldMk cId="1873182986" sldId="377"/>
            <ac:spMk id="64" creationId="{5DC5CBCB-5C15-4852-9CF6-2E1DEBBBE39B}"/>
          </ac:spMkLst>
        </pc:spChg>
        <pc:graphicFrameChg chg="mod modGraphic">
          <ac:chgData name="Binoy Thomas" userId="a258ff35-6324-40d4-afda-aa115441a357" providerId="ADAL" clId="{40D8D672-5444-4324-97E3-FFEAEB8C1307}" dt="2021-04-12T16:35:24.613" v="500"/>
          <ac:graphicFrameMkLst>
            <pc:docMk/>
            <pc:sldMk cId="1873182986" sldId="377"/>
            <ac:graphicFrameMk id="36" creationId="{7F46EA7E-31F0-478C-861D-1AD1F10F70AE}"/>
          </ac:graphicFrameMkLst>
        </pc:graphicFrameChg>
        <pc:graphicFrameChg chg="add del mod">
          <ac:chgData name="Binoy Thomas" userId="a258ff35-6324-40d4-afda-aa115441a357" providerId="ADAL" clId="{40D8D672-5444-4324-97E3-FFEAEB8C1307}" dt="2021-04-12T16:27:48.836" v="384" actId="21"/>
          <ac:graphicFrameMkLst>
            <pc:docMk/>
            <pc:sldMk cId="1873182986" sldId="377"/>
            <ac:graphicFrameMk id="50" creationId="{2F1EF1D7-421E-4FC2-A40D-54BEE8FFDA86}"/>
          </ac:graphicFrameMkLst>
        </pc:graphicFrameChg>
        <pc:cxnChg chg="del mod">
          <ac:chgData name="Binoy Thomas" userId="a258ff35-6324-40d4-afda-aa115441a357" providerId="ADAL" clId="{40D8D672-5444-4324-97E3-FFEAEB8C1307}" dt="2021-04-12T16:31:19.386" v="417" actId="478"/>
          <ac:cxnSpMkLst>
            <pc:docMk/>
            <pc:sldMk cId="1873182986" sldId="377"/>
            <ac:cxnSpMk id="21" creationId="{5494CF74-DC89-4C24-AC75-338F3C8B48F7}"/>
          </ac:cxnSpMkLst>
        </pc:cxnChg>
        <pc:cxnChg chg="mod">
          <ac:chgData name="Binoy Thomas" userId="a258ff35-6324-40d4-afda-aa115441a357" providerId="ADAL" clId="{40D8D672-5444-4324-97E3-FFEAEB8C1307}" dt="2021-04-12T16:34:27.844" v="490" actId="1076"/>
          <ac:cxnSpMkLst>
            <pc:docMk/>
            <pc:sldMk cId="1873182986" sldId="377"/>
            <ac:cxnSpMk id="25" creationId="{0F2CFFE4-B436-4D92-B218-1A545BA8F5E2}"/>
          </ac:cxnSpMkLst>
        </pc:cxnChg>
        <pc:cxnChg chg="mod">
          <ac:chgData name="Binoy Thomas" userId="a258ff35-6324-40d4-afda-aa115441a357" providerId="ADAL" clId="{40D8D672-5444-4324-97E3-FFEAEB8C1307}" dt="2021-04-12T16:34:53.366" v="496" actId="14100"/>
          <ac:cxnSpMkLst>
            <pc:docMk/>
            <pc:sldMk cId="1873182986" sldId="377"/>
            <ac:cxnSpMk id="26" creationId="{76EE8C57-4185-4CDB-9DC9-98F2EC9541BF}"/>
          </ac:cxnSpMkLst>
        </pc:cxnChg>
        <pc:cxnChg chg="mod">
          <ac:chgData name="Binoy Thomas" userId="a258ff35-6324-40d4-afda-aa115441a357" providerId="ADAL" clId="{40D8D672-5444-4324-97E3-FFEAEB8C1307}" dt="2021-04-12T16:34:27.844" v="490" actId="1076"/>
          <ac:cxnSpMkLst>
            <pc:docMk/>
            <pc:sldMk cId="1873182986" sldId="377"/>
            <ac:cxnSpMk id="31" creationId="{3150DAFC-4AE5-48F3-B55E-F3846A194F36}"/>
          </ac:cxnSpMkLst>
        </pc:cxnChg>
        <pc:cxnChg chg="mod">
          <ac:chgData name="Binoy Thomas" userId="a258ff35-6324-40d4-afda-aa115441a357" providerId="ADAL" clId="{40D8D672-5444-4324-97E3-FFEAEB8C1307}" dt="2021-04-12T16:34:45.996" v="494" actId="14100"/>
          <ac:cxnSpMkLst>
            <pc:docMk/>
            <pc:sldMk cId="1873182986" sldId="377"/>
            <ac:cxnSpMk id="46" creationId="{9A09B248-6279-4CB0-9C4F-8B861C591C20}"/>
          </ac:cxnSpMkLst>
        </pc:cxnChg>
        <pc:cxnChg chg="mod">
          <ac:chgData name="Binoy Thomas" userId="a258ff35-6324-40d4-afda-aa115441a357" providerId="ADAL" clId="{40D8D672-5444-4324-97E3-FFEAEB8C1307}" dt="2021-04-12T16:33:05.390" v="452" actId="14100"/>
          <ac:cxnSpMkLst>
            <pc:docMk/>
            <pc:sldMk cId="1873182986" sldId="377"/>
            <ac:cxnSpMk id="47" creationId="{2047928C-18F0-4ECD-8D59-9408F81E6AD2}"/>
          </ac:cxnSpMkLst>
        </pc:cxnChg>
        <pc:cxnChg chg="mod">
          <ac:chgData name="Binoy Thomas" userId="a258ff35-6324-40d4-afda-aa115441a357" providerId="ADAL" clId="{40D8D672-5444-4324-97E3-FFEAEB8C1307}" dt="2021-04-12T16:34:57.982" v="497" actId="1076"/>
          <ac:cxnSpMkLst>
            <pc:docMk/>
            <pc:sldMk cId="1873182986" sldId="377"/>
            <ac:cxnSpMk id="49" creationId="{9983A576-9F02-4C06-B75B-534C099F570A}"/>
          </ac:cxnSpMkLst>
        </pc:cxnChg>
        <pc:cxnChg chg="mod">
          <ac:chgData name="Binoy Thomas" userId="a258ff35-6324-40d4-afda-aa115441a357" providerId="ADAL" clId="{40D8D672-5444-4324-97E3-FFEAEB8C1307}" dt="2021-04-12T16:34:34.607" v="492" actId="1076"/>
          <ac:cxnSpMkLst>
            <pc:docMk/>
            <pc:sldMk cId="1873182986" sldId="377"/>
            <ac:cxnSpMk id="53" creationId="{43FB91EE-DFA1-4A1F-90B3-BCB689234652}"/>
          </ac:cxnSpMkLst>
        </pc:cxnChg>
        <pc:cxnChg chg="mod">
          <ac:chgData name="Binoy Thomas" userId="a258ff35-6324-40d4-afda-aa115441a357" providerId="ADAL" clId="{40D8D672-5444-4324-97E3-FFEAEB8C1307}" dt="2021-04-12T16:34:32.629" v="491" actId="14100"/>
          <ac:cxnSpMkLst>
            <pc:docMk/>
            <pc:sldMk cId="1873182986" sldId="377"/>
            <ac:cxnSpMk id="54" creationId="{D9F00C6E-6C9C-40D6-88AF-DF29D60EB65E}"/>
          </ac:cxnSpMkLst>
        </pc:cxnChg>
        <pc:cxnChg chg="add mod">
          <ac:chgData name="Binoy Thomas" userId="a258ff35-6324-40d4-afda-aa115441a357" providerId="ADAL" clId="{40D8D672-5444-4324-97E3-FFEAEB8C1307}" dt="2021-04-12T16:31:44.484" v="424" actId="571"/>
          <ac:cxnSpMkLst>
            <pc:docMk/>
            <pc:sldMk cId="1873182986" sldId="377"/>
            <ac:cxnSpMk id="57" creationId="{484A90C7-8DF3-4545-909C-45A2F5FBC208}"/>
          </ac:cxnSpMkLst>
        </pc:cxnChg>
        <pc:cxnChg chg="add mod">
          <ac:chgData name="Binoy Thomas" userId="a258ff35-6324-40d4-afda-aa115441a357" providerId="ADAL" clId="{40D8D672-5444-4324-97E3-FFEAEB8C1307}" dt="2021-04-12T16:32:00.316" v="430" actId="571"/>
          <ac:cxnSpMkLst>
            <pc:docMk/>
            <pc:sldMk cId="1873182986" sldId="377"/>
            <ac:cxnSpMk id="58" creationId="{77D49BD2-BB66-4986-A2E0-5622CF187DC6}"/>
          </ac:cxnSpMkLst>
        </pc:cxnChg>
        <pc:cxnChg chg="add mod">
          <ac:chgData name="Binoy Thomas" userId="a258ff35-6324-40d4-afda-aa115441a357" providerId="ADAL" clId="{40D8D672-5444-4324-97E3-FFEAEB8C1307}" dt="2021-04-12T16:32:06.456" v="432" actId="571"/>
          <ac:cxnSpMkLst>
            <pc:docMk/>
            <pc:sldMk cId="1873182986" sldId="377"/>
            <ac:cxnSpMk id="59" creationId="{3DE4DCD1-801E-44A9-BEF8-BA7F2DD48683}"/>
          </ac:cxnSpMkLst>
        </pc:cxnChg>
        <pc:cxnChg chg="add mod">
          <ac:chgData name="Binoy Thomas" userId="a258ff35-6324-40d4-afda-aa115441a357" providerId="ADAL" clId="{40D8D672-5444-4324-97E3-FFEAEB8C1307}" dt="2021-04-12T16:32:17.904" v="436" actId="571"/>
          <ac:cxnSpMkLst>
            <pc:docMk/>
            <pc:sldMk cId="1873182986" sldId="377"/>
            <ac:cxnSpMk id="60" creationId="{0DB5E7B3-73FD-43BB-92F0-3381D74598E3}"/>
          </ac:cxnSpMkLst>
        </pc:cxnChg>
        <pc:cxnChg chg="mod">
          <ac:chgData name="Binoy Thomas" userId="a258ff35-6324-40d4-afda-aa115441a357" providerId="ADAL" clId="{40D8D672-5444-4324-97E3-FFEAEB8C1307}" dt="2021-04-12T16:31:27.948" v="420" actId="14100"/>
          <ac:cxnSpMkLst>
            <pc:docMk/>
            <pc:sldMk cId="1873182986" sldId="377"/>
            <ac:cxnSpMk id="63" creationId="{D68AE551-626D-44F2-A5A9-99416ED7C805}"/>
          </ac:cxnSpMkLst>
        </pc:cxnChg>
        <pc:cxnChg chg="del">
          <ac:chgData name="Binoy Thomas" userId="a258ff35-6324-40d4-afda-aa115441a357" providerId="ADAL" clId="{40D8D672-5444-4324-97E3-FFEAEB8C1307}" dt="2021-04-12T16:31:46.694" v="425" actId="478"/>
          <ac:cxnSpMkLst>
            <pc:docMk/>
            <pc:sldMk cId="1873182986" sldId="377"/>
            <ac:cxnSpMk id="66" creationId="{CA5F099A-E381-4C5D-A236-60551B877700}"/>
          </ac:cxnSpMkLst>
        </pc:cxnChg>
        <pc:cxnChg chg="del">
          <ac:chgData name="Binoy Thomas" userId="a258ff35-6324-40d4-afda-aa115441a357" providerId="ADAL" clId="{40D8D672-5444-4324-97E3-FFEAEB8C1307}" dt="2021-04-12T16:31:48.118" v="426" actId="478"/>
          <ac:cxnSpMkLst>
            <pc:docMk/>
            <pc:sldMk cId="1873182986" sldId="377"/>
            <ac:cxnSpMk id="67" creationId="{D24442D0-5AB3-49DB-8E2C-D9AAF74F2883}"/>
          </ac:cxnSpMkLst>
        </pc:cxnChg>
        <pc:cxnChg chg="del">
          <ac:chgData name="Binoy Thomas" userId="a258ff35-6324-40d4-afda-aa115441a357" providerId="ADAL" clId="{40D8D672-5444-4324-97E3-FFEAEB8C1307}" dt="2021-04-12T16:31:49.503" v="427" actId="478"/>
          <ac:cxnSpMkLst>
            <pc:docMk/>
            <pc:sldMk cId="1873182986" sldId="377"/>
            <ac:cxnSpMk id="68" creationId="{1A609BB3-E1CD-4EA1-A554-C293D1F37ED9}"/>
          </ac:cxnSpMkLst>
        </pc:cxnChg>
        <pc:cxnChg chg="mod">
          <ac:chgData name="Binoy Thomas" userId="a258ff35-6324-40d4-afda-aa115441a357" providerId="ADAL" clId="{40D8D672-5444-4324-97E3-FFEAEB8C1307}" dt="2021-04-12T16:32:42.575" v="444" actId="1076"/>
          <ac:cxnSpMkLst>
            <pc:docMk/>
            <pc:sldMk cId="1873182986" sldId="377"/>
            <ac:cxnSpMk id="69" creationId="{12B192FD-67F0-4BA3-BA1B-0E6E4A63ABCF}"/>
          </ac:cxnSpMkLst>
        </pc:cxnChg>
        <pc:cxnChg chg="mod">
          <ac:chgData name="Binoy Thomas" userId="a258ff35-6324-40d4-afda-aa115441a357" providerId="ADAL" clId="{40D8D672-5444-4324-97E3-FFEAEB8C1307}" dt="2021-04-12T16:34:49.733" v="495" actId="1076"/>
          <ac:cxnSpMkLst>
            <pc:docMk/>
            <pc:sldMk cId="1873182986" sldId="377"/>
            <ac:cxnSpMk id="71" creationId="{252D9905-25ED-4189-96C3-36FB0CA50D6B}"/>
          </ac:cxnSpMkLst>
        </pc:cxnChg>
        <pc:cxnChg chg="mod">
          <ac:chgData name="Binoy Thomas" userId="a258ff35-6324-40d4-afda-aa115441a357" providerId="ADAL" clId="{40D8D672-5444-4324-97E3-FFEAEB8C1307}" dt="2021-04-12T16:34:16.999" v="489" actId="14100"/>
          <ac:cxnSpMkLst>
            <pc:docMk/>
            <pc:sldMk cId="1873182986" sldId="377"/>
            <ac:cxnSpMk id="73" creationId="{639CB768-FC7D-4029-925B-783481E8D362}"/>
          </ac:cxnSpMkLst>
        </pc:cxnChg>
      </pc:sldChg>
      <pc:sldChg chg="addSp delSp modSp add mod">
        <pc:chgData name="Binoy Thomas" userId="a258ff35-6324-40d4-afda-aa115441a357" providerId="ADAL" clId="{40D8D672-5444-4324-97E3-FFEAEB8C1307}" dt="2021-04-13T11:31:36.761" v="521"/>
        <pc:sldMkLst>
          <pc:docMk/>
          <pc:sldMk cId="2710052641" sldId="383"/>
        </pc:sldMkLst>
        <pc:spChg chg="mod">
          <ac:chgData name="Binoy Thomas" userId="a258ff35-6324-40d4-afda-aa115441a357" providerId="ADAL" clId="{40D8D672-5444-4324-97E3-FFEAEB8C1307}" dt="2021-04-13T11:29:57.857" v="507"/>
          <ac:spMkLst>
            <pc:docMk/>
            <pc:sldMk cId="2710052641" sldId="383"/>
            <ac:spMk id="2" creationId="{DD777136-4AF7-4780-9D98-F29966F6CFF4}"/>
          </ac:spMkLst>
        </pc:spChg>
        <pc:spChg chg="mod">
          <ac:chgData name="Binoy Thomas" userId="a258ff35-6324-40d4-afda-aa115441a357" providerId="ADAL" clId="{40D8D672-5444-4324-97E3-FFEAEB8C1307}" dt="2021-04-13T11:30:53.266" v="516" actId="1076"/>
          <ac:spMkLst>
            <pc:docMk/>
            <pc:sldMk cId="2710052641" sldId="383"/>
            <ac:spMk id="38" creationId="{7B4657C0-065B-49CB-9047-15E61DF6A729}"/>
          </ac:spMkLst>
        </pc:spChg>
        <pc:spChg chg="mod">
          <ac:chgData name="Binoy Thomas" userId="a258ff35-6324-40d4-afda-aa115441a357" providerId="ADAL" clId="{40D8D672-5444-4324-97E3-FFEAEB8C1307}" dt="2021-04-13T11:30:38.957" v="513" actId="14100"/>
          <ac:spMkLst>
            <pc:docMk/>
            <pc:sldMk cId="2710052641" sldId="383"/>
            <ac:spMk id="41" creationId="{2CC5F6E4-CA7C-41B9-9C51-3436AD220A6B}"/>
          </ac:spMkLst>
        </pc:spChg>
        <pc:spChg chg="mod">
          <ac:chgData name="Binoy Thomas" userId="a258ff35-6324-40d4-afda-aa115441a357" providerId="ADAL" clId="{40D8D672-5444-4324-97E3-FFEAEB8C1307}" dt="2021-04-13T11:31:00.011" v="517" actId="1076"/>
          <ac:spMkLst>
            <pc:docMk/>
            <pc:sldMk cId="2710052641" sldId="383"/>
            <ac:spMk id="44" creationId="{880B6E13-1B7F-4ABF-8694-0D02E412E2DF}"/>
          </ac:spMkLst>
        </pc:spChg>
        <pc:spChg chg="mod">
          <ac:chgData name="Binoy Thomas" userId="a258ff35-6324-40d4-afda-aa115441a357" providerId="ADAL" clId="{40D8D672-5444-4324-97E3-FFEAEB8C1307}" dt="2021-04-13T11:31:06.451" v="518" actId="1076"/>
          <ac:spMkLst>
            <pc:docMk/>
            <pc:sldMk cId="2710052641" sldId="383"/>
            <ac:spMk id="47" creationId="{B40C08DF-9C15-4DE1-B58C-03536EEE0902}"/>
          </ac:spMkLst>
        </pc:spChg>
        <pc:spChg chg="mod">
          <ac:chgData name="Binoy Thomas" userId="a258ff35-6324-40d4-afda-aa115441a357" providerId="ADAL" clId="{40D8D672-5444-4324-97E3-FFEAEB8C1307}" dt="2021-04-13T11:31:17.338" v="519" actId="1076"/>
          <ac:spMkLst>
            <pc:docMk/>
            <pc:sldMk cId="2710052641" sldId="383"/>
            <ac:spMk id="48" creationId="{76D24630-6078-45B0-9EA1-A5D25EA5856E}"/>
          </ac:spMkLst>
        </pc:spChg>
        <pc:spChg chg="mod">
          <ac:chgData name="Binoy Thomas" userId="a258ff35-6324-40d4-afda-aa115441a357" providerId="ADAL" clId="{40D8D672-5444-4324-97E3-FFEAEB8C1307}" dt="2021-04-12T16:28:27.918" v="393" actId="1076"/>
          <ac:spMkLst>
            <pc:docMk/>
            <pc:sldMk cId="2710052641" sldId="383"/>
            <ac:spMk id="50" creationId="{6D556547-1E9C-4109-9EF9-55E40E78D3E1}"/>
          </ac:spMkLst>
        </pc:spChg>
        <pc:spChg chg="mod">
          <ac:chgData name="Binoy Thomas" userId="a258ff35-6324-40d4-afda-aa115441a357" providerId="ADAL" clId="{40D8D672-5444-4324-97E3-FFEAEB8C1307}" dt="2021-04-12T16:28:27.918" v="393" actId="1076"/>
          <ac:spMkLst>
            <pc:docMk/>
            <pc:sldMk cId="2710052641" sldId="383"/>
            <ac:spMk id="52" creationId="{EAFD165D-C14B-4EDA-86FD-22D7CDC7047A}"/>
          </ac:spMkLst>
        </pc:spChg>
        <pc:spChg chg="mod">
          <ac:chgData name="Binoy Thomas" userId="a258ff35-6324-40d4-afda-aa115441a357" providerId="ADAL" clId="{40D8D672-5444-4324-97E3-FFEAEB8C1307}" dt="2021-04-12T16:28:27.918" v="393" actId="1076"/>
          <ac:spMkLst>
            <pc:docMk/>
            <pc:sldMk cId="2710052641" sldId="383"/>
            <ac:spMk id="54" creationId="{6E048242-85F8-4006-A28C-AE106CB58E4A}"/>
          </ac:spMkLst>
        </pc:spChg>
        <pc:spChg chg="mod">
          <ac:chgData name="Binoy Thomas" userId="a258ff35-6324-40d4-afda-aa115441a357" providerId="ADAL" clId="{40D8D672-5444-4324-97E3-FFEAEB8C1307}" dt="2021-04-13T11:30:47.486" v="515" actId="1076"/>
          <ac:spMkLst>
            <pc:docMk/>
            <pc:sldMk cId="2710052641" sldId="383"/>
            <ac:spMk id="55" creationId="{34881632-5C76-4C9E-9467-E3E023458B26}"/>
          </ac:spMkLst>
        </pc:spChg>
        <pc:spChg chg="mod">
          <ac:chgData name="Binoy Thomas" userId="a258ff35-6324-40d4-afda-aa115441a357" providerId="ADAL" clId="{40D8D672-5444-4324-97E3-FFEAEB8C1307}" dt="2021-04-12T16:28:27.918" v="393" actId="1076"/>
          <ac:spMkLst>
            <pc:docMk/>
            <pc:sldMk cId="2710052641" sldId="383"/>
            <ac:spMk id="56" creationId="{443F6420-F5E5-4860-A256-F876686A3F72}"/>
          </ac:spMkLst>
        </pc:spChg>
        <pc:spChg chg="mod">
          <ac:chgData name="Binoy Thomas" userId="a258ff35-6324-40d4-afda-aa115441a357" providerId="ADAL" clId="{40D8D672-5444-4324-97E3-FFEAEB8C1307}" dt="2021-04-12T16:28:27.918" v="393" actId="1076"/>
          <ac:spMkLst>
            <pc:docMk/>
            <pc:sldMk cId="2710052641" sldId="383"/>
            <ac:spMk id="57" creationId="{5A2BFF2A-EF7A-49C3-9284-A463F053D33A}"/>
          </ac:spMkLst>
        </pc:spChg>
        <pc:spChg chg="mod">
          <ac:chgData name="Binoy Thomas" userId="a258ff35-6324-40d4-afda-aa115441a357" providerId="ADAL" clId="{40D8D672-5444-4324-97E3-FFEAEB8C1307}" dt="2021-04-12T16:28:27.918" v="393" actId="1076"/>
          <ac:spMkLst>
            <pc:docMk/>
            <pc:sldMk cId="2710052641" sldId="383"/>
            <ac:spMk id="59" creationId="{9D10DDBF-7337-4E83-98AE-A908306CF972}"/>
          </ac:spMkLst>
        </pc:spChg>
        <pc:spChg chg="mod">
          <ac:chgData name="Binoy Thomas" userId="a258ff35-6324-40d4-afda-aa115441a357" providerId="ADAL" clId="{40D8D672-5444-4324-97E3-FFEAEB8C1307}" dt="2021-04-12T16:28:27.918" v="393" actId="1076"/>
          <ac:spMkLst>
            <pc:docMk/>
            <pc:sldMk cId="2710052641" sldId="383"/>
            <ac:spMk id="60" creationId="{5CE9E429-2093-4543-A13C-B89E8621B16E}"/>
          </ac:spMkLst>
        </pc:spChg>
        <pc:spChg chg="mod">
          <ac:chgData name="Binoy Thomas" userId="a258ff35-6324-40d4-afda-aa115441a357" providerId="ADAL" clId="{40D8D672-5444-4324-97E3-FFEAEB8C1307}" dt="2021-04-12T16:28:27.918" v="393" actId="1076"/>
          <ac:spMkLst>
            <pc:docMk/>
            <pc:sldMk cId="2710052641" sldId="383"/>
            <ac:spMk id="61" creationId="{37B2FB16-8C5D-4F06-985A-60BF78303B7F}"/>
          </ac:spMkLst>
        </pc:spChg>
        <pc:spChg chg="mod">
          <ac:chgData name="Binoy Thomas" userId="a258ff35-6324-40d4-afda-aa115441a357" providerId="ADAL" clId="{40D8D672-5444-4324-97E3-FFEAEB8C1307}" dt="2021-04-12T16:28:27.918" v="393" actId="1076"/>
          <ac:spMkLst>
            <pc:docMk/>
            <pc:sldMk cId="2710052641" sldId="383"/>
            <ac:spMk id="62" creationId="{3364ABA5-CE85-4202-B3A7-7408DECCCC8F}"/>
          </ac:spMkLst>
        </pc:spChg>
        <pc:spChg chg="mod">
          <ac:chgData name="Binoy Thomas" userId="a258ff35-6324-40d4-afda-aa115441a357" providerId="ADAL" clId="{40D8D672-5444-4324-97E3-FFEAEB8C1307}" dt="2021-04-12T16:28:27.918" v="393" actId="1076"/>
          <ac:spMkLst>
            <pc:docMk/>
            <pc:sldMk cId="2710052641" sldId="383"/>
            <ac:spMk id="63" creationId="{6FC02527-54E0-4F17-BA87-5287AB3C02AE}"/>
          </ac:spMkLst>
        </pc:spChg>
        <pc:spChg chg="mod">
          <ac:chgData name="Binoy Thomas" userId="a258ff35-6324-40d4-afda-aa115441a357" providerId="ADAL" clId="{40D8D672-5444-4324-97E3-FFEAEB8C1307}" dt="2021-04-12T16:28:27.918" v="393" actId="1076"/>
          <ac:spMkLst>
            <pc:docMk/>
            <pc:sldMk cId="2710052641" sldId="383"/>
            <ac:spMk id="64" creationId="{DDEE4E4E-29EA-42D5-BBDE-DDD7D515430E}"/>
          </ac:spMkLst>
        </pc:spChg>
        <pc:spChg chg="mod">
          <ac:chgData name="Binoy Thomas" userId="a258ff35-6324-40d4-afda-aa115441a357" providerId="ADAL" clId="{40D8D672-5444-4324-97E3-FFEAEB8C1307}" dt="2021-04-13T11:30:43.271" v="514" actId="1076"/>
          <ac:spMkLst>
            <pc:docMk/>
            <pc:sldMk cId="2710052641" sldId="383"/>
            <ac:spMk id="78" creationId="{B1D2DE92-A059-46CD-963F-C5140557C3A2}"/>
          </ac:spMkLst>
        </pc:spChg>
        <pc:spChg chg="mod">
          <ac:chgData name="Binoy Thomas" userId="a258ff35-6324-40d4-afda-aa115441a357" providerId="ADAL" clId="{40D8D672-5444-4324-97E3-FFEAEB8C1307}" dt="2021-04-12T16:28:27.918" v="393" actId="1076"/>
          <ac:spMkLst>
            <pc:docMk/>
            <pc:sldMk cId="2710052641" sldId="383"/>
            <ac:spMk id="86" creationId="{F7E7D632-8EF7-4A61-8EB0-E95CA9460CB7}"/>
          </ac:spMkLst>
        </pc:spChg>
        <pc:graphicFrameChg chg="add del mod modGraphic">
          <ac:chgData name="Binoy Thomas" userId="a258ff35-6324-40d4-afda-aa115441a357" providerId="ADAL" clId="{40D8D672-5444-4324-97E3-FFEAEB8C1307}" dt="2021-04-12T16:28:14.211" v="390" actId="478"/>
          <ac:graphicFrameMkLst>
            <pc:docMk/>
            <pc:sldMk cId="2710052641" sldId="383"/>
            <ac:graphicFrameMk id="30" creationId="{30279207-8C26-4067-A989-EA51942CB7F0}"/>
          </ac:graphicFrameMkLst>
        </pc:graphicFrameChg>
        <pc:graphicFrameChg chg="mod modGraphic">
          <ac:chgData name="Binoy Thomas" userId="a258ff35-6324-40d4-afda-aa115441a357" providerId="ADAL" clId="{40D8D672-5444-4324-97E3-FFEAEB8C1307}" dt="2021-04-13T11:31:36.761" v="521"/>
          <ac:graphicFrameMkLst>
            <pc:docMk/>
            <pc:sldMk cId="2710052641" sldId="383"/>
            <ac:graphicFrameMk id="36" creationId="{7F46EA7E-31F0-478C-861D-1AD1F10F70AE}"/>
          </ac:graphicFrameMkLst>
        </pc:graphicFrameChg>
        <pc:graphicFrameChg chg="mod modGraphic">
          <ac:chgData name="Binoy Thomas" userId="a258ff35-6324-40d4-afda-aa115441a357" providerId="ADAL" clId="{40D8D672-5444-4324-97E3-FFEAEB8C1307}" dt="2021-04-13T11:31:28.490" v="520"/>
          <ac:graphicFrameMkLst>
            <pc:docMk/>
            <pc:sldMk cId="2710052641" sldId="383"/>
            <ac:graphicFrameMk id="49" creationId="{510CB78F-0793-49D7-BD47-D5FEEB3B7A96}"/>
          </ac:graphicFrameMkLst>
        </pc:graphicFrameChg>
        <pc:cxnChg chg="mod">
          <ac:chgData name="Binoy Thomas" userId="a258ff35-6324-40d4-afda-aa115441a357" providerId="ADAL" clId="{40D8D672-5444-4324-97E3-FFEAEB8C1307}" dt="2021-04-12T16:28:27.918" v="393" actId="1076"/>
          <ac:cxnSpMkLst>
            <pc:docMk/>
            <pc:sldMk cId="2710052641" sldId="383"/>
            <ac:cxnSpMk id="12" creationId="{9B055429-2164-4A82-A6B4-1A77A370DABA}"/>
          </ac:cxnSpMkLst>
        </pc:cxnChg>
        <pc:cxnChg chg="mod">
          <ac:chgData name="Binoy Thomas" userId="a258ff35-6324-40d4-afda-aa115441a357" providerId="ADAL" clId="{40D8D672-5444-4324-97E3-FFEAEB8C1307}" dt="2021-04-12T16:28:27.918" v="393" actId="1076"/>
          <ac:cxnSpMkLst>
            <pc:docMk/>
            <pc:sldMk cId="2710052641" sldId="383"/>
            <ac:cxnSpMk id="14" creationId="{D9A2DFAD-FFE9-4DC8-BA6A-8727C108F769}"/>
          </ac:cxnSpMkLst>
        </pc:cxnChg>
        <pc:cxnChg chg="mod">
          <ac:chgData name="Binoy Thomas" userId="a258ff35-6324-40d4-afda-aa115441a357" providerId="ADAL" clId="{40D8D672-5444-4324-97E3-FFEAEB8C1307}" dt="2021-04-12T16:28:27.918" v="393" actId="1076"/>
          <ac:cxnSpMkLst>
            <pc:docMk/>
            <pc:sldMk cId="2710052641" sldId="383"/>
            <ac:cxnSpMk id="66" creationId="{D6289B08-7E59-4C1E-B462-B2956D11EEE0}"/>
          </ac:cxnSpMkLst>
        </pc:cxnChg>
        <pc:cxnChg chg="mod">
          <ac:chgData name="Binoy Thomas" userId="a258ff35-6324-40d4-afda-aa115441a357" providerId="ADAL" clId="{40D8D672-5444-4324-97E3-FFEAEB8C1307}" dt="2021-04-12T16:28:27.918" v="393" actId="1076"/>
          <ac:cxnSpMkLst>
            <pc:docMk/>
            <pc:sldMk cId="2710052641" sldId="383"/>
            <ac:cxnSpMk id="79" creationId="{43003308-BCE1-4726-AB64-6D0DC318BAF1}"/>
          </ac:cxnSpMkLst>
        </pc:cxnChg>
      </pc:sldChg>
      <pc:sldChg chg="del">
        <pc:chgData name="Binoy Thomas" userId="a258ff35-6324-40d4-afda-aa115441a357" providerId="ADAL" clId="{40D8D672-5444-4324-97E3-FFEAEB8C1307}" dt="2021-04-08T12:10:16.544" v="41" actId="47"/>
        <pc:sldMkLst>
          <pc:docMk/>
          <pc:sldMk cId="551487048" sldId="2002"/>
        </pc:sldMkLst>
      </pc:sldChg>
      <pc:sldChg chg="del">
        <pc:chgData name="Binoy Thomas" userId="a258ff35-6324-40d4-afda-aa115441a357" providerId="ADAL" clId="{40D8D672-5444-4324-97E3-FFEAEB8C1307}" dt="2021-04-08T12:10:16.544" v="41" actId="47"/>
        <pc:sldMkLst>
          <pc:docMk/>
          <pc:sldMk cId="185371918" sldId="2092"/>
        </pc:sldMkLst>
      </pc:sldChg>
      <pc:sldChg chg="add">
        <pc:chgData name="Binoy Thomas" userId="a258ff35-6324-40d4-afda-aa115441a357" providerId="ADAL" clId="{40D8D672-5444-4324-97E3-FFEAEB8C1307}" dt="2021-04-08T12:11:14.419" v="42"/>
        <pc:sldMkLst>
          <pc:docMk/>
          <pc:sldMk cId="3128520286" sldId="2540"/>
        </pc:sldMkLst>
      </pc:sldChg>
      <pc:sldChg chg="add">
        <pc:chgData name="Binoy Thomas" userId="a258ff35-6324-40d4-afda-aa115441a357" providerId="ADAL" clId="{40D8D672-5444-4324-97E3-FFEAEB8C1307}" dt="2021-04-08T12:11:14.419" v="42"/>
        <pc:sldMkLst>
          <pc:docMk/>
          <pc:sldMk cId="1011167671" sldId="2541"/>
        </pc:sldMkLst>
      </pc:sldChg>
      <pc:sldChg chg="add">
        <pc:chgData name="Binoy Thomas" userId="a258ff35-6324-40d4-afda-aa115441a357" providerId="ADAL" clId="{40D8D672-5444-4324-97E3-FFEAEB8C1307}" dt="2021-04-08T12:11:14.419" v="42"/>
        <pc:sldMkLst>
          <pc:docMk/>
          <pc:sldMk cId="1554992168" sldId="2542"/>
        </pc:sldMkLst>
      </pc:sldChg>
      <pc:sldChg chg="add">
        <pc:chgData name="Binoy Thomas" userId="a258ff35-6324-40d4-afda-aa115441a357" providerId="ADAL" clId="{40D8D672-5444-4324-97E3-FFEAEB8C1307}" dt="2021-04-08T12:11:14.419" v="42"/>
        <pc:sldMkLst>
          <pc:docMk/>
          <pc:sldMk cId="2070277215" sldId="2553"/>
        </pc:sldMkLst>
      </pc:sldChg>
      <pc:sldChg chg="delSp modSp add mod">
        <pc:chgData name="Binoy Thomas" userId="a258ff35-6324-40d4-afda-aa115441a357" providerId="ADAL" clId="{40D8D672-5444-4324-97E3-FFEAEB8C1307}" dt="2021-04-08T12:14:41.886" v="125" actId="20577"/>
        <pc:sldMkLst>
          <pc:docMk/>
          <pc:sldMk cId="3567690984" sldId="2559"/>
        </pc:sldMkLst>
        <pc:spChg chg="mod">
          <ac:chgData name="Binoy Thomas" userId="a258ff35-6324-40d4-afda-aa115441a357" providerId="ADAL" clId="{40D8D672-5444-4324-97E3-FFEAEB8C1307}" dt="2021-04-08T12:14:20.177" v="116" actId="27636"/>
          <ac:spMkLst>
            <pc:docMk/>
            <pc:sldMk cId="3567690984" sldId="2559"/>
            <ac:spMk id="2" creationId="{1F719D0D-077A-4F6D-BC99-BD84551AD354}"/>
          </ac:spMkLst>
        </pc:spChg>
        <pc:spChg chg="mod">
          <ac:chgData name="Binoy Thomas" userId="a258ff35-6324-40d4-afda-aa115441a357" providerId="ADAL" clId="{40D8D672-5444-4324-97E3-FFEAEB8C1307}" dt="2021-04-08T12:14:41.886" v="125" actId="20577"/>
          <ac:spMkLst>
            <pc:docMk/>
            <pc:sldMk cId="3567690984" sldId="2559"/>
            <ac:spMk id="8" creationId="{CD9FED5A-A264-41D6-9C00-07E9406E10B2}"/>
          </ac:spMkLst>
        </pc:spChg>
        <pc:graphicFrameChg chg="modGraphic">
          <ac:chgData name="Binoy Thomas" userId="a258ff35-6324-40d4-afda-aa115441a357" providerId="ADAL" clId="{40D8D672-5444-4324-97E3-FFEAEB8C1307}" dt="2021-04-08T12:14:22.918" v="117" actId="6549"/>
          <ac:graphicFrameMkLst>
            <pc:docMk/>
            <pc:sldMk cId="3567690984" sldId="2559"/>
            <ac:graphicFrameMk id="4" creationId="{D7B91BFB-2FB4-4649-974F-C6E5851E3A79}"/>
          </ac:graphicFrameMkLst>
        </pc:graphicFrameChg>
        <pc:graphicFrameChg chg="del">
          <ac:chgData name="Binoy Thomas" userId="a258ff35-6324-40d4-afda-aa115441a357" providerId="ADAL" clId="{40D8D672-5444-4324-97E3-FFEAEB8C1307}" dt="2021-04-08T12:14:26.664" v="118" actId="478"/>
          <ac:graphicFrameMkLst>
            <pc:docMk/>
            <pc:sldMk cId="3567690984" sldId="2559"/>
            <ac:graphicFrameMk id="10" creationId="{3EE4F608-DE06-463C-AC75-E08863957BA5}"/>
          </ac:graphicFrameMkLst>
        </pc:graphicFrameChg>
      </pc:sldChg>
      <pc:sldChg chg="addSp delSp modSp add mod">
        <pc:chgData name="Binoy Thomas" userId="a258ff35-6324-40d4-afda-aa115441a357" providerId="ADAL" clId="{40D8D672-5444-4324-97E3-FFEAEB8C1307}" dt="2021-04-12T11:51:39.866" v="236" actId="14100"/>
        <pc:sldMkLst>
          <pc:docMk/>
          <pc:sldMk cId="2345090650" sldId="2560"/>
        </pc:sldMkLst>
        <pc:spChg chg="mod">
          <ac:chgData name="Binoy Thomas" userId="a258ff35-6324-40d4-afda-aa115441a357" providerId="ADAL" clId="{40D8D672-5444-4324-97E3-FFEAEB8C1307}" dt="2021-04-08T12:15:22.667" v="137" actId="20577"/>
          <ac:spMkLst>
            <pc:docMk/>
            <pc:sldMk cId="2345090650" sldId="2560"/>
            <ac:spMk id="5" creationId="{3DDE0A3F-D229-A24E-B566-C718EBB114FC}"/>
          </ac:spMkLst>
        </pc:spChg>
        <pc:picChg chg="add del mod ord">
          <ac:chgData name="Binoy Thomas" userId="a258ff35-6324-40d4-afda-aa115441a357" providerId="ADAL" clId="{40D8D672-5444-4324-97E3-FFEAEB8C1307}" dt="2021-04-12T11:50:26.264" v="221" actId="478"/>
          <ac:picMkLst>
            <pc:docMk/>
            <pc:sldMk cId="2345090650" sldId="2560"/>
            <ac:picMk id="4" creationId="{D927ADF9-2D98-4941-BD0C-3A0DCC7AA409}"/>
          </ac:picMkLst>
        </pc:picChg>
        <pc:picChg chg="add mod ord">
          <ac:chgData name="Binoy Thomas" userId="a258ff35-6324-40d4-afda-aa115441a357" providerId="ADAL" clId="{40D8D672-5444-4324-97E3-FFEAEB8C1307}" dt="2021-04-12T11:50:55.034" v="230" actId="167"/>
          <ac:picMkLst>
            <pc:docMk/>
            <pc:sldMk cId="2345090650" sldId="2560"/>
            <ac:picMk id="6" creationId="{D6B48A52-8816-4EBA-8140-FF572DAEB5E2}"/>
          </ac:picMkLst>
        </pc:picChg>
        <pc:cxnChg chg="mod">
          <ac:chgData name="Binoy Thomas" userId="a258ff35-6324-40d4-afda-aa115441a357" providerId="ADAL" clId="{40D8D672-5444-4324-97E3-FFEAEB8C1307}" dt="2021-04-12T11:51:25.849" v="232" actId="14100"/>
          <ac:cxnSpMkLst>
            <pc:docMk/>
            <pc:sldMk cId="2345090650" sldId="2560"/>
            <ac:cxnSpMk id="37" creationId="{9A135A55-5A7E-444F-9026-9F555C82F680}"/>
          </ac:cxnSpMkLst>
        </pc:cxnChg>
        <pc:cxnChg chg="mod">
          <ac:chgData name="Binoy Thomas" userId="a258ff35-6324-40d4-afda-aa115441a357" providerId="ADAL" clId="{40D8D672-5444-4324-97E3-FFEAEB8C1307}" dt="2021-04-12T11:51:34.902" v="235" actId="14100"/>
          <ac:cxnSpMkLst>
            <pc:docMk/>
            <pc:sldMk cId="2345090650" sldId="2560"/>
            <ac:cxnSpMk id="58" creationId="{1604E130-A568-4A32-AA9F-5F341FF71B1F}"/>
          </ac:cxnSpMkLst>
        </pc:cxnChg>
        <pc:cxnChg chg="mod">
          <ac:chgData name="Binoy Thomas" userId="a258ff35-6324-40d4-afda-aa115441a357" providerId="ADAL" clId="{40D8D672-5444-4324-97E3-FFEAEB8C1307}" dt="2021-04-12T11:51:22.835" v="231" actId="14100"/>
          <ac:cxnSpMkLst>
            <pc:docMk/>
            <pc:sldMk cId="2345090650" sldId="2560"/>
            <ac:cxnSpMk id="75" creationId="{CD4B1FAD-95B9-4A86-B832-D4C6A3B1CA95}"/>
          </ac:cxnSpMkLst>
        </pc:cxnChg>
        <pc:cxnChg chg="mod">
          <ac:chgData name="Binoy Thomas" userId="a258ff35-6324-40d4-afda-aa115441a357" providerId="ADAL" clId="{40D8D672-5444-4324-97E3-FFEAEB8C1307}" dt="2021-04-12T11:51:29.364" v="233" actId="14100"/>
          <ac:cxnSpMkLst>
            <pc:docMk/>
            <pc:sldMk cId="2345090650" sldId="2560"/>
            <ac:cxnSpMk id="80" creationId="{5C74249E-5936-42DD-98A0-C13AB0EA8D7F}"/>
          </ac:cxnSpMkLst>
        </pc:cxnChg>
        <pc:cxnChg chg="mod">
          <ac:chgData name="Binoy Thomas" userId="a258ff35-6324-40d4-afda-aa115441a357" providerId="ADAL" clId="{40D8D672-5444-4324-97E3-FFEAEB8C1307}" dt="2021-04-12T11:51:39.866" v="236" actId="14100"/>
          <ac:cxnSpMkLst>
            <pc:docMk/>
            <pc:sldMk cId="2345090650" sldId="2560"/>
            <ac:cxnSpMk id="88" creationId="{FC552C37-2AAF-48F7-BB5F-61C77456E5C9}"/>
          </ac:cxnSpMkLst>
        </pc:cxnChg>
        <pc:cxnChg chg="mod">
          <ac:chgData name="Binoy Thomas" userId="a258ff35-6324-40d4-afda-aa115441a357" providerId="ADAL" clId="{40D8D672-5444-4324-97E3-FFEAEB8C1307}" dt="2021-04-12T11:51:32.299" v="234" actId="14100"/>
          <ac:cxnSpMkLst>
            <pc:docMk/>
            <pc:sldMk cId="2345090650" sldId="2560"/>
            <ac:cxnSpMk id="90" creationId="{22444551-A063-4615-BDE8-77B9A6577F69}"/>
          </ac:cxnSpMkLst>
        </pc:cxnChg>
      </pc:sldChg>
      <pc:sldChg chg="addSp delSp modSp new mod">
        <pc:chgData name="Binoy Thomas" userId="a258ff35-6324-40d4-afda-aa115441a357" providerId="ADAL" clId="{40D8D672-5444-4324-97E3-FFEAEB8C1307}" dt="2021-04-08T12:20:09.475" v="189" actId="20577"/>
        <pc:sldMkLst>
          <pc:docMk/>
          <pc:sldMk cId="4133106883" sldId="2561"/>
        </pc:sldMkLst>
        <pc:spChg chg="del">
          <ac:chgData name="Binoy Thomas" userId="a258ff35-6324-40d4-afda-aa115441a357" providerId="ADAL" clId="{40D8D672-5444-4324-97E3-FFEAEB8C1307}" dt="2021-04-08T12:19:33.633" v="150"/>
          <ac:spMkLst>
            <pc:docMk/>
            <pc:sldMk cId="4133106883" sldId="2561"/>
            <ac:spMk id="2" creationId="{1BFADAFE-6B80-4347-A436-B5648CB7E7B5}"/>
          </ac:spMkLst>
        </pc:spChg>
        <pc:spChg chg="del">
          <ac:chgData name="Binoy Thomas" userId="a258ff35-6324-40d4-afda-aa115441a357" providerId="ADAL" clId="{40D8D672-5444-4324-97E3-FFEAEB8C1307}" dt="2021-04-08T12:19:33.633" v="150"/>
          <ac:spMkLst>
            <pc:docMk/>
            <pc:sldMk cId="4133106883" sldId="2561"/>
            <ac:spMk id="3" creationId="{51B0CE99-DB4E-4B62-9F11-7F345B9948D8}"/>
          </ac:spMkLst>
        </pc:spChg>
        <pc:spChg chg="add del mod">
          <ac:chgData name="Binoy Thomas" userId="a258ff35-6324-40d4-afda-aa115441a357" providerId="ADAL" clId="{40D8D672-5444-4324-97E3-FFEAEB8C1307}" dt="2021-04-08T12:19:40.645" v="151" actId="478"/>
          <ac:spMkLst>
            <pc:docMk/>
            <pc:sldMk cId="4133106883" sldId="2561"/>
            <ac:spMk id="4" creationId="{FA6CB402-196D-41BF-A084-44FCE9FF2929}"/>
          </ac:spMkLst>
        </pc:spChg>
        <pc:spChg chg="add mod">
          <ac:chgData name="Binoy Thomas" userId="a258ff35-6324-40d4-afda-aa115441a357" providerId="ADAL" clId="{40D8D672-5444-4324-97E3-FFEAEB8C1307}" dt="2021-04-08T12:20:09.475" v="189" actId="20577"/>
          <ac:spMkLst>
            <pc:docMk/>
            <pc:sldMk cId="4133106883" sldId="2561"/>
            <ac:spMk id="5" creationId="{8E8B1E12-742B-4827-B6C2-870CB50DFE8C}"/>
          </ac:spMkLst>
        </pc:spChg>
      </pc:sldChg>
      <pc:sldChg chg="addSp delSp modSp new mod">
        <pc:chgData name="Binoy Thomas" userId="a258ff35-6324-40d4-afda-aa115441a357" providerId="ADAL" clId="{40D8D672-5444-4324-97E3-FFEAEB8C1307}" dt="2021-04-08T12:20:50.575" v="216" actId="20577"/>
        <pc:sldMkLst>
          <pc:docMk/>
          <pc:sldMk cId="1378281724" sldId="2562"/>
        </pc:sldMkLst>
        <pc:spChg chg="del">
          <ac:chgData name="Binoy Thomas" userId="a258ff35-6324-40d4-afda-aa115441a357" providerId="ADAL" clId="{40D8D672-5444-4324-97E3-FFEAEB8C1307}" dt="2021-04-08T12:20:33.812" v="193"/>
          <ac:spMkLst>
            <pc:docMk/>
            <pc:sldMk cId="1378281724" sldId="2562"/>
            <ac:spMk id="2" creationId="{82849C80-7E22-4D6C-9DBE-60682CFBA596}"/>
          </ac:spMkLst>
        </pc:spChg>
        <pc:spChg chg="add del mod">
          <ac:chgData name="Binoy Thomas" userId="a258ff35-6324-40d4-afda-aa115441a357" providerId="ADAL" clId="{40D8D672-5444-4324-97E3-FFEAEB8C1307}" dt="2021-04-08T12:20:36.515" v="194" actId="478"/>
          <ac:spMkLst>
            <pc:docMk/>
            <pc:sldMk cId="1378281724" sldId="2562"/>
            <ac:spMk id="3" creationId="{0762C320-2B13-433E-8434-0C2EB887E3FA}"/>
          </ac:spMkLst>
        </pc:spChg>
        <pc:spChg chg="add mod">
          <ac:chgData name="Binoy Thomas" userId="a258ff35-6324-40d4-afda-aa115441a357" providerId="ADAL" clId="{40D8D672-5444-4324-97E3-FFEAEB8C1307}" dt="2021-04-08T12:20:50.575" v="216" actId="20577"/>
          <ac:spMkLst>
            <pc:docMk/>
            <pc:sldMk cId="1378281724" sldId="2562"/>
            <ac:spMk id="4" creationId="{BA3F216D-F987-4A55-9F2B-721B6033F05A}"/>
          </ac:spMkLst>
        </pc:spChg>
      </pc:sldChg>
      <pc:sldChg chg="new del">
        <pc:chgData name="Binoy Thomas" userId="a258ff35-6324-40d4-afda-aa115441a357" providerId="ADAL" clId="{40D8D672-5444-4324-97E3-FFEAEB8C1307}" dt="2021-04-08T12:20:28.460" v="191" actId="680"/>
        <pc:sldMkLst>
          <pc:docMk/>
          <pc:sldMk cId="3700163160" sldId="2562"/>
        </pc:sldMkLst>
      </pc:sldChg>
      <pc:sldChg chg="addSp delSp modSp new mod">
        <pc:chgData name="Binoy Thomas" userId="a258ff35-6324-40d4-afda-aa115441a357" providerId="ADAL" clId="{40D8D672-5444-4324-97E3-FFEAEB8C1307}" dt="2021-04-13T11:41:34.454" v="664" actId="20577"/>
        <pc:sldMkLst>
          <pc:docMk/>
          <pc:sldMk cId="1536346127" sldId="2563"/>
        </pc:sldMkLst>
        <pc:spChg chg="mod">
          <ac:chgData name="Binoy Thomas" userId="a258ff35-6324-40d4-afda-aa115441a357" providerId="ADAL" clId="{40D8D672-5444-4324-97E3-FFEAEB8C1307}" dt="2021-04-12T13:59:01.741" v="316" actId="20577"/>
          <ac:spMkLst>
            <pc:docMk/>
            <pc:sldMk cId="1536346127" sldId="2563"/>
            <ac:spMk id="2" creationId="{D4596ED4-723D-498C-988B-9487FC418A51}"/>
          </ac:spMkLst>
        </pc:spChg>
        <pc:spChg chg="del">
          <ac:chgData name="Binoy Thomas" userId="a258ff35-6324-40d4-afda-aa115441a357" providerId="ADAL" clId="{40D8D672-5444-4324-97E3-FFEAEB8C1307}" dt="2021-04-12T13:57:03.799" v="278" actId="478"/>
          <ac:spMkLst>
            <pc:docMk/>
            <pc:sldMk cId="1536346127" sldId="2563"/>
            <ac:spMk id="3" creationId="{8C7A4512-3D36-49C1-8174-F74C4F802D0D}"/>
          </ac:spMkLst>
        </pc:spChg>
        <pc:graphicFrameChg chg="add mod modGraphic">
          <ac:chgData name="Binoy Thomas" userId="a258ff35-6324-40d4-afda-aa115441a357" providerId="ADAL" clId="{40D8D672-5444-4324-97E3-FFEAEB8C1307}" dt="2021-04-13T11:41:34.454" v="664" actId="20577"/>
          <ac:graphicFrameMkLst>
            <pc:docMk/>
            <pc:sldMk cId="1536346127" sldId="2563"/>
            <ac:graphicFrameMk id="4" creationId="{AC6A7499-5C63-4467-9CF2-7B3A2FCDF30B}"/>
          </ac:graphicFrameMkLst>
        </pc:graphicFrameChg>
      </pc:sldChg>
      <pc:sldChg chg="addSp delSp modSp new mod">
        <pc:chgData name="Binoy Thomas" userId="a258ff35-6324-40d4-afda-aa115441a357" providerId="ADAL" clId="{40D8D672-5444-4324-97E3-FFEAEB8C1307}" dt="2021-04-13T11:41:08.866" v="656"/>
        <pc:sldMkLst>
          <pc:docMk/>
          <pc:sldMk cId="2000418810" sldId="2564"/>
        </pc:sldMkLst>
        <pc:spChg chg="del">
          <ac:chgData name="Binoy Thomas" userId="a258ff35-6324-40d4-afda-aa115441a357" providerId="ADAL" clId="{40D8D672-5444-4324-97E3-FFEAEB8C1307}" dt="2021-04-12T16:23:30.106" v="344" actId="478"/>
          <ac:spMkLst>
            <pc:docMk/>
            <pc:sldMk cId="2000418810" sldId="2564"/>
            <ac:spMk id="3" creationId="{27F57DAA-E4FD-4D16-9B0D-34721323D52D}"/>
          </ac:spMkLst>
        </pc:spChg>
        <pc:graphicFrameChg chg="add mod modGraphic">
          <ac:chgData name="Binoy Thomas" userId="a258ff35-6324-40d4-afda-aa115441a357" providerId="ADAL" clId="{40D8D672-5444-4324-97E3-FFEAEB8C1307}" dt="2021-04-13T11:41:08.866" v="656"/>
          <ac:graphicFrameMkLst>
            <pc:docMk/>
            <pc:sldMk cId="2000418810" sldId="2564"/>
            <ac:graphicFrameMk id="4" creationId="{7D184CCA-F9AF-4637-87EA-EE3E9DDA99CE}"/>
          </ac:graphicFrameMkLst>
        </pc:graphicFrameChg>
      </pc:sldChg>
      <pc:sldChg chg="addSp delSp modSp new mod">
        <pc:chgData name="Binoy Thomas" userId="a258ff35-6324-40d4-afda-aa115441a357" providerId="ADAL" clId="{40D8D672-5444-4324-97E3-FFEAEB8C1307}" dt="2021-04-13T11:40:57.136" v="655"/>
        <pc:sldMkLst>
          <pc:docMk/>
          <pc:sldMk cId="4151230814" sldId="2565"/>
        </pc:sldMkLst>
        <pc:spChg chg="del">
          <ac:chgData name="Binoy Thomas" userId="a258ff35-6324-40d4-afda-aa115441a357" providerId="ADAL" clId="{40D8D672-5444-4324-97E3-FFEAEB8C1307}" dt="2021-04-12T16:29:06.890" v="396" actId="478"/>
          <ac:spMkLst>
            <pc:docMk/>
            <pc:sldMk cId="4151230814" sldId="2565"/>
            <ac:spMk id="3" creationId="{355BF1E0-DA22-401E-B41D-55A1124F7994}"/>
          </ac:spMkLst>
        </pc:spChg>
        <pc:graphicFrameChg chg="add mod modGraphic">
          <ac:chgData name="Binoy Thomas" userId="a258ff35-6324-40d4-afda-aa115441a357" providerId="ADAL" clId="{40D8D672-5444-4324-97E3-FFEAEB8C1307}" dt="2021-04-13T11:40:57.136" v="655"/>
          <ac:graphicFrameMkLst>
            <pc:docMk/>
            <pc:sldMk cId="4151230814" sldId="2565"/>
            <ac:graphicFrameMk id="4" creationId="{20F3B1FF-FE30-4298-BA98-060429DB85C0}"/>
          </ac:graphicFrameMkLst>
        </pc:graphicFrameChg>
      </pc:sldChg>
      <pc:sldChg chg="addSp modSp new mod">
        <pc:chgData name="Binoy Thomas" userId="a258ff35-6324-40d4-afda-aa115441a357" providerId="ADAL" clId="{40D8D672-5444-4324-97E3-FFEAEB8C1307}" dt="2021-04-13T11:38:40.755" v="642"/>
        <pc:sldMkLst>
          <pc:docMk/>
          <pc:sldMk cId="3242206494" sldId="2566"/>
        </pc:sldMkLst>
        <pc:spChg chg="add mod">
          <ac:chgData name="Binoy Thomas" userId="a258ff35-6324-40d4-afda-aa115441a357" providerId="ADAL" clId="{40D8D672-5444-4324-97E3-FFEAEB8C1307}" dt="2021-04-13T11:35:27.231" v="551" actId="207"/>
          <ac:spMkLst>
            <pc:docMk/>
            <pc:sldMk cId="3242206494" sldId="2566"/>
            <ac:spMk id="5" creationId="{8C3A72DA-4CC3-41F9-8930-C48590A8290F}"/>
          </ac:spMkLst>
        </pc:spChg>
        <pc:spChg chg="add mod">
          <ac:chgData name="Binoy Thomas" userId="a258ff35-6324-40d4-afda-aa115441a357" providerId="ADAL" clId="{40D8D672-5444-4324-97E3-FFEAEB8C1307}" dt="2021-04-13T11:38:05.607" v="640" actId="1036"/>
          <ac:spMkLst>
            <pc:docMk/>
            <pc:sldMk cId="3242206494" sldId="2566"/>
            <ac:spMk id="6" creationId="{D19C4C50-93C1-4B0B-9388-E27AB924D2DF}"/>
          </ac:spMkLst>
        </pc:spChg>
        <pc:graphicFrameChg chg="add mod modGraphic">
          <ac:chgData name="Binoy Thomas" userId="a258ff35-6324-40d4-afda-aa115441a357" providerId="ADAL" clId="{40D8D672-5444-4324-97E3-FFEAEB8C1307}" dt="2021-04-13T11:38:40.755" v="642"/>
          <ac:graphicFrameMkLst>
            <pc:docMk/>
            <pc:sldMk cId="3242206494" sldId="2566"/>
            <ac:graphicFrameMk id="3" creationId="{B4A95DF0-155E-45DD-9F5A-F923F3331487}"/>
          </ac:graphicFrameMkLst>
        </pc:graphicFrameChg>
        <pc:graphicFrameChg chg="add mod modGraphic">
          <ac:chgData name="Binoy Thomas" userId="a258ff35-6324-40d4-afda-aa115441a357" providerId="ADAL" clId="{40D8D672-5444-4324-97E3-FFEAEB8C1307}" dt="2021-04-13T11:38:29.910" v="641"/>
          <ac:graphicFrameMkLst>
            <pc:docMk/>
            <pc:sldMk cId="3242206494" sldId="2566"/>
            <ac:graphicFrameMk id="4" creationId="{DAE878A5-F904-4185-8279-E62A39F37C63}"/>
          </ac:graphicFrameMkLst>
        </pc:graphicFrameChg>
      </pc:sldChg>
      <pc:sldChg chg="addSp delSp modSp new mod">
        <pc:chgData name="Binoy Thomas" userId="a258ff35-6324-40d4-afda-aa115441a357" providerId="ADAL" clId="{40D8D672-5444-4324-97E3-FFEAEB8C1307}" dt="2021-04-13T14:00:47.285" v="1187" actId="14100"/>
        <pc:sldMkLst>
          <pc:docMk/>
          <pc:sldMk cId="892001603" sldId="2567"/>
        </pc:sldMkLst>
        <pc:spChg chg="del">
          <ac:chgData name="Binoy Thomas" userId="a258ff35-6324-40d4-afda-aa115441a357" providerId="ADAL" clId="{40D8D672-5444-4324-97E3-FFEAEB8C1307}" dt="2021-04-13T13:56:43.028" v="1118" actId="478"/>
          <ac:spMkLst>
            <pc:docMk/>
            <pc:sldMk cId="892001603" sldId="2567"/>
            <ac:spMk id="3" creationId="{EAA9E756-3F10-4F3B-9BD1-1B65FE328088}"/>
          </ac:spMkLst>
        </pc:spChg>
        <pc:spChg chg="add mod">
          <ac:chgData name="Binoy Thomas" userId="a258ff35-6324-40d4-afda-aa115441a357" providerId="ADAL" clId="{40D8D672-5444-4324-97E3-FFEAEB8C1307}" dt="2021-04-13T13:59:11.362" v="1172" actId="1076"/>
          <ac:spMkLst>
            <pc:docMk/>
            <pc:sldMk cId="892001603" sldId="2567"/>
            <ac:spMk id="6" creationId="{E19E8DD2-D9B3-439A-A2AF-50D10F43C657}"/>
          </ac:spMkLst>
        </pc:spChg>
        <pc:spChg chg="add mod">
          <ac:chgData name="Binoy Thomas" userId="a258ff35-6324-40d4-afda-aa115441a357" providerId="ADAL" clId="{40D8D672-5444-4324-97E3-FFEAEB8C1307}" dt="2021-04-13T13:59:13.843" v="1173" actId="571"/>
          <ac:spMkLst>
            <pc:docMk/>
            <pc:sldMk cId="892001603" sldId="2567"/>
            <ac:spMk id="11" creationId="{00BE71F4-EC35-4DB6-9EE4-5129CB78E960}"/>
          </ac:spMkLst>
        </pc:spChg>
        <pc:spChg chg="add del mod">
          <ac:chgData name="Binoy Thomas" userId="a258ff35-6324-40d4-afda-aa115441a357" providerId="ADAL" clId="{40D8D672-5444-4324-97E3-FFEAEB8C1307}" dt="2021-04-13T14:00:27.676" v="1182" actId="478"/>
          <ac:spMkLst>
            <pc:docMk/>
            <pc:sldMk cId="892001603" sldId="2567"/>
            <ac:spMk id="15" creationId="{E4295D6C-AC99-4A5F-8978-A93810EF3754}"/>
          </ac:spMkLst>
        </pc:spChg>
        <pc:spChg chg="add mod ord">
          <ac:chgData name="Binoy Thomas" userId="a258ff35-6324-40d4-afda-aa115441a357" providerId="ADAL" clId="{40D8D672-5444-4324-97E3-FFEAEB8C1307}" dt="2021-04-13T14:00:36.214" v="1184" actId="167"/>
          <ac:spMkLst>
            <pc:docMk/>
            <pc:sldMk cId="892001603" sldId="2567"/>
            <ac:spMk id="16" creationId="{B746FC81-27B9-4467-9790-59B3F849E23A}"/>
          </ac:spMkLst>
        </pc:spChg>
        <pc:spChg chg="add mod ord">
          <ac:chgData name="Binoy Thomas" userId="a258ff35-6324-40d4-afda-aa115441a357" providerId="ADAL" clId="{40D8D672-5444-4324-97E3-FFEAEB8C1307}" dt="2021-04-13T14:00:47.285" v="1187" actId="14100"/>
          <ac:spMkLst>
            <pc:docMk/>
            <pc:sldMk cId="892001603" sldId="2567"/>
            <ac:spMk id="17" creationId="{9043D70D-F205-4D72-9FA9-CA64BEAECAD3}"/>
          </ac:spMkLst>
        </pc:spChg>
        <pc:spChg chg="add mod ord">
          <ac:chgData name="Binoy Thomas" userId="a258ff35-6324-40d4-afda-aa115441a357" providerId="ADAL" clId="{40D8D672-5444-4324-97E3-FFEAEB8C1307}" dt="2021-04-13T14:00:36.214" v="1184" actId="167"/>
          <ac:spMkLst>
            <pc:docMk/>
            <pc:sldMk cId="892001603" sldId="2567"/>
            <ac:spMk id="18" creationId="{B183A33E-E2C6-41E7-A6AC-D4893477FF0E}"/>
          </ac:spMkLst>
        </pc:spChg>
        <pc:spChg chg="add mod ord">
          <ac:chgData name="Binoy Thomas" userId="a258ff35-6324-40d4-afda-aa115441a357" providerId="ADAL" clId="{40D8D672-5444-4324-97E3-FFEAEB8C1307}" dt="2021-04-13T14:00:36.214" v="1184" actId="167"/>
          <ac:spMkLst>
            <pc:docMk/>
            <pc:sldMk cId="892001603" sldId="2567"/>
            <ac:spMk id="19" creationId="{1FD6525E-DBE2-4986-A2A7-7E7D80BDAA2F}"/>
          </ac:spMkLst>
        </pc:spChg>
        <pc:spChg chg="add mod ord">
          <ac:chgData name="Binoy Thomas" userId="a258ff35-6324-40d4-afda-aa115441a357" providerId="ADAL" clId="{40D8D672-5444-4324-97E3-FFEAEB8C1307}" dt="2021-04-13T14:00:36.214" v="1184" actId="167"/>
          <ac:spMkLst>
            <pc:docMk/>
            <pc:sldMk cId="892001603" sldId="2567"/>
            <ac:spMk id="20" creationId="{83BF8E73-6D0F-4AE7-B01E-712F19EC020D}"/>
          </ac:spMkLst>
        </pc:spChg>
        <pc:picChg chg="add mod ord">
          <ac:chgData name="Binoy Thomas" userId="a258ff35-6324-40d4-afda-aa115441a357" providerId="ADAL" clId="{40D8D672-5444-4324-97E3-FFEAEB8C1307}" dt="2021-04-13T14:00:39.425" v="1185" actId="167"/>
          <ac:picMkLst>
            <pc:docMk/>
            <pc:sldMk cId="892001603" sldId="2567"/>
            <ac:picMk id="5" creationId="{4A6ADB6F-269D-44BE-8BDC-01443C7FC076}"/>
          </ac:picMkLst>
        </pc:picChg>
        <pc:cxnChg chg="add mod">
          <ac:chgData name="Binoy Thomas" userId="a258ff35-6324-40d4-afda-aa115441a357" providerId="ADAL" clId="{40D8D672-5444-4324-97E3-FFEAEB8C1307}" dt="2021-04-13T13:59:11.362" v="1172" actId="1076"/>
          <ac:cxnSpMkLst>
            <pc:docMk/>
            <pc:sldMk cId="892001603" sldId="2567"/>
            <ac:cxnSpMk id="8" creationId="{EAD220D5-88C4-4B06-9587-125F3C7826BF}"/>
          </ac:cxnSpMkLst>
        </pc:cxnChg>
        <pc:cxnChg chg="add mod">
          <ac:chgData name="Binoy Thomas" userId="a258ff35-6324-40d4-afda-aa115441a357" providerId="ADAL" clId="{40D8D672-5444-4324-97E3-FFEAEB8C1307}" dt="2021-04-13T13:59:16.838" v="1174" actId="14100"/>
          <ac:cxnSpMkLst>
            <pc:docMk/>
            <pc:sldMk cId="892001603" sldId="2567"/>
            <ac:cxnSpMk id="10" creationId="{BBABB744-170D-4F46-A022-68F7587140D0}"/>
          </ac:cxnSpMkLst>
        </pc:cxnChg>
        <pc:cxnChg chg="add mod">
          <ac:chgData name="Binoy Thomas" userId="a258ff35-6324-40d4-afda-aa115441a357" providerId="ADAL" clId="{40D8D672-5444-4324-97E3-FFEAEB8C1307}" dt="2021-04-13T13:59:25.077" v="1176" actId="14100"/>
          <ac:cxnSpMkLst>
            <pc:docMk/>
            <pc:sldMk cId="892001603" sldId="2567"/>
            <ac:cxnSpMk id="13" creationId="{2E880BBC-79AE-4326-899F-1867E2467D72}"/>
          </ac:cxnSpMkLst>
        </pc:cxn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littelfuse.sharepoint.com/sites/marketingstrategy/Shared%20Documents/_Temp%20Working%20Folder/_SFDs%20Major%20updates%20working%20area/Two-wheelerThree%20wheeler/Graph.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spPr>
            <a:solidFill>
              <a:srgbClr val="007E3A"/>
            </a:solidFill>
            <a:ln>
              <a:noFill/>
            </a:ln>
            <a:effectLst/>
          </c:spPr>
          <c:invertIfNegative val="0"/>
          <c:cat>
            <c:numRef>
              <c:f>Sheet1!$A$1:$H$1</c:f>
              <c:numCache>
                <c:formatCode>General</c:formatCode>
                <c:ptCount val="8"/>
                <c:pt idx="0">
                  <c:v>2020</c:v>
                </c:pt>
                <c:pt idx="1">
                  <c:v>2021</c:v>
                </c:pt>
                <c:pt idx="2">
                  <c:v>2022</c:v>
                </c:pt>
                <c:pt idx="3">
                  <c:v>2023</c:v>
                </c:pt>
                <c:pt idx="4">
                  <c:v>2024</c:v>
                </c:pt>
                <c:pt idx="5">
                  <c:v>2025</c:v>
                </c:pt>
                <c:pt idx="6">
                  <c:v>2026</c:v>
                </c:pt>
                <c:pt idx="7">
                  <c:v>2027</c:v>
                </c:pt>
              </c:numCache>
            </c:numRef>
          </c:cat>
          <c:val>
            <c:numRef>
              <c:f>Sheet1!$A$2:$H$2</c:f>
              <c:numCache>
                <c:formatCode>0.00</c:formatCode>
                <c:ptCount val="8"/>
                <c:pt idx="0" formatCode="0">
                  <c:v>860</c:v>
                </c:pt>
                <c:pt idx="1">
                  <c:v>1126.6000000000001</c:v>
                </c:pt>
                <c:pt idx="2">
                  <c:v>1475.8460000000002</c:v>
                </c:pt>
                <c:pt idx="3">
                  <c:v>1933.3582600000004</c:v>
                </c:pt>
                <c:pt idx="4">
                  <c:v>2532.6993206000006</c:v>
                </c:pt>
                <c:pt idx="5">
                  <c:v>3317.8361099860008</c:v>
                </c:pt>
                <c:pt idx="6">
                  <c:v>4346.3653040816616</c:v>
                </c:pt>
                <c:pt idx="7">
                  <c:v>5693.738548346977</c:v>
                </c:pt>
              </c:numCache>
            </c:numRef>
          </c:val>
          <c:extLst>
            <c:ext xmlns:c16="http://schemas.microsoft.com/office/drawing/2014/chart" uri="{C3380CC4-5D6E-409C-BE32-E72D297353CC}">
              <c16:uniqueId val="{00000000-4EAB-4778-82BB-34B30A256639}"/>
            </c:ext>
          </c:extLst>
        </c:ser>
        <c:dLbls>
          <c:showLegendKey val="0"/>
          <c:showVal val="0"/>
          <c:showCatName val="0"/>
          <c:showSerName val="0"/>
          <c:showPercent val="0"/>
          <c:showBubbleSize val="0"/>
        </c:dLbls>
        <c:gapWidth val="219"/>
        <c:overlap val="-27"/>
        <c:axId val="641505080"/>
        <c:axId val="641502456"/>
      </c:barChart>
      <c:catAx>
        <c:axId val="641505080"/>
        <c:scaling>
          <c:orientation val="minMax"/>
        </c:scaling>
        <c:delete val="0"/>
        <c:axPos val="b"/>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800" b="1"/>
                  <a:t>Year</a:t>
                </a:r>
              </a:p>
            </c:rich>
          </c:tx>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41502456"/>
        <c:crosses val="autoZero"/>
        <c:auto val="1"/>
        <c:lblAlgn val="ctr"/>
        <c:lblOffset val="100"/>
        <c:noMultiLvlLbl val="0"/>
      </c:catAx>
      <c:valAx>
        <c:axId val="6415024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800" b="1"/>
                  <a:t>Number of  Units Sold (k Units)</a:t>
                </a:r>
              </a:p>
            </c:rich>
          </c:tx>
          <c:layout>
            <c:manualLayout>
              <c:xMode val="edge"/>
              <c:yMode val="edge"/>
              <c:x val="2.0028124774416404E-2"/>
              <c:y val="2.1361492963865004E-2"/>
            </c:manualLayout>
          </c:layout>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415050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64055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8374063" y="0"/>
            <a:ext cx="6405562" cy="469900"/>
          </a:xfrm>
          <a:prstGeom prst="rect">
            <a:avLst/>
          </a:prstGeom>
        </p:spPr>
        <p:txBody>
          <a:bodyPr vert="horz" lIns="91440" tIns="45720" rIns="91440" bIns="45720" rtlCol="0"/>
          <a:lstStyle>
            <a:lvl1pPr algn="r">
              <a:defRPr sz="1200"/>
            </a:lvl1pPr>
          </a:lstStyle>
          <a:p>
            <a:fld id="{1830B532-BAB8-DF41-9472-E0822CB2813C}" type="datetimeFigureOut">
              <a:rPr lang="en-US" smtClean="0"/>
              <a:t>5/23/2021</a:t>
            </a:fld>
            <a:endParaRPr lang="en-US"/>
          </a:p>
        </p:txBody>
      </p:sp>
      <p:sp>
        <p:nvSpPr>
          <p:cNvPr id="4" name="Slide Image Placeholder 3"/>
          <p:cNvSpPr>
            <a:spLocks noGrp="1" noRot="1" noChangeAspect="1"/>
          </p:cNvSpPr>
          <p:nvPr>
            <p:ph type="sldImg" idx="2"/>
          </p:nvPr>
        </p:nvSpPr>
        <p:spPr>
          <a:xfrm>
            <a:off x="4578350" y="1171575"/>
            <a:ext cx="5626100" cy="31638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477963" y="4510088"/>
            <a:ext cx="11826875" cy="36909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02700"/>
            <a:ext cx="64055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8374063" y="8902700"/>
            <a:ext cx="6405562" cy="469900"/>
          </a:xfrm>
          <a:prstGeom prst="rect">
            <a:avLst/>
          </a:prstGeom>
        </p:spPr>
        <p:txBody>
          <a:bodyPr vert="horz" lIns="91440" tIns="45720" rIns="91440" bIns="45720" rtlCol="0" anchor="b"/>
          <a:lstStyle>
            <a:lvl1pPr algn="r">
              <a:defRPr sz="1200"/>
            </a:lvl1pPr>
          </a:lstStyle>
          <a:p>
            <a:fld id="{F2534E0A-52D0-A64A-A537-8046F185D009}" type="slidenum">
              <a:rPr lang="en-US" smtClean="0"/>
              <a:t>‹#›</a:t>
            </a:fld>
            <a:endParaRPr lang="en-US"/>
          </a:p>
        </p:txBody>
      </p:sp>
    </p:spTree>
    <p:extLst>
      <p:ext uri="{BB962C8B-B14F-4D97-AF65-F5344CB8AC3E}">
        <p14:creationId xmlns:p14="http://schemas.microsoft.com/office/powerpoint/2010/main" val="1854154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534E0A-52D0-A64A-A537-8046F185D009}" type="slidenum">
              <a:rPr lang="en-US" smtClean="0"/>
              <a:t>2</a:t>
            </a:fld>
            <a:endParaRPr lang="en-US"/>
          </a:p>
        </p:txBody>
      </p:sp>
    </p:spTree>
    <p:extLst>
      <p:ext uri="{BB962C8B-B14F-4D97-AF65-F5344CB8AC3E}">
        <p14:creationId xmlns:p14="http://schemas.microsoft.com/office/powerpoint/2010/main" val="2853625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534E0A-52D0-A64A-A537-8046F185D009}" type="slidenum">
              <a:rPr lang="en-US" smtClean="0"/>
              <a:t>3</a:t>
            </a:fld>
            <a:endParaRPr lang="en-US"/>
          </a:p>
        </p:txBody>
      </p:sp>
    </p:spTree>
    <p:extLst>
      <p:ext uri="{BB962C8B-B14F-4D97-AF65-F5344CB8AC3E}">
        <p14:creationId xmlns:p14="http://schemas.microsoft.com/office/powerpoint/2010/main" val="1542688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534E0A-52D0-A64A-A537-8046F185D009}" type="slidenum">
              <a:rPr lang="en-US" smtClean="0"/>
              <a:t>16</a:t>
            </a:fld>
            <a:endParaRPr lang="en-US"/>
          </a:p>
        </p:txBody>
      </p:sp>
    </p:spTree>
    <p:extLst>
      <p:ext uri="{BB962C8B-B14F-4D97-AF65-F5344CB8AC3E}">
        <p14:creationId xmlns:p14="http://schemas.microsoft.com/office/powerpoint/2010/main" val="2090366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2534E0A-52D0-A64A-A537-8046F185D009}" type="slidenum">
              <a:rPr kumimoji="0" lang="en-US" sz="1200" b="0" i="0" u="none" strike="noStrike" kern="1200" cap="none" spc="0" normalizeH="0" baseline="0" noProof="0" smtClean="0">
                <a:ln>
                  <a:noFill/>
                </a:ln>
                <a:solidFill>
                  <a:prstClr val="black"/>
                </a:solidFill>
                <a:effectLst/>
                <a:uLnTx/>
                <a:uFillTx/>
                <a:latin typeface="Arial" pitchFamily="34"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rial" pitchFamily="34" charset="0"/>
              <a:ea typeface="ＭＳ Ｐゴシック" charset="-128"/>
              <a:cs typeface="+mn-cs"/>
            </a:endParaRPr>
          </a:p>
        </p:txBody>
      </p:sp>
    </p:spTree>
    <p:extLst>
      <p:ext uri="{BB962C8B-B14F-4D97-AF65-F5344CB8AC3E}">
        <p14:creationId xmlns:p14="http://schemas.microsoft.com/office/powerpoint/2010/main" val="28838496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over Slide">
    <p:spTree>
      <p:nvGrpSpPr>
        <p:cNvPr id="1" name=""/>
        <p:cNvGrpSpPr/>
        <p:nvPr/>
      </p:nvGrpSpPr>
      <p:grpSpPr>
        <a:xfrm>
          <a:off x="0" y="0"/>
          <a:ext cx="0" cy="0"/>
          <a:chOff x="0" y="0"/>
          <a:chExt cx="0" cy="0"/>
        </a:xfrm>
      </p:grpSpPr>
      <p:sp>
        <p:nvSpPr>
          <p:cNvPr id="2" name="Rectangle 1"/>
          <p:cNvSpPr/>
          <p:nvPr/>
        </p:nvSpPr>
        <p:spPr>
          <a:xfrm>
            <a:off x="5168348" y="0"/>
            <a:ext cx="3975652" cy="5143500"/>
          </a:xfrm>
          <a:prstGeom prst="rect">
            <a:avLst/>
          </a:prstGeom>
          <a:solidFill>
            <a:srgbClr val="007E3A"/>
          </a:solidFill>
          <a:ln>
            <a:noFill/>
          </a:ln>
          <a:effectLst>
            <a:outerShdw blurRad="215900" dist="76200" dir="108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4"/>
          <p:cNvSpPr txBox="1">
            <a:spLocks noChangeArrowheads="1"/>
          </p:cNvSpPr>
          <p:nvPr/>
        </p:nvSpPr>
        <p:spPr bwMode="auto">
          <a:xfrm>
            <a:off x="1560520"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7" name="TextBox 6"/>
          <p:cNvSpPr txBox="1"/>
          <p:nvPr/>
        </p:nvSpPr>
        <p:spPr>
          <a:xfrm>
            <a:off x="8488364" y="4792267"/>
            <a:ext cx="325730" cy="230832"/>
          </a:xfrm>
          <a:prstGeom prst="rect">
            <a:avLst/>
          </a:prstGeom>
          <a:noFill/>
        </p:spPr>
        <p:txBody>
          <a:bodyPr wrap="none">
            <a:spAutoFit/>
          </a:bodyPr>
          <a:lstStyle/>
          <a:p>
            <a:fld id="{5FE0A9E2-9A2D-4929-8462-D6DDEDD4AEA7}"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5" name="Title Placeholder 1"/>
          <p:cNvSpPr>
            <a:spLocks noGrp="1"/>
          </p:cNvSpPr>
          <p:nvPr>
            <p:ph type="title"/>
          </p:nvPr>
        </p:nvSpPr>
        <p:spPr>
          <a:xfrm>
            <a:off x="5461820" y="185530"/>
            <a:ext cx="3456891" cy="1838714"/>
          </a:xfrm>
          <a:prstGeom prst="rect">
            <a:avLst/>
          </a:prstGeom>
        </p:spPr>
        <p:txBody>
          <a:bodyPr rtlCol="0" anchor="b" anchorCtr="0">
            <a:noAutofit/>
          </a:bodyPr>
          <a:lstStyle>
            <a:lvl1pPr>
              <a:defRPr b="0">
                <a:solidFill>
                  <a:schemeClr val="bg1"/>
                </a:solidFill>
              </a:defRPr>
            </a:lvl1pPr>
          </a:lstStyle>
          <a:p>
            <a:r>
              <a:rPr lang="en-US"/>
              <a:t>Click to edit Master title style</a:t>
            </a:r>
          </a:p>
        </p:txBody>
      </p:sp>
      <p:cxnSp>
        <p:nvCxnSpPr>
          <p:cNvPr id="14" name="Straight Connector 13"/>
          <p:cNvCxnSpPr/>
          <p:nvPr/>
        </p:nvCxnSpPr>
        <p:spPr>
          <a:xfrm>
            <a:off x="5546035" y="2057400"/>
            <a:ext cx="3180770" cy="0"/>
          </a:xfrm>
          <a:prstGeom prst="line">
            <a:avLst/>
          </a:prstGeom>
          <a:ln>
            <a:solidFill>
              <a:srgbClr val="F2F5EE"/>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659460" y="3892309"/>
            <a:ext cx="1788744" cy="577498"/>
          </a:xfrm>
          <a:prstGeom prst="rect">
            <a:avLst/>
          </a:prstGeom>
        </p:spPr>
      </p:pic>
      <p:sp>
        <p:nvSpPr>
          <p:cNvPr id="9" name="Text Placeholder 3"/>
          <p:cNvSpPr>
            <a:spLocks noGrp="1"/>
          </p:cNvSpPr>
          <p:nvPr>
            <p:ph type="body" sz="quarter" idx="10" hasCustomPrompt="1"/>
          </p:nvPr>
        </p:nvSpPr>
        <p:spPr>
          <a:xfrm>
            <a:off x="5457019" y="2128838"/>
            <a:ext cx="3462130" cy="969264"/>
          </a:xfrm>
        </p:spPr>
        <p:txBody>
          <a:bodyPr>
            <a:noAutofit/>
          </a:bodyPr>
          <a:lstStyle>
            <a:lvl1pPr marL="0" marR="0" indent="0" algn="l" defTabSz="914400" rtl="0" eaLnBrk="1" fontAlgn="base" latinLnBrk="0" hangingPunct="1">
              <a:lnSpc>
                <a:spcPct val="100000"/>
              </a:lnSpc>
              <a:spcBef>
                <a:spcPct val="0"/>
              </a:spcBef>
              <a:spcAft>
                <a:spcPct val="0"/>
              </a:spcAft>
              <a:buClrTx/>
              <a:buSzTx/>
              <a:buFontTx/>
              <a:buNone/>
              <a:tabLst/>
              <a:defRPr sz="1400" b="0" cap="none" spc="0" baseline="0">
                <a:ln w="0"/>
                <a:solidFill>
                  <a:schemeClr val="bg1"/>
                </a:solidFill>
                <a:effectLst/>
                <a:latin typeface="+mn-lt"/>
              </a:defRPr>
            </a:lvl1pPr>
            <a:lvl2pPr marL="457200" indent="0">
              <a:buNone/>
              <a:defRPr sz="1700"/>
            </a:lvl2pPr>
            <a:lvl3pPr marL="914400" indent="0">
              <a:buNone/>
              <a:defRPr sz="1600"/>
            </a:lvl3pPr>
            <a:lvl4pPr marL="1371600" indent="0">
              <a:buNone/>
              <a:defRPr sz="1600"/>
            </a:lvl4pPr>
            <a:lvl5pPr marL="1828800" indent="0">
              <a:buNone/>
              <a:defRPr sz="1600"/>
            </a:lvl5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400"/>
              <a:t>Optional Subhead Here 14pt, 1 line max</a:t>
            </a:r>
            <a:br>
              <a:rPr lang="en-US" sz="1400"/>
            </a:br>
            <a:r>
              <a:rPr lang="en-US" sz="1400"/>
              <a:t>Insert Date Here Month Day 2021</a:t>
            </a:r>
          </a:p>
          <a:p>
            <a:pPr lvl="0"/>
            <a:endParaRPr lang="en-US"/>
          </a:p>
        </p:txBody>
      </p:sp>
      <p:sp>
        <p:nvSpPr>
          <p:cNvPr id="11" name="TextBox 4"/>
          <p:cNvSpPr txBox="1">
            <a:spLocks noChangeArrowheads="1"/>
          </p:cNvSpPr>
          <p:nvPr/>
        </p:nvSpPr>
        <p:spPr bwMode="auto">
          <a:xfrm>
            <a:off x="1560520"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13" name="TextBox 12"/>
          <p:cNvSpPr txBox="1"/>
          <p:nvPr/>
        </p:nvSpPr>
        <p:spPr>
          <a:xfrm>
            <a:off x="8488364" y="4792267"/>
            <a:ext cx="325730" cy="230832"/>
          </a:xfrm>
          <a:prstGeom prst="rect">
            <a:avLst/>
          </a:prstGeom>
          <a:noFill/>
        </p:spPr>
        <p:txBody>
          <a:bodyPr wrap="none">
            <a:spAutoFit/>
          </a:bodyPr>
          <a:lstStyle/>
          <a:p>
            <a:fld id="{5FE0A9E2-9A2D-4929-8462-D6DDEDD4AEA7}" type="slidenum">
              <a:rPr lang="en-US" sz="900">
                <a:solidFill>
                  <a:srgbClr val="107952"/>
                </a:solidFill>
                <a:cs typeface="Arial" pitchFamily="34" charset="0"/>
              </a:rPr>
              <a:pPr/>
              <a:t>‹#›</a:t>
            </a:fld>
            <a:endParaRPr lang="en-US" sz="900">
              <a:solidFill>
                <a:srgbClr val="107952"/>
              </a:solidFill>
              <a:cs typeface="Arial" pitchFamily="34" charset="0"/>
            </a:endParaRPr>
          </a:p>
        </p:txBody>
      </p:sp>
      <p:cxnSp>
        <p:nvCxnSpPr>
          <p:cNvPr id="17" name="Straight Connector 16"/>
          <p:cNvCxnSpPr/>
          <p:nvPr/>
        </p:nvCxnSpPr>
        <p:spPr>
          <a:xfrm>
            <a:off x="5546035" y="2057400"/>
            <a:ext cx="3310098" cy="0"/>
          </a:xfrm>
          <a:prstGeom prst="line">
            <a:avLst/>
          </a:prstGeom>
          <a:ln>
            <a:solidFill>
              <a:srgbClr val="F2F5EE"/>
            </a:solidFill>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659460" y="3892309"/>
            <a:ext cx="1788744" cy="577498"/>
          </a:xfrm>
          <a:prstGeom prst="rect">
            <a:avLst/>
          </a:prstGeom>
        </p:spPr>
      </p:pic>
      <p:pic>
        <p:nvPicPr>
          <p:cNvPr id="19" name="Picture 18">
            <a:extLst>
              <a:ext uri="{FF2B5EF4-FFF2-40B4-BE49-F238E27FC236}">
                <a16:creationId xmlns:a16="http://schemas.microsoft.com/office/drawing/2014/main" id="{0BD0CB6B-43F4-E444-95B6-163F7F2A30E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0523" y="774788"/>
            <a:ext cx="3593924" cy="359392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s with Text">
    <p:spTree>
      <p:nvGrpSpPr>
        <p:cNvPr id="1" name=""/>
        <p:cNvGrpSpPr/>
        <p:nvPr/>
      </p:nvGrpSpPr>
      <p:grpSpPr>
        <a:xfrm>
          <a:off x="0" y="0"/>
          <a:ext cx="0" cy="0"/>
          <a:chOff x="0" y="0"/>
          <a:chExt cx="0" cy="0"/>
        </a:xfrm>
      </p:grpSpPr>
      <p:sp>
        <p:nvSpPr>
          <p:cNvPr id="3" name="Picture Placeholder 6"/>
          <p:cNvSpPr>
            <a:spLocks noGrp="1" noChangeAspect="1"/>
          </p:cNvSpPr>
          <p:nvPr/>
        </p:nvSpPr>
        <p:spPr>
          <a:xfrm>
            <a:off x="2670792" y="1318646"/>
            <a:ext cx="7436" cy="8923"/>
          </a:xfrm>
          <a:prstGeom prst="rect">
            <a:avLst/>
          </a:prstGeom>
          <a:solidFill>
            <a:schemeClr val="bg2">
              <a:lumMod val="90000"/>
            </a:schemeClr>
          </a:solidFill>
        </p:spPr>
        <p:style>
          <a:lnRef idx="0">
            <a:scrgbClr r="0" g="0" b="0"/>
          </a:lnRef>
          <a:fillRef idx="0">
            <a:scrgbClr r="0" g="0" b="0"/>
          </a:fillRef>
          <a:effectRef idx="0">
            <a:scrgbClr r="0" g="0" b="0"/>
          </a:effectRef>
          <a:fontRef idx="major"/>
        </p:style>
        <p:txBody>
          <a:bodyPr/>
          <a:lstStyle/>
          <a:p>
            <a:endParaRPr lang="en-US"/>
          </a:p>
        </p:txBody>
      </p:sp>
      <p:sp>
        <p:nvSpPr>
          <p:cNvPr id="16" name="Picture Placeholder 11"/>
          <p:cNvSpPr>
            <a:spLocks noGrp="1"/>
          </p:cNvSpPr>
          <p:nvPr>
            <p:ph type="pic" sz="quarter" idx="10" hasCustomPrompt="1"/>
          </p:nvPr>
        </p:nvSpPr>
        <p:spPr>
          <a:xfrm>
            <a:off x="559602" y="1104555"/>
            <a:ext cx="2619147" cy="1686541"/>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a:t>Insert Image Here</a:t>
            </a:r>
          </a:p>
        </p:txBody>
      </p:sp>
      <p:sp>
        <p:nvSpPr>
          <p:cNvPr id="17" name="Title 16"/>
          <p:cNvSpPr>
            <a:spLocks noGrp="1"/>
          </p:cNvSpPr>
          <p:nvPr>
            <p:ph type="title"/>
          </p:nvPr>
        </p:nvSpPr>
        <p:spPr/>
        <p:txBody>
          <a:bodyPr/>
          <a:lstStyle>
            <a:lvl1pPr>
              <a:defRPr>
                <a:solidFill>
                  <a:srgbClr val="007E3A"/>
                </a:solidFill>
              </a:defRPr>
            </a:lvl1pPr>
          </a:lstStyle>
          <a:p>
            <a:r>
              <a:rPr lang="en-US"/>
              <a:t>Click to edit Master title style</a:t>
            </a:r>
          </a:p>
        </p:txBody>
      </p:sp>
      <p:sp>
        <p:nvSpPr>
          <p:cNvPr id="18" name="Picture Placeholder 11"/>
          <p:cNvSpPr>
            <a:spLocks noGrp="1"/>
          </p:cNvSpPr>
          <p:nvPr>
            <p:ph type="pic" sz="quarter" idx="14" hasCustomPrompt="1"/>
          </p:nvPr>
        </p:nvSpPr>
        <p:spPr>
          <a:xfrm>
            <a:off x="559602" y="2905397"/>
            <a:ext cx="2619147" cy="1362718"/>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a:t>Insert Image Here</a:t>
            </a:r>
          </a:p>
        </p:txBody>
      </p:sp>
      <p:sp>
        <p:nvSpPr>
          <p:cNvPr id="19" name="Picture Placeholder 11"/>
          <p:cNvSpPr>
            <a:spLocks noGrp="1"/>
          </p:cNvSpPr>
          <p:nvPr>
            <p:ph type="pic" sz="quarter" idx="15" hasCustomPrompt="1"/>
          </p:nvPr>
        </p:nvSpPr>
        <p:spPr>
          <a:xfrm>
            <a:off x="3302802" y="2378183"/>
            <a:ext cx="1987137" cy="1889931"/>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a:t>Insert Image Here</a:t>
            </a:r>
          </a:p>
        </p:txBody>
      </p:sp>
      <p:sp>
        <p:nvSpPr>
          <p:cNvPr id="20" name="Picture Placeholder 11"/>
          <p:cNvSpPr>
            <a:spLocks noGrp="1"/>
          </p:cNvSpPr>
          <p:nvPr>
            <p:ph type="pic" sz="quarter" idx="16" hasCustomPrompt="1"/>
          </p:nvPr>
        </p:nvSpPr>
        <p:spPr>
          <a:xfrm>
            <a:off x="3302802" y="1104556"/>
            <a:ext cx="1987137" cy="1159327"/>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a:t>Insert Image Here</a:t>
            </a:r>
          </a:p>
        </p:txBody>
      </p:sp>
      <p:sp>
        <p:nvSpPr>
          <p:cNvPr id="14" name="Text Placeholder 3"/>
          <p:cNvSpPr>
            <a:spLocks noGrp="1"/>
          </p:cNvSpPr>
          <p:nvPr>
            <p:ph type="body" sz="quarter" idx="17" hasCustomPrompt="1"/>
          </p:nvPr>
        </p:nvSpPr>
        <p:spPr>
          <a:xfrm>
            <a:off x="5373688" y="1104554"/>
            <a:ext cx="3389312" cy="162721"/>
          </a:xfrm>
        </p:spPr>
        <p:txBody>
          <a:bodyPr anchor="ctr">
            <a:noAutofit/>
          </a:bodyPr>
          <a:lstStyle>
            <a:lvl1pPr marL="0" indent="0">
              <a:buNone/>
              <a:defRPr lang="en-US" sz="1600" b="1" dirty="0">
                <a:solidFill>
                  <a:srgbClr val="107952"/>
                </a:solidFill>
                <a:latin typeface="Arial" charset="0"/>
                <a:ea typeface="Arial" charset="0"/>
                <a:cs typeface="Arial" charset="0"/>
              </a:defRPr>
            </a:lvl1pPr>
          </a:lstStyle>
          <a:p>
            <a:pPr>
              <a:lnSpc>
                <a:spcPct val="150000"/>
              </a:lnSpc>
            </a:pPr>
            <a:r>
              <a:rPr lang="en-US" sz="1600" b="1">
                <a:solidFill>
                  <a:schemeClr val="tx1"/>
                </a:solidFill>
                <a:latin typeface="+mj-lt"/>
                <a:ea typeface="Arial Hebrew" charset="-79"/>
                <a:cs typeface="Arial Hebrew" charset="-79"/>
              </a:rPr>
              <a:t>Place Optional</a:t>
            </a:r>
            <a:r>
              <a:rPr lang="en-US" sz="1600" b="1" baseline="0">
                <a:solidFill>
                  <a:schemeClr val="tx1"/>
                </a:solidFill>
                <a:latin typeface="+mj-lt"/>
                <a:ea typeface="Arial Hebrew" charset="-79"/>
                <a:cs typeface="Arial Hebrew" charset="-79"/>
              </a:rPr>
              <a:t> </a:t>
            </a:r>
            <a:r>
              <a:rPr lang="en-US" sz="1600" b="1">
                <a:solidFill>
                  <a:schemeClr val="tx1"/>
                </a:solidFill>
                <a:latin typeface="+mj-lt"/>
                <a:ea typeface="Arial Hebrew" charset="-79"/>
                <a:cs typeface="Arial Hebrew" charset="-79"/>
              </a:rPr>
              <a:t>Subheading </a:t>
            </a:r>
            <a:r>
              <a:rPr lang="en-US" sz="1600" b="1">
                <a:solidFill>
                  <a:srgbClr val="107952"/>
                </a:solidFill>
                <a:latin typeface="+mj-lt"/>
                <a:ea typeface="Arial Hebrew" charset="-79"/>
                <a:cs typeface="Arial Hebrew" charset="-79"/>
              </a:rPr>
              <a:t>Here</a:t>
            </a:r>
          </a:p>
        </p:txBody>
      </p:sp>
      <p:sp>
        <p:nvSpPr>
          <p:cNvPr id="15" name="Text Placeholder 14"/>
          <p:cNvSpPr>
            <a:spLocks noGrp="1"/>
          </p:cNvSpPr>
          <p:nvPr>
            <p:ph type="body" sz="quarter" idx="18" hasCustomPrompt="1"/>
          </p:nvPr>
        </p:nvSpPr>
        <p:spPr>
          <a:xfrm>
            <a:off x="5373688" y="1387475"/>
            <a:ext cx="3389312" cy="2881313"/>
          </a:xfrm>
        </p:spPr>
        <p:txBody>
          <a:bodyPr>
            <a:normAutofit/>
          </a:bodyPr>
          <a:lstStyle>
            <a:lvl1pPr>
              <a:defRPr sz="1500"/>
            </a:lvl1pPr>
          </a:lstStyle>
          <a:p>
            <a:pPr>
              <a:spcAft>
                <a:spcPts val="900"/>
              </a:spcAft>
            </a:pPr>
            <a:r>
              <a:rPr lang="en-US">
                <a:solidFill>
                  <a:schemeClr val="tx1"/>
                </a:solidFill>
              </a:rPr>
              <a:t>Place additional information here.</a:t>
            </a:r>
          </a:p>
          <a:p>
            <a:pPr>
              <a:spcAft>
                <a:spcPts val="900"/>
              </a:spcAft>
            </a:pPr>
            <a:r>
              <a:rPr lang="en-US">
                <a:solidFill>
                  <a:schemeClr val="tx1"/>
                </a:solidFill>
              </a:rPr>
              <a:t>Place additional information here.</a:t>
            </a:r>
          </a:p>
          <a:p>
            <a:pPr>
              <a:spcAft>
                <a:spcPts val="900"/>
              </a:spcAft>
            </a:pPr>
            <a:r>
              <a:rPr lang="en-US">
                <a:solidFill>
                  <a:schemeClr val="tx1"/>
                </a:solidFill>
              </a:rPr>
              <a:t>Keep it concise and no more than 12 lines of text in 15 point font.</a:t>
            </a:r>
          </a:p>
          <a:p>
            <a:pPr>
              <a:spcAft>
                <a:spcPts val="900"/>
              </a:spcAft>
            </a:pPr>
            <a:r>
              <a:rPr lang="en-US">
                <a:solidFill>
                  <a:schemeClr val="tx1"/>
                </a:solidFill>
              </a:rPr>
              <a:t>Keep it concise and no more than 12 lines of text in 15 point font.</a:t>
            </a:r>
          </a:p>
          <a:p>
            <a:pPr>
              <a:spcAft>
                <a:spcPts val="900"/>
              </a:spcAft>
            </a:pPr>
            <a:r>
              <a:rPr lang="en-US">
                <a:solidFill>
                  <a:schemeClr val="tx1"/>
                </a:solidFill>
              </a:rPr>
              <a:t>Keep it concise and no more than 12 lines of text in 15 point font.</a:t>
            </a:r>
          </a:p>
        </p:txBody>
      </p:sp>
      <p:sp>
        <p:nvSpPr>
          <p:cNvPr id="11" name="Picture Placeholder 6"/>
          <p:cNvSpPr>
            <a:spLocks noGrp="1" noChangeAspect="1"/>
          </p:cNvSpPr>
          <p:nvPr/>
        </p:nvSpPr>
        <p:spPr>
          <a:xfrm>
            <a:off x="2670792" y="1318646"/>
            <a:ext cx="7436" cy="8923"/>
          </a:xfrm>
          <a:prstGeom prst="rect">
            <a:avLst/>
          </a:prstGeom>
          <a:solidFill>
            <a:schemeClr val="bg2">
              <a:lumMod val="90000"/>
            </a:schemeClr>
          </a:solidFill>
        </p:spPr>
        <p:style>
          <a:lnRef idx="0">
            <a:scrgbClr r="0" g="0" b="0"/>
          </a:lnRef>
          <a:fillRef idx="0">
            <a:scrgbClr r="0" g="0" b="0"/>
          </a:fillRef>
          <a:effectRef idx="0">
            <a:scrgbClr r="0" g="0" b="0"/>
          </a:effectRef>
          <a:fontRef idx="major"/>
        </p:style>
        <p:txBody>
          <a:bodyPr/>
          <a:lstStyle/>
          <a:p>
            <a:endParaRPr lang="en-US"/>
          </a:p>
        </p:txBody>
      </p:sp>
      <p:cxnSp>
        <p:nvCxnSpPr>
          <p:cNvPr id="13" name="Straight Connector 26"/>
          <p:cNvCxnSpPr>
            <a:cxnSpLocks noChangeShapeType="1"/>
          </p:cNvCxnSpPr>
          <p:nvPr userDrawn="1"/>
        </p:nvCxnSpPr>
        <p:spPr bwMode="auto">
          <a:xfrm>
            <a:off x="381000" y="798910"/>
            <a:ext cx="8382000" cy="1190"/>
          </a:xfrm>
          <a:prstGeom prst="line">
            <a:avLst/>
          </a:prstGeom>
          <a:noFill/>
          <a:ln w="9525">
            <a:solidFill>
              <a:srgbClr val="007E3A"/>
            </a:solidFill>
            <a:round/>
            <a:headEnd/>
            <a:tailEnd/>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 with Images">
    <p:spTree>
      <p:nvGrpSpPr>
        <p:cNvPr id="1" name=""/>
        <p:cNvGrpSpPr/>
        <p:nvPr/>
      </p:nvGrpSpPr>
      <p:grpSpPr>
        <a:xfrm>
          <a:off x="0" y="0"/>
          <a:ext cx="0" cy="0"/>
          <a:chOff x="0" y="0"/>
          <a:chExt cx="0" cy="0"/>
        </a:xfrm>
      </p:grpSpPr>
      <p:sp>
        <p:nvSpPr>
          <p:cNvPr id="3" name="Picture Placeholder 6"/>
          <p:cNvSpPr>
            <a:spLocks noGrp="1" noChangeAspect="1"/>
          </p:cNvSpPr>
          <p:nvPr/>
        </p:nvSpPr>
        <p:spPr>
          <a:xfrm>
            <a:off x="2670792" y="1239271"/>
            <a:ext cx="7436" cy="8923"/>
          </a:xfrm>
          <a:prstGeom prst="rect">
            <a:avLst/>
          </a:prstGeom>
          <a:solidFill>
            <a:schemeClr val="bg2">
              <a:lumMod val="90000"/>
            </a:schemeClr>
          </a:solidFill>
        </p:spPr>
        <p:style>
          <a:lnRef idx="0">
            <a:scrgbClr r="0" g="0" b="0"/>
          </a:lnRef>
          <a:fillRef idx="0">
            <a:scrgbClr r="0" g="0" b="0"/>
          </a:fillRef>
          <a:effectRef idx="0">
            <a:scrgbClr r="0" g="0" b="0"/>
          </a:effectRef>
          <a:fontRef idx="major"/>
        </p:style>
        <p:txBody>
          <a:bodyPr/>
          <a:lstStyle/>
          <a:p>
            <a:endParaRPr lang="en-US"/>
          </a:p>
        </p:txBody>
      </p:sp>
      <p:sp>
        <p:nvSpPr>
          <p:cNvPr id="17" name="Title 16"/>
          <p:cNvSpPr>
            <a:spLocks noGrp="1"/>
          </p:cNvSpPr>
          <p:nvPr>
            <p:ph type="title"/>
          </p:nvPr>
        </p:nvSpPr>
        <p:spPr/>
        <p:txBody>
          <a:bodyPr/>
          <a:lstStyle>
            <a:lvl1pPr>
              <a:defRPr>
                <a:solidFill>
                  <a:srgbClr val="007E3A"/>
                </a:solidFill>
              </a:defRPr>
            </a:lvl1pPr>
          </a:lstStyle>
          <a:p>
            <a:r>
              <a:rPr lang="en-US"/>
              <a:t>Click to edit Master title style</a:t>
            </a:r>
          </a:p>
        </p:txBody>
      </p:sp>
      <p:sp>
        <p:nvSpPr>
          <p:cNvPr id="14" name="Text Placeholder 3"/>
          <p:cNvSpPr>
            <a:spLocks noGrp="1"/>
          </p:cNvSpPr>
          <p:nvPr>
            <p:ph type="body" sz="quarter" idx="17" hasCustomPrompt="1"/>
          </p:nvPr>
        </p:nvSpPr>
        <p:spPr>
          <a:xfrm>
            <a:off x="457200" y="1076550"/>
            <a:ext cx="3389312" cy="162721"/>
          </a:xfrm>
        </p:spPr>
        <p:txBody>
          <a:bodyPr anchor="ctr">
            <a:noAutofit/>
          </a:bodyPr>
          <a:lstStyle>
            <a:lvl1pPr marL="0" indent="0">
              <a:buNone/>
              <a:defRPr lang="en-US" sz="1600" b="1" dirty="0">
                <a:solidFill>
                  <a:srgbClr val="107952"/>
                </a:solidFill>
                <a:latin typeface="Arial" charset="0"/>
                <a:ea typeface="Arial" charset="0"/>
                <a:cs typeface="Arial" charset="0"/>
              </a:defRPr>
            </a:lvl1pPr>
          </a:lstStyle>
          <a:p>
            <a:pPr>
              <a:lnSpc>
                <a:spcPct val="150000"/>
              </a:lnSpc>
            </a:pPr>
            <a:r>
              <a:rPr lang="en-US" sz="1600" b="1">
                <a:solidFill>
                  <a:schemeClr val="tx1"/>
                </a:solidFill>
                <a:latin typeface="+mj-lt"/>
                <a:ea typeface="Arial Hebrew" charset="-79"/>
                <a:cs typeface="Arial Hebrew" charset="-79"/>
              </a:rPr>
              <a:t>Place Optional</a:t>
            </a:r>
            <a:r>
              <a:rPr lang="en-US" sz="1600" b="1" baseline="0">
                <a:solidFill>
                  <a:schemeClr val="tx1"/>
                </a:solidFill>
                <a:latin typeface="+mj-lt"/>
                <a:ea typeface="Arial Hebrew" charset="-79"/>
                <a:cs typeface="Arial Hebrew" charset="-79"/>
              </a:rPr>
              <a:t> </a:t>
            </a:r>
            <a:r>
              <a:rPr lang="en-US" sz="1600" b="1">
                <a:solidFill>
                  <a:schemeClr val="tx1"/>
                </a:solidFill>
                <a:latin typeface="+mj-lt"/>
                <a:ea typeface="Arial Hebrew" charset="-79"/>
                <a:cs typeface="Arial Hebrew" charset="-79"/>
              </a:rPr>
              <a:t>Subheading </a:t>
            </a:r>
            <a:r>
              <a:rPr lang="en-US" sz="1600" b="1">
                <a:solidFill>
                  <a:srgbClr val="107952"/>
                </a:solidFill>
                <a:latin typeface="+mj-lt"/>
                <a:ea typeface="Arial Hebrew" charset="-79"/>
                <a:cs typeface="Arial Hebrew" charset="-79"/>
              </a:rPr>
              <a:t>Here</a:t>
            </a:r>
          </a:p>
        </p:txBody>
      </p:sp>
      <p:sp>
        <p:nvSpPr>
          <p:cNvPr id="15" name="Text Placeholder 14"/>
          <p:cNvSpPr>
            <a:spLocks noGrp="1"/>
          </p:cNvSpPr>
          <p:nvPr>
            <p:ph type="body" sz="quarter" idx="18" hasCustomPrompt="1"/>
          </p:nvPr>
        </p:nvSpPr>
        <p:spPr>
          <a:xfrm>
            <a:off x="457200" y="1359471"/>
            <a:ext cx="3389312" cy="2898047"/>
          </a:xfrm>
        </p:spPr>
        <p:txBody>
          <a:bodyPr>
            <a:normAutofit/>
          </a:bodyPr>
          <a:lstStyle>
            <a:lvl1pPr>
              <a:defRPr sz="1500"/>
            </a:lvl1pPr>
          </a:lstStyle>
          <a:p>
            <a:pPr>
              <a:spcAft>
                <a:spcPts val="900"/>
              </a:spcAft>
            </a:pPr>
            <a:r>
              <a:rPr lang="en-US">
                <a:solidFill>
                  <a:schemeClr val="tx1"/>
                </a:solidFill>
              </a:rPr>
              <a:t>Place additional information here.</a:t>
            </a:r>
          </a:p>
          <a:p>
            <a:pPr>
              <a:spcAft>
                <a:spcPts val="900"/>
              </a:spcAft>
            </a:pPr>
            <a:r>
              <a:rPr lang="en-US">
                <a:solidFill>
                  <a:schemeClr val="tx1"/>
                </a:solidFill>
              </a:rPr>
              <a:t>Place additional information here.</a:t>
            </a:r>
          </a:p>
          <a:p>
            <a:pPr>
              <a:spcAft>
                <a:spcPts val="900"/>
              </a:spcAft>
            </a:pPr>
            <a:r>
              <a:rPr lang="en-US">
                <a:solidFill>
                  <a:schemeClr val="tx1"/>
                </a:solidFill>
              </a:rPr>
              <a:t>Keep it concise and no more than 12 lines of text in 15 point font.</a:t>
            </a:r>
          </a:p>
          <a:p>
            <a:pPr>
              <a:spcAft>
                <a:spcPts val="900"/>
              </a:spcAft>
            </a:pPr>
            <a:r>
              <a:rPr lang="en-US">
                <a:solidFill>
                  <a:schemeClr val="tx1"/>
                </a:solidFill>
              </a:rPr>
              <a:t>Keep it concise and no more than 12 lines of text in 15 point font.</a:t>
            </a:r>
          </a:p>
          <a:p>
            <a:pPr>
              <a:spcAft>
                <a:spcPts val="900"/>
              </a:spcAft>
            </a:pPr>
            <a:r>
              <a:rPr lang="en-US">
                <a:solidFill>
                  <a:schemeClr val="tx1"/>
                </a:solidFill>
              </a:rPr>
              <a:t>Keep it concise and no more than 12 lines of text in 15 point font.</a:t>
            </a:r>
          </a:p>
        </p:txBody>
      </p:sp>
      <p:sp>
        <p:nvSpPr>
          <p:cNvPr id="11" name="Picture Placeholder 11"/>
          <p:cNvSpPr>
            <a:spLocks noGrp="1"/>
          </p:cNvSpPr>
          <p:nvPr>
            <p:ph type="pic" sz="quarter" idx="19" hasCustomPrompt="1"/>
          </p:nvPr>
        </p:nvSpPr>
        <p:spPr>
          <a:xfrm>
            <a:off x="3960262" y="1090102"/>
            <a:ext cx="1678427" cy="2048103"/>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a:t>Insert Image Here</a:t>
            </a:r>
          </a:p>
        </p:txBody>
      </p:sp>
      <p:sp>
        <p:nvSpPr>
          <p:cNvPr id="12" name="Picture Placeholder 11"/>
          <p:cNvSpPr>
            <a:spLocks noGrp="1"/>
          </p:cNvSpPr>
          <p:nvPr>
            <p:ph type="pic" sz="quarter" idx="11" hasCustomPrompt="1"/>
          </p:nvPr>
        </p:nvSpPr>
        <p:spPr>
          <a:xfrm>
            <a:off x="3960262" y="3254028"/>
            <a:ext cx="1678427" cy="1003490"/>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a:t>Insert Image Here</a:t>
            </a:r>
          </a:p>
        </p:txBody>
      </p:sp>
      <p:sp>
        <p:nvSpPr>
          <p:cNvPr id="13" name="Picture Placeholder 11"/>
          <p:cNvSpPr>
            <a:spLocks noGrp="1"/>
          </p:cNvSpPr>
          <p:nvPr>
            <p:ph type="pic" sz="quarter" idx="12" hasCustomPrompt="1"/>
          </p:nvPr>
        </p:nvSpPr>
        <p:spPr>
          <a:xfrm>
            <a:off x="5762739" y="1090102"/>
            <a:ext cx="2914333" cy="3167416"/>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a:t>Insert Image Here</a:t>
            </a:r>
          </a:p>
        </p:txBody>
      </p:sp>
      <p:sp>
        <p:nvSpPr>
          <p:cNvPr id="16" name="Picture Placeholder 6"/>
          <p:cNvSpPr>
            <a:spLocks noGrp="1" noChangeAspect="1"/>
          </p:cNvSpPr>
          <p:nvPr/>
        </p:nvSpPr>
        <p:spPr>
          <a:xfrm>
            <a:off x="2670792" y="1239271"/>
            <a:ext cx="7436" cy="8923"/>
          </a:xfrm>
          <a:prstGeom prst="rect">
            <a:avLst/>
          </a:prstGeom>
          <a:solidFill>
            <a:schemeClr val="bg2">
              <a:lumMod val="90000"/>
            </a:schemeClr>
          </a:solidFill>
        </p:spPr>
        <p:style>
          <a:lnRef idx="0">
            <a:scrgbClr r="0" g="0" b="0"/>
          </a:lnRef>
          <a:fillRef idx="0">
            <a:scrgbClr r="0" g="0" b="0"/>
          </a:fillRef>
          <a:effectRef idx="0">
            <a:scrgbClr r="0" g="0" b="0"/>
          </a:effectRef>
          <a:fontRef idx="major"/>
        </p:style>
        <p:txBody>
          <a:bodyPr/>
          <a:lstStyle/>
          <a:p>
            <a:endParaRPr lang="en-US"/>
          </a:p>
        </p:txBody>
      </p:sp>
      <p:cxnSp>
        <p:nvCxnSpPr>
          <p:cNvPr id="19" name="Straight Connector 26"/>
          <p:cNvCxnSpPr>
            <a:cxnSpLocks noChangeShapeType="1"/>
          </p:cNvCxnSpPr>
          <p:nvPr userDrawn="1"/>
        </p:nvCxnSpPr>
        <p:spPr bwMode="auto">
          <a:xfrm>
            <a:off x="381000" y="798910"/>
            <a:ext cx="8382000" cy="1190"/>
          </a:xfrm>
          <a:prstGeom prst="line">
            <a:avLst/>
          </a:prstGeom>
          <a:noFill/>
          <a:ln w="9525">
            <a:solidFill>
              <a:srgbClr val="007E3A"/>
            </a:solidFill>
            <a:round/>
            <a:headEnd/>
            <a:tailEnd/>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PUBLIC Cover Slide">
    <p:spTree>
      <p:nvGrpSpPr>
        <p:cNvPr id="1" name=""/>
        <p:cNvGrpSpPr/>
        <p:nvPr/>
      </p:nvGrpSpPr>
      <p:grpSpPr>
        <a:xfrm>
          <a:off x="0" y="0"/>
          <a:ext cx="0" cy="0"/>
          <a:chOff x="0" y="0"/>
          <a:chExt cx="0" cy="0"/>
        </a:xfrm>
      </p:grpSpPr>
      <p:sp>
        <p:nvSpPr>
          <p:cNvPr id="2" name="Rectangle 1"/>
          <p:cNvSpPr/>
          <p:nvPr/>
        </p:nvSpPr>
        <p:spPr>
          <a:xfrm>
            <a:off x="5168348" y="0"/>
            <a:ext cx="3975652" cy="5143500"/>
          </a:xfrm>
          <a:prstGeom prst="rect">
            <a:avLst/>
          </a:prstGeom>
          <a:solidFill>
            <a:srgbClr val="007E3A"/>
          </a:solidFill>
          <a:ln>
            <a:noFill/>
          </a:ln>
          <a:effectLst>
            <a:outerShdw blurRad="215900" dist="76200" dir="108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4"/>
          <p:cNvSpPr txBox="1">
            <a:spLocks noChangeArrowheads="1"/>
          </p:cNvSpPr>
          <p:nvPr/>
        </p:nvSpPr>
        <p:spPr bwMode="auto">
          <a:xfrm>
            <a:off x="1560520"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7" name="TextBox 6"/>
          <p:cNvSpPr txBox="1"/>
          <p:nvPr/>
        </p:nvSpPr>
        <p:spPr>
          <a:xfrm>
            <a:off x="8488364" y="4792267"/>
            <a:ext cx="325730" cy="230832"/>
          </a:xfrm>
          <a:prstGeom prst="rect">
            <a:avLst/>
          </a:prstGeom>
          <a:noFill/>
        </p:spPr>
        <p:txBody>
          <a:bodyPr wrap="none">
            <a:spAutoFit/>
          </a:bodyPr>
          <a:lstStyle/>
          <a:p>
            <a:fld id="{5FE0A9E2-9A2D-4929-8462-D6DDEDD4AEA7}"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5" name="Title Placeholder 1"/>
          <p:cNvSpPr>
            <a:spLocks noGrp="1"/>
          </p:cNvSpPr>
          <p:nvPr>
            <p:ph type="title"/>
          </p:nvPr>
        </p:nvSpPr>
        <p:spPr>
          <a:xfrm>
            <a:off x="5461820" y="185530"/>
            <a:ext cx="3456891" cy="1838714"/>
          </a:xfrm>
          <a:prstGeom prst="rect">
            <a:avLst/>
          </a:prstGeom>
        </p:spPr>
        <p:txBody>
          <a:bodyPr rtlCol="0" anchor="b" anchorCtr="0">
            <a:noAutofit/>
          </a:bodyPr>
          <a:lstStyle>
            <a:lvl1pPr>
              <a:defRPr b="0">
                <a:solidFill>
                  <a:schemeClr val="bg1"/>
                </a:solidFill>
              </a:defRPr>
            </a:lvl1pPr>
          </a:lstStyle>
          <a:p>
            <a:r>
              <a:rPr lang="en-US"/>
              <a:t>Click to edit Master title style</a:t>
            </a:r>
          </a:p>
        </p:txBody>
      </p:sp>
      <p:cxnSp>
        <p:nvCxnSpPr>
          <p:cNvPr id="14" name="Straight Connector 13"/>
          <p:cNvCxnSpPr/>
          <p:nvPr/>
        </p:nvCxnSpPr>
        <p:spPr>
          <a:xfrm>
            <a:off x="5546035" y="2057400"/>
            <a:ext cx="3180770" cy="0"/>
          </a:xfrm>
          <a:prstGeom prst="line">
            <a:avLst/>
          </a:prstGeom>
          <a:ln>
            <a:solidFill>
              <a:srgbClr val="F2F5EE"/>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659460" y="3892309"/>
            <a:ext cx="1788744" cy="577498"/>
          </a:xfrm>
          <a:prstGeom prst="rect">
            <a:avLst/>
          </a:prstGeom>
        </p:spPr>
      </p:pic>
      <p:sp>
        <p:nvSpPr>
          <p:cNvPr id="9" name="Text Placeholder 3"/>
          <p:cNvSpPr>
            <a:spLocks noGrp="1"/>
          </p:cNvSpPr>
          <p:nvPr>
            <p:ph type="body" sz="quarter" idx="10" hasCustomPrompt="1"/>
          </p:nvPr>
        </p:nvSpPr>
        <p:spPr>
          <a:xfrm>
            <a:off x="5457019" y="2128838"/>
            <a:ext cx="3462130" cy="969264"/>
          </a:xfrm>
        </p:spPr>
        <p:txBody>
          <a:bodyPr>
            <a:noAutofit/>
          </a:bodyPr>
          <a:lstStyle>
            <a:lvl1pPr marL="0" marR="0" indent="0" algn="l" defTabSz="914400" rtl="0" eaLnBrk="1" fontAlgn="base" latinLnBrk="0" hangingPunct="1">
              <a:lnSpc>
                <a:spcPct val="100000"/>
              </a:lnSpc>
              <a:spcBef>
                <a:spcPct val="0"/>
              </a:spcBef>
              <a:spcAft>
                <a:spcPct val="0"/>
              </a:spcAft>
              <a:buClrTx/>
              <a:buSzTx/>
              <a:buFontTx/>
              <a:buNone/>
              <a:tabLst/>
              <a:defRPr sz="1400" b="0" cap="none" spc="0" baseline="0">
                <a:ln w="0"/>
                <a:solidFill>
                  <a:schemeClr val="bg1"/>
                </a:solidFill>
                <a:effectLst/>
                <a:latin typeface="+mn-lt"/>
              </a:defRPr>
            </a:lvl1pPr>
            <a:lvl2pPr marL="457200" indent="0">
              <a:buNone/>
              <a:defRPr sz="1700"/>
            </a:lvl2pPr>
            <a:lvl3pPr marL="914400" indent="0">
              <a:buNone/>
              <a:defRPr sz="1600"/>
            </a:lvl3pPr>
            <a:lvl4pPr marL="1371600" indent="0">
              <a:buNone/>
              <a:defRPr sz="1600"/>
            </a:lvl4pPr>
            <a:lvl5pPr marL="1828800" indent="0">
              <a:buNone/>
              <a:defRPr sz="1600"/>
            </a:lvl5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400"/>
              <a:t>Optional Subhead Here 14pt, 1 line max</a:t>
            </a:r>
            <a:br>
              <a:rPr lang="en-US" sz="1400"/>
            </a:br>
            <a:r>
              <a:rPr lang="en-US" sz="1400"/>
              <a:t>Insert Date Here Month Day 2020</a:t>
            </a:r>
          </a:p>
          <a:p>
            <a:pPr lvl="0"/>
            <a:endParaRPr lang="en-US"/>
          </a:p>
        </p:txBody>
      </p:sp>
      <p:sp>
        <p:nvSpPr>
          <p:cNvPr id="11" name="TextBox 4"/>
          <p:cNvSpPr txBox="1">
            <a:spLocks noChangeArrowheads="1"/>
          </p:cNvSpPr>
          <p:nvPr/>
        </p:nvSpPr>
        <p:spPr bwMode="auto">
          <a:xfrm>
            <a:off x="1560520"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13" name="TextBox 12"/>
          <p:cNvSpPr txBox="1"/>
          <p:nvPr/>
        </p:nvSpPr>
        <p:spPr>
          <a:xfrm>
            <a:off x="8488364" y="4792267"/>
            <a:ext cx="325730" cy="230832"/>
          </a:xfrm>
          <a:prstGeom prst="rect">
            <a:avLst/>
          </a:prstGeom>
          <a:noFill/>
        </p:spPr>
        <p:txBody>
          <a:bodyPr wrap="none">
            <a:spAutoFit/>
          </a:bodyPr>
          <a:lstStyle/>
          <a:p>
            <a:fld id="{5FE0A9E2-9A2D-4929-8462-D6DDEDD4AEA7}" type="slidenum">
              <a:rPr lang="en-US" sz="900">
                <a:solidFill>
                  <a:srgbClr val="107952"/>
                </a:solidFill>
                <a:cs typeface="Arial" pitchFamily="34" charset="0"/>
              </a:rPr>
              <a:pPr/>
              <a:t>‹#›</a:t>
            </a:fld>
            <a:endParaRPr lang="en-US" sz="900">
              <a:solidFill>
                <a:srgbClr val="107952"/>
              </a:solidFill>
              <a:cs typeface="Arial" pitchFamily="34" charset="0"/>
            </a:endParaRPr>
          </a:p>
        </p:txBody>
      </p:sp>
      <p:cxnSp>
        <p:nvCxnSpPr>
          <p:cNvPr id="17" name="Straight Connector 16"/>
          <p:cNvCxnSpPr/>
          <p:nvPr/>
        </p:nvCxnSpPr>
        <p:spPr>
          <a:xfrm>
            <a:off x="5546035" y="2057400"/>
            <a:ext cx="3310098" cy="0"/>
          </a:xfrm>
          <a:prstGeom prst="line">
            <a:avLst/>
          </a:prstGeom>
          <a:ln>
            <a:solidFill>
              <a:srgbClr val="F2F5EE"/>
            </a:solidFill>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659460" y="3892309"/>
            <a:ext cx="1788744" cy="577498"/>
          </a:xfrm>
          <a:prstGeom prst="rect">
            <a:avLst/>
          </a:prstGeom>
        </p:spPr>
      </p:pic>
      <p:pic>
        <p:nvPicPr>
          <p:cNvPr id="16" name="Picture 15">
            <a:extLst>
              <a:ext uri="{FF2B5EF4-FFF2-40B4-BE49-F238E27FC236}">
                <a16:creationId xmlns:a16="http://schemas.microsoft.com/office/drawing/2014/main" id="{A091FEA2-4773-6C4B-9716-CF952E51192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0523" y="774788"/>
            <a:ext cx="3593924" cy="3593924"/>
          </a:xfrm>
          <a:prstGeom prst="rect">
            <a:avLst/>
          </a:prstGeom>
        </p:spPr>
      </p:pic>
    </p:spTree>
    <p:extLst>
      <p:ext uri="{BB962C8B-B14F-4D97-AF65-F5344CB8AC3E}">
        <p14:creationId xmlns:p14="http://schemas.microsoft.com/office/powerpoint/2010/main" val="19746317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PUBLIC Title and Content">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2" name="Title 1"/>
          <p:cNvSpPr>
            <a:spLocks noGrp="1"/>
          </p:cNvSpPr>
          <p:nvPr>
            <p:ph type="title"/>
          </p:nvPr>
        </p:nvSpPr>
        <p:spPr>
          <a:xfrm>
            <a:off x="457200" y="59870"/>
            <a:ext cx="8229600" cy="739040"/>
          </a:xfrm>
        </p:spPr>
        <p:txBody>
          <a:bodyPr lIns="91440" rIns="91440" anchor="b" anchorCtr="0">
            <a:noAutofit/>
          </a:bodyPr>
          <a:lstStyle>
            <a:lvl1pPr>
              <a:defRPr>
                <a:solidFill>
                  <a:srgbClr val="007E3A"/>
                </a:solidFill>
              </a:defRPr>
            </a:lvl1pPr>
          </a:lstStyle>
          <a:p>
            <a:r>
              <a:rPr lang="en-US"/>
              <a:t>Click to edit Master title style</a:t>
            </a:r>
          </a:p>
        </p:txBody>
      </p:sp>
      <p:sp>
        <p:nvSpPr>
          <p:cNvPr id="3" name="Content Placeholder 2"/>
          <p:cNvSpPr>
            <a:spLocks noGrp="1"/>
          </p:cNvSpPr>
          <p:nvPr>
            <p:ph idx="1"/>
          </p:nvPr>
        </p:nvSpPr>
        <p:spPr>
          <a:xfrm>
            <a:off x="457200" y="857250"/>
            <a:ext cx="8229600" cy="35432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48" name="TextBox 47"/>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66" name="TextBox 65"/>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13" name="TextBox 12"/>
          <p:cNvSpPr txBox="1"/>
          <p:nvPr/>
        </p:nvSpPr>
        <p:spPr>
          <a:xfrm>
            <a:off x="6310365" y="4824933"/>
            <a:ext cx="2262135" cy="184666"/>
          </a:xfrm>
          <a:prstGeom prst="rect">
            <a:avLst/>
          </a:prstGeom>
          <a:noFill/>
        </p:spPr>
        <p:txBody>
          <a:bodyPr wrap="square" rtlCol="0">
            <a:spAutoFit/>
          </a:bodyPr>
          <a:lstStyle/>
          <a:p>
            <a:pPr algn="r"/>
            <a:r>
              <a:rPr lang="en-US" sz="600" baseline="0">
                <a:solidFill>
                  <a:schemeClr val="tx1">
                    <a:lumMod val="65000"/>
                    <a:lumOff val="35000"/>
                  </a:schemeClr>
                </a:solidFill>
                <a:latin typeface="Arial"/>
                <a:cs typeface="Arial"/>
              </a:rPr>
              <a:t>L</a:t>
            </a:r>
            <a:r>
              <a:rPr lang="en-US" sz="600">
                <a:solidFill>
                  <a:schemeClr val="tx1">
                    <a:lumMod val="65000"/>
                    <a:lumOff val="35000"/>
                  </a:schemeClr>
                </a:solidFill>
                <a:latin typeface="Arial"/>
                <a:cs typeface="Arial"/>
              </a:rPr>
              <a:t>ittelfuse, Inc. ©</a:t>
            </a:r>
            <a:r>
              <a:rPr lang="en-US" sz="600" baseline="0">
                <a:solidFill>
                  <a:schemeClr val="tx1">
                    <a:lumMod val="65000"/>
                    <a:lumOff val="35000"/>
                  </a:schemeClr>
                </a:solidFill>
                <a:latin typeface="Arial"/>
                <a:cs typeface="Arial"/>
              </a:rPr>
              <a:t> 2021</a:t>
            </a:r>
            <a:endParaRPr lang="en-US" sz="600">
              <a:solidFill>
                <a:schemeClr val="tx1">
                  <a:lumMod val="65000"/>
                  <a:lumOff val="35000"/>
                </a:schemeClr>
              </a:solidFill>
              <a:latin typeface="Arial"/>
              <a:cs typeface="Arial"/>
            </a:endParaRPr>
          </a:p>
        </p:txBody>
      </p:sp>
      <p:sp>
        <p:nvSpPr>
          <p:cNvPr id="16" name="TextBox 15"/>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18" name="TextBox 17"/>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cxnSp>
        <p:nvCxnSpPr>
          <p:cNvPr id="21" name="Straight Connector 26"/>
          <p:cNvCxnSpPr>
            <a:cxnSpLocks noChangeShapeType="1"/>
          </p:cNvCxnSpPr>
          <p:nvPr/>
        </p:nvCxnSpPr>
        <p:spPr bwMode="auto">
          <a:xfrm>
            <a:off x="381000" y="798910"/>
            <a:ext cx="8382000" cy="1190"/>
          </a:xfrm>
          <a:prstGeom prst="line">
            <a:avLst/>
          </a:prstGeom>
          <a:noFill/>
          <a:ln w="9525">
            <a:solidFill>
              <a:srgbClr val="007E3A"/>
            </a:solidFill>
            <a:round/>
            <a:headEnd/>
            <a:tailEnd/>
          </a:ln>
        </p:spPr>
      </p:cxnSp>
      <p:pic>
        <p:nvPicPr>
          <p:cNvPr id="17" name="Picture 7"/>
          <p:cNvPicPr>
            <a:picLocks/>
          </p:cNvPicPr>
          <p:nvPr/>
        </p:nvPicPr>
        <p:blipFill>
          <a:blip r:embed="rId2" cstate="print">
            <a:extLst>
              <a:ext uri="{28A0092B-C50C-407E-A947-70E740481C1C}">
                <a14:useLocalDpi xmlns:a14="http://schemas.microsoft.com/office/drawing/2010/main" val="0"/>
              </a:ext>
            </a:extLst>
          </a:blip>
          <a:stretch>
            <a:fillRect/>
          </a:stretch>
        </p:blipFill>
        <p:spPr bwMode="auto">
          <a:xfrm>
            <a:off x="465341" y="4646726"/>
            <a:ext cx="950279" cy="307795"/>
          </a:xfrm>
          <a:prstGeom prst="rect">
            <a:avLst/>
          </a:prstGeom>
          <a:noFill/>
          <a:ln w="9525">
            <a:noFill/>
            <a:miter lim="800000"/>
            <a:headEnd/>
            <a:tailEnd/>
          </a:ln>
        </p:spPr>
      </p:pic>
    </p:spTree>
    <p:extLst>
      <p:ext uri="{BB962C8B-B14F-4D97-AF65-F5344CB8AC3E}">
        <p14:creationId xmlns:p14="http://schemas.microsoft.com/office/powerpoint/2010/main" val="37330948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woObj" preserve="1">
  <p:cSld name="PUBLIC Two Content">
    <p:spTree>
      <p:nvGrpSpPr>
        <p:cNvPr id="1" name=""/>
        <p:cNvGrpSpPr/>
        <p:nvPr/>
      </p:nvGrpSpPr>
      <p:grpSpPr>
        <a:xfrm>
          <a:off x="0" y="0"/>
          <a:ext cx="0" cy="0"/>
          <a:chOff x="0" y="0"/>
          <a:chExt cx="0" cy="0"/>
        </a:xfrm>
      </p:grpSpPr>
      <p:sp>
        <p:nvSpPr>
          <p:cNvPr id="6"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2" name="Title 1"/>
          <p:cNvSpPr>
            <a:spLocks noGrp="1"/>
          </p:cNvSpPr>
          <p:nvPr>
            <p:ph type="title"/>
          </p:nvPr>
        </p:nvSpPr>
        <p:spPr/>
        <p:txBody>
          <a:bodyPr anchor="b" anchorCtr="0"/>
          <a:lstStyle/>
          <a:p>
            <a:r>
              <a:rPr lang="en-US"/>
              <a:t>Click to edit Master title style</a:t>
            </a:r>
          </a:p>
        </p:txBody>
      </p:sp>
      <p:sp>
        <p:nvSpPr>
          <p:cNvPr id="3" name="Content Placeholder 2"/>
          <p:cNvSpPr>
            <a:spLocks noGrp="1"/>
          </p:cNvSpPr>
          <p:nvPr>
            <p:ph sz="half" idx="1"/>
          </p:nvPr>
        </p:nvSpPr>
        <p:spPr>
          <a:xfrm>
            <a:off x="457200" y="971553"/>
            <a:ext cx="4038600" cy="3428999"/>
          </a:xfrm>
        </p:spPr>
        <p:txBody>
          <a:bodyPr/>
          <a:lstStyle>
            <a:lvl1pPr>
              <a:defRPr sz="24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71553"/>
            <a:ext cx="4038600" cy="3428999"/>
          </a:xfrm>
        </p:spPr>
        <p:txBody>
          <a:bodyPr/>
          <a:lstStyle>
            <a:lvl1pPr>
              <a:defRPr sz="24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49"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67" name="TextBox 66"/>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16"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18" name="TextBox 17"/>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19" name="TextBox 18"/>
          <p:cNvSpPr txBox="1"/>
          <p:nvPr/>
        </p:nvSpPr>
        <p:spPr>
          <a:xfrm>
            <a:off x="6310365" y="4824933"/>
            <a:ext cx="2262135" cy="184666"/>
          </a:xfrm>
          <a:prstGeom prst="rect">
            <a:avLst/>
          </a:prstGeom>
          <a:noFill/>
        </p:spPr>
        <p:txBody>
          <a:bodyPr wrap="square" rtlCol="0">
            <a:spAutoFit/>
          </a:bodyPr>
          <a:lstStyle/>
          <a:p>
            <a:pPr algn="r"/>
            <a:r>
              <a:rPr lang="en-US" sz="600" baseline="0">
                <a:solidFill>
                  <a:schemeClr val="tx1">
                    <a:lumMod val="65000"/>
                    <a:lumOff val="35000"/>
                  </a:schemeClr>
                </a:solidFill>
                <a:latin typeface="Arial"/>
                <a:cs typeface="Arial"/>
              </a:rPr>
              <a:t>L</a:t>
            </a:r>
            <a:r>
              <a:rPr lang="en-US" sz="600">
                <a:solidFill>
                  <a:schemeClr val="tx1">
                    <a:lumMod val="65000"/>
                    <a:lumOff val="35000"/>
                  </a:schemeClr>
                </a:solidFill>
                <a:latin typeface="Arial"/>
                <a:cs typeface="Arial"/>
              </a:rPr>
              <a:t>ittelfuse, Inc. ©</a:t>
            </a:r>
            <a:r>
              <a:rPr lang="en-US" sz="600" baseline="0">
                <a:solidFill>
                  <a:schemeClr val="tx1">
                    <a:lumMod val="65000"/>
                    <a:lumOff val="35000"/>
                  </a:schemeClr>
                </a:solidFill>
                <a:latin typeface="Arial"/>
                <a:cs typeface="Arial"/>
              </a:rPr>
              <a:t> 2021</a:t>
            </a:r>
            <a:endParaRPr lang="en-US" sz="600">
              <a:solidFill>
                <a:schemeClr val="tx1">
                  <a:lumMod val="65000"/>
                  <a:lumOff val="35000"/>
                </a:schemeClr>
              </a:solidFill>
              <a:latin typeface="Arial"/>
              <a:cs typeface="Arial"/>
            </a:endParaRPr>
          </a:p>
        </p:txBody>
      </p:sp>
      <p:cxnSp>
        <p:nvCxnSpPr>
          <p:cNvPr id="22" name="Straight Connector 26"/>
          <p:cNvCxnSpPr>
            <a:cxnSpLocks noChangeShapeType="1"/>
          </p:cNvCxnSpPr>
          <p:nvPr/>
        </p:nvCxnSpPr>
        <p:spPr bwMode="auto">
          <a:xfrm>
            <a:off x="381000" y="798910"/>
            <a:ext cx="8382000" cy="1190"/>
          </a:xfrm>
          <a:prstGeom prst="line">
            <a:avLst/>
          </a:prstGeom>
          <a:noFill/>
          <a:ln w="9525">
            <a:solidFill>
              <a:srgbClr val="007E3A"/>
            </a:solidFill>
            <a:round/>
            <a:headEnd/>
            <a:tailEnd/>
          </a:ln>
        </p:spPr>
      </p:cxnSp>
      <p:pic>
        <p:nvPicPr>
          <p:cNvPr id="17" name="Picture 7"/>
          <p:cNvPicPr>
            <a:picLocks/>
          </p:cNvPicPr>
          <p:nvPr/>
        </p:nvPicPr>
        <p:blipFill>
          <a:blip r:embed="rId2" cstate="print">
            <a:extLst>
              <a:ext uri="{28A0092B-C50C-407E-A947-70E740481C1C}">
                <a14:useLocalDpi xmlns:a14="http://schemas.microsoft.com/office/drawing/2010/main" val="0"/>
              </a:ext>
            </a:extLst>
          </a:blip>
          <a:stretch>
            <a:fillRect/>
          </a:stretch>
        </p:blipFill>
        <p:spPr bwMode="auto">
          <a:xfrm>
            <a:off x="465341" y="4646726"/>
            <a:ext cx="950279" cy="307795"/>
          </a:xfrm>
          <a:prstGeom prst="rect">
            <a:avLst/>
          </a:prstGeom>
          <a:noFill/>
          <a:ln w="9525">
            <a:noFill/>
            <a:miter lim="800000"/>
            <a:headEnd/>
            <a:tailEnd/>
          </a:ln>
        </p:spPr>
      </p:pic>
    </p:spTree>
    <p:extLst>
      <p:ext uri="{BB962C8B-B14F-4D97-AF65-F5344CB8AC3E}">
        <p14:creationId xmlns:p14="http://schemas.microsoft.com/office/powerpoint/2010/main" val="33885952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PUBLIC Section Divider">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886793" y="254833"/>
            <a:ext cx="3672591" cy="2042410"/>
          </a:xfrm>
        </p:spPr>
        <p:txBody>
          <a:bodyPr anchor="b"/>
          <a:lstStyle>
            <a:lvl1pPr>
              <a:defRPr sz="3200">
                <a:solidFill>
                  <a:srgbClr val="007E3A"/>
                </a:solidFill>
              </a:defRPr>
            </a:lvl1pPr>
          </a:lstStyle>
          <a:p>
            <a:r>
              <a:rPr lang="en-US"/>
              <a:t>Click to Add Section Title</a:t>
            </a:r>
          </a:p>
        </p:txBody>
      </p:sp>
      <p:cxnSp>
        <p:nvCxnSpPr>
          <p:cNvPr id="8" name="Straight Connector 7"/>
          <p:cNvCxnSpPr/>
          <p:nvPr/>
        </p:nvCxnSpPr>
        <p:spPr>
          <a:xfrm>
            <a:off x="4986760" y="2374092"/>
            <a:ext cx="3566066" cy="0"/>
          </a:xfrm>
          <a:prstGeom prst="line">
            <a:avLst/>
          </a:prstGeom>
          <a:ln>
            <a:solidFill>
              <a:srgbClr val="7F7F7F"/>
            </a:solidFill>
          </a:ln>
        </p:spPr>
        <p:style>
          <a:lnRef idx="1">
            <a:schemeClr val="accent1"/>
          </a:lnRef>
          <a:fillRef idx="0">
            <a:schemeClr val="accent1"/>
          </a:fillRef>
          <a:effectRef idx="0">
            <a:schemeClr val="accent1"/>
          </a:effectRef>
          <a:fontRef idx="minor">
            <a:schemeClr val="tx1"/>
          </a:fontRef>
        </p:style>
      </p:cxnSp>
      <p:sp>
        <p:nvSpPr>
          <p:cNvPr id="15" name="Text Placeholder 3"/>
          <p:cNvSpPr>
            <a:spLocks noGrp="1"/>
          </p:cNvSpPr>
          <p:nvPr>
            <p:ph type="body" sz="quarter" idx="10" hasCustomPrompt="1"/>
          </p:nvPr>
        </p:nvSpPr>
        <p:spPr>
          <a:xfrm>
            <a:off x="4887392" y="2443632"/>
            <a:ext cx="3679487" cy="966632"/>
          </a:xfrm>
        </p:spPr>
        <p:txBody>
          <a:bodyPr>
            <a:noAutofit/>
          </a:bodyPr>
          <a:lstStyle>
            <a:lvl1pPr marL="0" marR="0" indent="0" algn="l" defTabSz="914400" rtl="0" eaLnBrk="1" fontAlgn="base" latinLnBrk="0" hangingPunct="1">
              <a:lnSpc>
                <a:spcPct val="100000"/>
              </a:lnSpc>
              <a:spcBef>
                <a:spcPct val="0"/>
              </a:spcBef>
              <a:spcAft>
                <a:spcPct val="0"/>
              </a:spcAft>
              <a:buClrTx/>
              <a:buSzTx/>
              <a:buFontTx/>
              <a:buNone/>
              <a:tabLst/>
              <a:defRPr sz="1600" b="0" cap="none" spc="0" baseline="0">
                <a:ln w="0"/>
                <a:solidFill>
                  <a:schemeClr val="bg1">
                    <a:lumMod val="50000"/>
                  </a:schemeClr>
                </a:solidFill>
                <a:effectLst/>
                <a:latin typeface="+mn-lt"/>
              </a:defRPr>
            </a:lvl1pPr>
            <a:lvl2pPr marL="457200" indent="0">
              <a:buNone/>
              <a:defRPr sz="1700"/>
            </a:lvl2pPr>
            <a:lvl3pPr marL="914400" indent="0">
              <a:buNone/>
              <a:defRPr sz="1600"/>
            </a:lvl3pPr>
            <a:lvl4pPr marL="1371600" indent="0">
              <a:buNone/>
              <a:defRPr sz="1600"/>
            </a:lvl4pPr>
            <a:lvl5pPr marL="1828800" indent="0">
              <a:buNone/>
              <a:defRPr sz="1600"/>
            </a:lvl5pPr>
          </a:lstStyle>
          <a:p>
            <a:pPr lvl="0"/>
            <a:r>
              <a:rPr lang="en-US"/>
              <a:t>Keep font size at 16pt and limit 2 lines Keep font size at 16pt and limit 2 lines</a:t>
            </a:r>
          </a:p>
        </p:txBody>
      </p:sp>
      <p:cxnSp>
        <p:nvCxnSpPr>
          <p:cNvPr id="7" name="Straight Connector 6"/>
          <p:cNvCxnSpPr/>
          <p:nvPr/>
        </p:nvCxnSpPr>
        <p:spPr>
          <a:xfrm>
            <a:off x="4986760" y="2374092"/>
            <a:ext cx="3566066" cy="0"/>
          </a:xfrm>
          <a:prstGeom prst="line">
            <a:avLst/>
          </a:prstGeom>
          <a:ln>
            <a:solidFill>
              <a:srgbClr val="7F7F7F"/>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7B026C0E-C75D-7249-A78C-253B8F8E64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4033" y="1104314"/>
            <a:ext cx="3014384" cy="3014384"/>
          </a:xfrm>
          <a:prstGeom prst="rect">
            <a:avLst/>
          </a:prstGeom>
        </p:spPr>
      </p:pic>
    </p:spTree>
    <p:extLst>
      <p:ext uri="{BB962C8B-B14F-4D97-AF65-F5344CB8AC3E}">
        <p14:creationId xmlns:p14="http://schemas.microsoft.com/office/powerpoint/2010/main" val="42372926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Only" preserve="1">
  <p:cSld name="PUBLIC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0" name="TextBox 49"/>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9" name="TextBox 8"/>
          <p:cNvSpPr txBox="1"/>
          <p:nvPr/>
        </p:nvSpPr>
        <p:spPr>
          <a:xfrm>
            <a:off x="6310365" y="4824933"/>
            <a:ext cx="2262135" cy="184666"/>
          </a:xfrm>
          <a:prstGeom prst="rect">
            <a:avLst/>
          </a:prstGeom>
          <a:noFill/>
        </p:spPr>
        <p:txBody>
          <a:bodyPr wrap="square" rtlCol="0">
            <a:spAutoFit/>
          </a:bodyPr>
          <a:lstStyle/>
          <a:p>
            <a:pPr algn="r"/>
            <a:r>
              <a:rPr lang="en-US" sz="600" baseline="0">
                <a:solidFill>
                  <a:schemeClr val="tx1">
                    <a:lumMod val="65000"/>
                    <a:lumOff val="35000"/>
                  </a:schemeClr>
                </a:solidFill>
                <a:latin typeface="Arial"/>
                <a:cs typeface="Arial"/>
              </a:rPr>
              <a:t>L</a:t>
            </a:r>
            <a:r>
              <a:rPr lang="en-US" sz="600">
                <a:solidFill>
                  <a:schemeClr val="tx1">
                    <a:lumMod val="65000"/>
                    <a:lumOff val="35000"/>
                  </a:schemeClr>
                </a:solidFill>
                <a:latin typeface="Arial"/>
                <a:cs typeface="Arial"/>
              </a:rPr>
              <a:t>ittelfuse, Inc. ©</a:t>
            </a:r>
            <a:r>
              <a:rPr lang="en-US" sz="600" baseline="0">
                <a:solidFill>
                  <a:schemeClr val="tx1">
                    <a:lumMod val="65000"/>
                    <a:lumOff val="35000"/>
                  </a:schemeClr>
                </a:solidFill>
                <a:latin typeface="Arial"/>
                <a:cs typeface="Arial"/>
              </a:rPr>
              <a:t> 2021</a:t>
            </a:r>
            <a:endParaRPr lang="en-US" sz="600">
              <a:solidFill>
                <a:schemeClr val="tx1">
                  <a:lumMod val="65000"/>
                  <a:lumOff val="35000"/>
                </a:schemeClr>
              </a:solidFill>
              <a:latin typeface="Arial"/>
              <a:cs typeface="Arial"/>
            </a:endParaRPr>
          </a:p>
        </p:txBody>
      </p:sp>
      <p:sp>
        <p:nvSpPr>
          <p:cNvPr id="12" name="TextBox 11"/>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cxnSp>
        <p:nvCxnSpPr>
          <p:cNvPr id="13" name="Straight Connector 26"/>
          <p:cNvCxnSpPr>
            <a:cxnSpLocks noChangeShapeType="1"/>
          </p:cNvCxnSpPr>
          <p:nvPr/>
        </p:nvCxnSpPr>
        <p:spPr bwMode="auto">
          <a:xfrm>
            <a:off x="381000" y="798910"/>
            <a:ext cx="8382000" cy="1190"/>
          </a:xfrm>
          <a:prstGeom prst="line">
            <a:avLst/>
          </a:prstGeom>
          <a:noFill/>
          <a:ln w="9525">
            <a:solidFill>
              <a:srgbClr val="007E3A"/>
            </a:solidFill>
            <a:round/>
            <a:headEnd/>
            <a:tailEnd/>
          </a:ln>
        </p:spPr>
      </p:cxnSp>
      <p:pic>
        <p:nvPicPr>
          <p:cNvPr id="10" name="Picture 7"/>
          <p:cNvPicPr>
            <a:picLocks/>
          </p:cNvPicPr>
          <p:nvPr/>
        </p:nvPicPr>
        <p:blipFill>
          <a:blip r:embed="rId2" cstate="print">
            <a:extLst>
              <a:ext uri="{28A0092B-C50C-407E-A947-70E740481C1C}">
                <a14:useLocalDpi xmlns:a14="http://schemas.microsoft.com/office/drawing/2010/main" val="0"/>
              </a:ext>
            </a:extLst>
          </a:blip>
          <a:stretch>
            <a:fillRect/>
          </a:stretch>
        </p:blipFill>
        <p:spPr bwMode="auto">
          <a:xfrm>
            <a:off x="465341" y="4646726"/>
            <a:ext cx="950279" cy="307795"/>
          </a:xfrm>
          <a:prstGeom prst="rect">
            <a:avLst/>
          </a:prstGeom>
          <a:noFill/>
          <a:ln w="9525">
            <a:noFill/>
            <a:miter lim="800000"/>
            <a:headEnd/>
            <a:tailEnd/>
          </a:ln>
        </p:spPr>
      </p:pic>
    </p:spTree>
    <p:extLst>
      <p:ext uri="{BB962C8B-B14F-4D97-AF65-F5344CB8AC3E}">
        <p14:creationId xmlns:p14="http://schemas.microsoft.com/office/powerpoint/2010/main" val="3904608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PUBLIC Blank break footer">
    <p:spTree>
      <p:nvGrpSpPr>
        <p:cNvPr id="1" name=""/>
        <p:cNvGrpSpPr/>
        <p:nvPr/>
      </p:nvGrpSpPr>
      <p:grpSpPr>
        <a:xfrm>
          <a:off x="0" y="0"/>
          <a:ext cx="0" cy="0"/>
          <a:chOff x="0" y="0"/>
          <a:chExt cx="0" cy="0"/>
        </a:xfrm>
      </p:grpSpPr>
      <p:sp>
        <p:nvSpPr>
          <p:cNvPr id="50" name="TextBox 49"/>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9" name="TextBox 8"/>
          <p:cNvSpPr txBox="1"/>
          <p:nvPr/>
        </p:nvSpPr>
        <p:spPr>
          <a:xfrm>
            <a:off x="6310365" y="4824933"/>
            <a:ext cx="2262135" cy="184666"/>
          </a:xfrm>
          <a:prstGeom prst="rect">
            <a:avLst/>
          </a:prstGeom>
          <a:noFill/>
        </p:spPr>
        <p:txBody>
          <a:bodyPr wrap="square" rtlCol="0">
            <a:spAutoFit/>
          </a:bodyPr>
          <a:lstStyle/>
          <a:p>
            <a:pPr algn="r"/>
            <a:r>
              <a:rPr lang="en-US" sz="600" baseline="0">
                <a:solidFill>
                  <a:schemeClr val="tx1">
                    <a:lumMod val="65000"/>
                    <a:lumOff val="35000"/>
                  </a:schemeClr>
                </a:solidFill>
                <a:latin typeface="Arial"/>
                <a:cs typeface="Arial"/>
              </a:rPr>
              <a:t>L</a:t>
            </a:r>
            <a:r>
              <a:rPr lang="en-US" sz="600">
                <a:solidFill>
                  <a:schemeClr val="tx1">
                    <a:lumMod val="65000"/>
                    <a:lumOff val="35000"/>
                  </a:schemeClr>
                </a:solidFill>
                <a:latin typeface="Arial"/>
                <a:cs typeface="Arial"/>
              </a:rPr>
              <a:t>ittelfuse, Inc. ©</a:t>
            </a:r>
            <a:r>
              <a:rPr lang="en-US" sz="600" baseline="0">
                <a:solidFill>
                  <a:schemeClr val="tx1">
                    <a:lumMod val="65000"/>
                    <a:lumOff val="35000"/>
                  </a:schemeClr>
                </a:solidFill>
                <a:latin typeface="Arial"/>
                <a:cs typeface="Arial"/>
              </a:rPr>
              <a:t> 2021</a:t>
            </a:r>
            <a:endParaRPr lang="en-US" sz="600">
              <a:solidFill>
                <a:schemeClr val="tx1">
                  <a:lumMod val="65000"/>
                  <a:lumOff val="35000"/>
                </a:schemeClr>
              </a:solidFill>
              <a:latin typeface="Arial"/>
              <a:cs typeface="Arial"/>
            </a:endParaRPr>
          </a:p>
        </p:txBody>
      </p:sp>
      <p:sp>
        <p:nvSpPr>
          <p:cNvPr id="12" name="TextBox 11"/>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cxnSp>
        <p:nvCxnSpPr>
          <p:cNvPr id="13" name="Straight Connector 26"/>
          <p:cNvCxnSpPr>
            <a:cxnSpLocks noChangeShapeType="1"/>
          </p:cNvCxnSpPr>
          <p:nvPr/>
        </p:nvCxnSpPr>
        <p:spPr bwMode="auto">
          <a:xfrm>
            <a:off x="381000" y="798910"/>
            <a:ext cx="8382000" cy="1190"/>
          </a:xfrm>
          <a:prstGeom prst="line">
            <a:avLst/>
          </a:prstGeom>
          <a:noFill/>
          <a:ln w="9525">
            <a:solidFill>
              <a:srgbClr val="007E3A"/>
            </a:solidFill>
            <a:round/>
            <a:headEnd/>
            <a:tailEnd/>
          </a:ln>
        </p:spPr>
      </p:cxnSp>
      <p:pic>
        <p:nvPicPr>
          <p:cNvPr id="10" name="Picture 7"/>
          <p:cNvPicPr>
            <a:picLocks/>
          </p:cNvPicPr>
          <p:nvPr/>
        </p:nvPicPr>
        <p:blipFill>
          <a:blip r:embed="rId2" cstate="print">
            <a:extLst>
              <a:ext uri="{28A0092B-C50C-407E-A947-70E740481C1C}">
                <a14:useLocalDpi xmlns:a14="http://schemas.microsoft.com/office/drawing/2010/main" val="0"/>
              </a:ext>
            </a:extLst>
          </a:blip>
          <a:stretch>
            <a:fillRect/>
          </a:stretch>
        </p:blipFill>
        <p:spPr bwMode="auto">
          <a:xfrm>
            <a:off x="465341" y="4646726"/>
            <a:ext cx="950279" cy="307795"/>
          </a:xfrm>
          <a:prstGeom prst="rect">
            <a:avLst/>
          </a:prstGeom>
          <a:noFill/>
          <a:ln w="9525">
            <a:noFill/>
            <a:miter lim="800000"/>
            <a:headEnd/>
            <a:tailEnd/>
          </a:ln>
        </p:spPr>
      </p:pic>
    </p:spTree>
    <p:extLst>
      <p:ext uri="{BB962C8B-B14F-4D97-AF65-F5344CB8AC3E}">
        <p14:creationId xmlns:p14="http://schemas.microsoft.com/office/powerpoint/2010/main" val="32247408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PUBLIC Blank footer">
    <p:spTree>
      <p:nvGrpSpPr>
        <p:cNvPr id="1" name=""/>
        <p:cNvGrpSpPr/>
        <p:nvPr/>
      </p:nvGrpSpPr>
      <p:grpSpPr>
        <a:xfrm>
          <a:off x="0" y="0"/>
          <a:ext cx="0" cy="0"/>
          <a:chOff x="0" y="0"/>
          <a:chExt cx="0" cy="0"/>
        </a:xfrm>
      </p:grpSpPr>
      <p:sp>
        <p:nvSpPr>
          <p:cNvPr id="50" name="TextBox 49"/>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9" name="TextBox 8"/>
          <p:cNvSpPr txBox="1"/>
          <p:nvPr/>
        </p:nvSpPr>
        <p:spPr>
          <a:xfrm>
            <a:off x="6310365" y="4824933"/>
            <a:ext cx="2262135" cy="184666"/>
          </a:xfrm>
          <a:prstGeom prst="rect">
            <a:avLst/>
          </a:prstGeom>
          <a:noFill/>
        </p:spPr>
        <p:txBody>
          <a:bodyPr wrap="square" rtlCol="0">
            <a:spAutoFit/>
          </a:bodyPr>
          <a:lstStyle/>
          <a:p>
            <a:pPr algn="r"/>
            <a:r>
              <a:rPr lang="en-US" sz="600" baseline="0">
                <a:solidFill>
                  <a:schemeClr val="tx1">
                    <a:lumMod val="65000"/>
                    <a:lumOff val="35000"/>
                  </a:schemeClr>
                </a:solidFill>
                <a:latin typeface="Arial"/>
                <a:cs typeface="Arial"/>
              </a:rPr>
              <a:t>L</a:t>
            </a:r>
            <a:r>
              <a:rPr lang="en-US" sz="600">
                <a:solidFill>
                  <a:schemeClr val="tx1">
                    <a:lumMod val="65000"/>
                    <a:lumOff val="35000"/>
                  </a:schemeClr>
                </a:solidFill>
                <a:latin typeface="Arial"/>
                <a:cs typeface="Arial"/>
              </a:rPr>
              <a:t>ittelfuse, Inc. ©</a:t>
            </a:r>
            <a:r>
              <a:rPr lang="en-US" sz="600" baseline="0">
                <a:solidFill>
                  <a:schemeClr val="tx1">
                    <a:lumMod val="65000"/>
                    <a:lumOff val="35000"/>
                  </a:schemeClr>
                </a:solidFill>
                <a:latin typeface="Arial"/>
                <a:cs typeface="Arial"/>
              </a:rPr>
              <a:t> 2021</a:t>
            </a:r>
            <a:endParaRPr lang="en-US" sz="600">
              <a:solidFill>
                <a:schemeClr val="tx1">
                  <a:lumMod val="65000"/>
                  <a:lumOff val="35000"/>
                </a:schemeClr>
              </a:solidFill>
              <a:latin typeface="Arial"/>
              <a:cs typeface="Arial"/>
            </a:endParaRPr>
          </a:p>
        </p:txBody>
      </p:sp>
      <p:sp>
        <p:nvSpPr>
          <p:cNvPr id="12" name="TextBox 11"/>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pic>
        <p:nvPicPr>
          <p:cNvPr id="10" name="Picture 7"/>
          <p:cNvPicPr>
            <a:picLocks/>
          </p:cNvPicPr>
          <p:nvPr/>
        </p:nvPicPr>
        <p:blipFill>
          <a:blip r:embed="rId2" cstate="print">
            <a:extLst>
              <a:ext uri="{28A0092B-C50C-407E-A947-70E740481C1C}">
                <a14:useLocalDpi xmlns:a14="http://schemas.microsoft.com/office/drawing/2010/main" val="0"/>
              </a:ext>
            </a:extLst>
          </a:blip>
          <a:stretch>
            <a:fillRect/>
          </a:stretch>
        </p:blipFill>
        <p:spPr bwMode="auto">
          <a:xfrm>
            <a:off x="465341" y="4646726"/>
            <a:ext cx="950279" cy="307795"/>
          </a:xfrm>
          <a:prstGeom prst="rect">
            <a:avLst/>
          </a:prstGeom>
          <a:noFill/>
          <a:ln w="9525">
            <a:noFill/>
            <a:miter lim="800000"/>
            <a:headEnd/>
            <a:tailEnd/>
          </a:ln>
        </p:spPr>
      </p:pic>
    </p:spTree>
    <p:extLst>
      <p:ext uri="{BB962C8B-B14F-4D97-AF65-F5344CB8AC3E}">
        <p14:creationId xmlns:p14="http://schemas.microsoft.com/office/powerpoint/2010/main" val="22507925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PUBLIC Images with Text">
    <p:spTree>
      <p:nvGrpSpPr>
        <p:cNvPr id="1" name=""/>
        <p:cNvGrpSpPr/>
        <p:nvPr/>
      </p:nvGrpSpPr>
      <p:grpSpPr>
        <a:xfrm>
          <a:off x="0" y="0"/>
          <a:ext cx="0" cy="0"/>
          <a:chOff x="0" y="0"/>
          <a:chExt cx="0" cy="0"/>
        </a:xfrm>
      </p:grpSpPr>
      <p:sp>
        <p:nvSpPr>
          <p:cNvPr id="3" name="Picture Placeholder 6"/>
          <p:cNvSpPr>
            <a:spLocks noGrp="1" noChangeAspect="1"/>
          </p:cNvSpPr>
          <p:nvPr/>
        </p:nvSpPr>
        <p:spPr>
          <a:xfrm>
            <a:off x="2670792" y="1318646"/>
            <a:ext cx="7436" cy="8923"/>
          </a:xfrm>
          <a:prstGeom prst="rect">
            <a:avLst/>
          </a:prstGeom>
          <a:solidFill>
            <a:schemeClr val="bg2">
              <a:lumMod val="90000"/>
            </a:schemeClr>
          </a:solidFill>
        </p:spPr>
        <p:style>
          <a:lnRef idx="0">
            <a:scrgbClr r="0" g="0" b="0"/>
          </a:lnRef>
          <a:fillRef idx="0">
            <a:scrgbClr r="0" g="0" b="0"/>
          </a:fillRef>
          <a:effectRef idx="0">
            <a:scrgbClr r="0" g="0" b="0"/>
          </a:effectRef>
          <a:fontRef idx="major"/>
        </p:style>
        <p:txBody>
          <a:bodyPr/>
          <a:lstStyle/>
          <a:p>
            <a:endParaRPr lang="en-US"/>
          </a:p>
        </p:txBody>
      </p:sp>
      <p:sp>
        <p:nvSpPr>
          <p:cNvPr id="16" name="Picture Placeholder 11"/>
          <p:cNvSpPr>
            <a:spLocks noGrp="1"/>
          </p:cNvSpPr>
          <p:nvPr>
            <p:ph type="pic" sz="quarter" idx="10" hasCustomPrompt="1"/>
          </p:nvPr>
        </p:nvSpPr>
        <p:spPr>
          <a:xfrm>
            <a:off x="559602" y="1104555"/>
            <a:ext cx="2619147" cy="1686541"/>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a:t>Insert Image Here</a:t>
            </a:r>
          </a:p>
        </p:txBody>
      </p:sp>
      <p:sp>
        <p:nvSpPr>
          <p:cNvPr id="17" name="Title 16"/>
          <p:cNvSpPr>
            <a:spLocks noGrp="1"/>
          </p:cNvSpPr>
          <p:nvPr>
            <p:ph type="title"/>
          </p:nvPr>
        </p:nvSpPr>
        <p:spPr/>
        <p:txBody>
          <a:bodyPr/>
          <a:lstStyle>
            <a:lvl1pPr>
              <a:defRPr>
                <a:solidFill>
                  <a:srgbClr val="007E3A"/>
                </a:solidFill>
              </a:defRPr>
            </a:lvl1pPr>
          </a:lstStyle>
          <a:p>
            <a:r>
              <a:rPr lang="en-US"/>
              <a:t>Click to edit Master title style</a:t>
            </a:r>
          </a:p>
        </p:txBody>
      </p:sp>
      <p:sp>
        <p:nvSpPr>
          <p:cNvPr id="18" name="Picture Placeholder 11"/>
          <p:cNvSpPr>
            <a:spLocks noGrp="1"/>
          </p:cNvSpPr>
          <p:nvPr>
            <p:ph type="pic" sz="quarter" idx="14" hasCustomPrompt="1"/>
          </p:nvPr>
        </p:nvSpPr>
        <p:spPr>
          <a:xfrm>
            <a:off x="559602" y="2905397"/>
            <a:ext cx="2619147" cy="1362718"/>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a:t>Insert Image Here</a:t>
            </a:r>
          </a:p>
        </p:txBody>
      </p:sp>
      <p:sp>
        <p:nvSpPr>
          <p:cNvPr id="19" name="Picture Placeholder 11"/>
          <p:cNvSpPr>
            <a:spLocks noGrp="1"/>
          </p:cNvSpPr>
          <p:nvPr>
            <p:ph type="pic" sz="quarter" idx="15" hasCustomPrompt="1"/>
          </p:nvPr>
        </p:nvSpPr>
        <p:spPr>
          <a:xfrm>
            <a:off x="3302802" y="2378183"/>
            <a:ext cx="1987137" cy="1889931"/>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a:t>Insert Image Here</a:t>
            </a:r>
          </a:p>
        </p:txBody>
      </p:sp>
      <p:sp>
        <p:nvSpPr>
          <p:cNvPr id="20" name="Picture Placeholder 11"/>
          <p:cNvSpPr>
            <a:spLocks noGrp="1"/>
          </p:cNvSpPr>
          <p:nvPr>
            <p:ph type="pic" sz="quarter" idx="16" hasCustomPrompt="1"/>
          </p:nvPr>
        </p:nvSpPr>
        <p:spPr>
          <a:xfrm>
            <a:off x="3302802" y="1104556"/>
            <a:ext cx="1987137" cy="1159327"/>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a:t>Insert Image Here</a:t>
            </a:r>
          </a:p>
        </p:txBody>
      </p:sp>
      <p:sp>
        <p:nvSpPr>
          <p:cNvPr id="14" name="Text Placeholder 3"/>
          <p:cNvSpPr>
            <a:spLocks noGrp="1"/>
          </p:cNvSpPr>
          <p:nvPr>
            <p:ph type="body" sz="quarter" idx="17" hasCustomPrompt="1"/>
          </p:nvPr>
        </p:nvSpPr>
        <p:spPr>
          <a:xfrm>
            <a:off x="5373688" y="1104554"/>
            <a:ext cx="3389312" cy="162721"/>
          </a:xfrm>
        </p:spPr>
        <p:txBody>
          <a:bodyPr anchor="ctr">
            <a:noAutofit/>
          </a:bodyPr>
          <a:lstStyle>
            <a:lvl1pPr marL="0" indent="0">
              <a:buNone/>
              <a:defRPr lang="en-US" sz="1600" b="1" dirty="0">
                <a:solidFill>
                  <a:srgbClr val="107952"/>
                </a:solidFill>
                <a:latin typeface="Arial" charset="0"/>
                <a:ea typeface="Arial" charset="0"/>
                <a:cs typeface="Arial" charset="0"/>
              </a:defRPr>
            </a:lvl1pPr>
          </a:lstStyle>
          <a:p>
            <a:pPr>
              <a:lnSpc>
                <a:spcPct val="150000"/>
              </a:lnSpc>
            </a:pPr>
            <a:r>
              <a:rPr lang="en-US" sz="1600" b="1">
                <a:solidFill>
                  <a:schemeClr val="tx1"/>
                </a:solidFill>
                <a:latin typeface="+mj-lt"/>
                <a:ea typeface="Arial Hebrew" charset="-79"/>
                <a:cs typeface="Arial Hebrew" charset="-79"/>
              </a:rPr>
              <a:t>Place Optional</a:t>
            </a:r>
            <a:r>
              <a:rPr lang="en-US" sz="1600" b="1" baseline="0">
                <a:solidFill>
                  <a:schemeClr val="tx1"/>
                </a:solidFill>
                <a:latin typeface="+mj-lt"/>
                <a:ea typeface="Arial Hebrew" charset="-79"/>
                <a:cs typeface="Arial Hebrew" charset="-79"/>
              </a:rPr>
              <a:t> </a:t>
            </a:r>
            <a:r>
              <a:rPr lang="en-US" sz="1600" b="1">
                <a:solidFill>
                  <a:schemeClr val="tx1"/>
                </a:solidFill>
                <a:latin typeface="+mj-lt"/>
                <a:ea typeface="Arial Hebrew" charset="-79"/>
                <a:cs typeface="Arial Hebrew" charset="-79"/>
              </a:rPr>
              <a:t>Subheading </a:t>
            </a:r>
            <a:r>
              <a:rPr lang="en-US" sz="1600" b="1">
                <a:solidFill>
                  <a:srgbClr val="107952"/>
                </a:solidFill>
                <a:latin typeface="+mj-lt"/>
                <a:ea typeface="Arial Hebrew" charset="-79"/>
                <a:cs typeface="Arial Hebrew" charset="-79"/>
              </a:rPr>
              <a:t>Here</a:t>
            </a:r>
          </a:p>
        </p:txBody>
      </p:sp>
      <p:sp>
        <p:nvSpPr>
          <p:cNvPr id="15" name="Text Placeholder 14"/>
          <p:cNvSpPr>
            <a:spLocks noGrp="1"/>
          </p:cNvSpPr>
          <p:nvPr>
            <p:ph type="body" sz="quarter" idx="18" hasCustomPrompt="1"/>
          </p:nvPr>
        </p:nvSpPr>
        <p:spPr>
          <a:xfrm>
            <a:off x="5373688" y="1387475"/>
            <a:ext cx="3389312" cy="2881313"/>
          </a:xfrm>
        </p:spPr>
        <p:txBody>
          <a:bodyPr>
            <a:normAutofit/>
          </a:bodyPr>
          <a:lstStyle>
            <a:lvl1pPr>
              <a:defRPr sz="1500"/>
            </a:lvl1pPr>
          </a:lstStyle>
          <a:p>
            <a:pPr>
              <a:spcAft>
                <a:spcPts val="900"/>
              </a:spcAft>
            </a:pPr>
            <a:r>
              <a:rPr lang="en-US">
                <a:solidFill>
                  <a:schemeClr val="tx1"/>
                </a:solidFill>
              </a:rPr>
              <a:t>Place additional information here.</a:t>
            </a:r>
          </a:p>
          <a:p>
            <a:pPr>
              <a:spcAft>
                <a:spcPts val="900"/>
              </a:spcAft>
            </a:pPr>
            <a:r>
              <a:rPr lang="en-US">
                <a:solidFill>
                  <a:schemeClr val="tx1"/>
                </a:solidFill>
              </a:rPr>
              <a:t>Place additional information here.</a:t>
            </a:r>
          </a:p>
          <a:p>
            <a:pPr>
              <a:spcAft>
                <a:spcPts val="900"/>
              </a:spcAft>
            </a:pPr>
            <a:r>
              <a:rPr lang="en-US">
                <a:solidFill>
                  <a:schemeClr val="tx1"/>
                </a:solidFill>
              </a:rPr>
              <a:t>Keep it concise and no more than 12 lines of text in 15 point font.</a:t>
            </a:r>
          </a:p>
          <a:p>
            <a:pPr>
              <a:spcAft>
                <a:spcPts val="900"/>
              </a:spcAft>
            </a:pPr>
            <a:r>
              <a:rPr lang="en-US">
                <a:solidFill>
                  <a:schemeClr val="tx1"/>
                </a:solidFill>
              </a:rPr>
              <a:t>Keep it concise and no more than 12 lines of text in 15 point font.</a:t>
            </a:r>
          </a:p>
          <a:p>
            <a:pPr>
              <a:spcAft>
                <a:spcPts val="900"/>
              </a:spcAft>
            </a:pPr>
            <a:r>
              <a:rPr lang="en-US">
                <a:solidFill>
                  <a:schemeClr val="tx1"/>
                </a:solidFill>
              </a:rPr>
              <a:t>Keep it concise and no more than 12 lines of text in 15 point font.</a:t>
            </a:r>
          </a:p>
        </p:txBody>
      </p:sp>
      <p:sp>
        <p:nvSpPr>
          <p:cNvPr id="11" name="Picture Placeholder 6"/>
          <p:cNvSpPr>
            <a:spLocks noGrp="1" noChangeAspect="1"/>
          </p:cNvSpPr>
          <p:nvPr/>
        </p:nvSpPr>
        <p:spPr>
          <a:xfrm>
            <a:off x="2670792" y="1318646"/>
            <a:ext cx="7436" cy="8923"/>
          </a:xfrm>
          <a:prstGeom prst="rect">
            <a:avLst/>
          </a:prstGeom>
          <a:solidFill>
            <a:schemeClr val="bg2">
              <a:lumMod val="90000"/>
            </a:schemeClr>
          </a:solidFill>
        </p:spPr>
        <p:style>
          <a:lnRef idx="0">
            <a:scrgbClr r="0" g="0" b="0"/>
          </a:lnRef>
          <a:fillRef idx="0">
            <a:scrgbClr r="0" g="0" b="0"/>
          </a:fillRef>
          <a:effectRef idx="0">
            <a:scrgbClr r="0" g="0" b="0"/>
          </a:effectRef>
          <a:fontRef idx="major"/>
        </p:style>
        <p:txBody>
          <a:bodyPr/>
          <a:lstStyle/>
          <a:p>
            <a:endParaRPr lang="en-US"/>
          </a:p>
        </p:txBody>
      </p:sp>
      <p:cxnSp>
        <p:nvCxnSpPr>
          <p:cNvPr id="13" name="Straight Connector 26"/>
          <p:cNvCxnSpPr>
            <a:cxnSpLocks noChangeShapeType="1"/>
          </p:cNvCxnSpPr>
          <p:nvPr/>
        </p:nvCxnSpPr>
        <p:spPr bwMode="auto">
          <a:xfrm>
            <a:off x="381000" y="798910"/>
            <a:ext cx="8382000" cy="1190"/>
          </a:xfrm>
          <a:prstGeom prst="line">
            <a:avLst/>
          </a:prstGeom>
          <a:noFill/>
          <a:ln w="9525">
            <a:solidFill>
              <a:srgbClr val="007E3A"/>
            </a:solidFill>
            <a:round/>
            <a:headEnd/>
            <a:tailEnd/>
          </a:ln>
        </p:spPr>
      </p:cxnSp>
    </p:spTree>
    <p:extLst>
      <p:ext uri="{BB962C8B-B14F-4D97-AF65-F5344CB8AC3E}">
        <p14:creationId xmlns:p14="http://schemas.microsoft.com/office/powerpoint/2010/main" val="1617639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2" name="Title 1"/>
          <p:cNvSpPr>
            <a:spLocks noGrp="1"/>
          </p:cNvSpPr>
          <p:nvPr>
            <p:ph type="title"/>
          </p:nvPr>
        </p:nvSpPr>
        <p:spPr>
          <a:xfrm>
            <a:off x="457200" y="59870"/>
            <a:ext cx="8229600" cy="739040"/>
          </a:xfrm>
        </p:spPr>
        <p:txBody>
          <a:bodyPr lIns="91440" rIns="91440" anchor="b" anchorCtr="0">
            <a:normAutofit/>
          </a:bodyPr>
          <a:lstStyle>
            <a:lvl1pPr>
              <a:defRPr>
                <a:solidFill>
                  <a:srgbClr val="007E3A"/>
                </a:solidFill>
              </a:defRPr>
            </a:lvl1pPr>
          </a:lstStyle>
          <a:p>
            <a:r>
              <a:rPr lang="en-US"/>
              <a:t>Click to edit Master title style</a:t>
            </a:r>
          </a:p>
        </p:txBody>
      </p:sp>
      <p:sp>
        <p:nvSpPr>
          <p:cNvPr id="3" name="Content Placeholder 2"/>
          <p:cNvSpPr>
            <a:spLocks noGrp="1"/>
          </p:cNvSpPr>
          <p:nvPr>
            <p:ph idx="1"/>
          </p:nvPr>
        </p:nvSpPr>
        <p:spPr>
          <a:xfrm>
            <a:off x="457200" y="857250"/>
            <a:ext cx="8229600" cy="35432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48" name="TextBox 47"/>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66" name="TextBox 65"/>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13" name="TextBox 12"/>
          <p:cNvSpPr txBox="1"/>
          <p:nvPr/>
        </p:nvSpPr>
        <p:spPr>
          <a:xfrm>
            <a:off x="6310365" y="4824933"/>
            <a:ext cx="2262135" cy="184666"/>
          </a:xfrm>
          <a:prstGeom prst="rect">
            <a:avLst/>
          </a:prstGeom>
          <a:noFill/>
        </p:spPr>
        <p:txBody>
          <a:bodyPr wrap="square" rtlCol="0">
            <a:spAutoFit/>
          </a:bodyPr>
          <a:lstStyle/>
          <a:p>
            <a:pPr algn="r"/>
            <a:r>
              <a:rPr lang="en-US" sz="600" baseline="0">
                <a:solidFill>
                  <a:schemeClr val="tx1">
                    <a:lumMod val="65000"/>
                    <a:lumOff val="35000"/>
                  </a:schemeClr>
                </a:solidFill>
                <a:latin typeface="Arial"/>
                <a:cs typeface="Arial"/>
              </a:rPr>
              <a:t>Confidential and Proprietary | L</a:t>
            </a:r>
            <a:r>
              <a:rPr lang="en-US" sz="600">
                <a:solidFill>
                  <a:schemeClr val="tx1">
                    <a:lumMod val="65000"/>
                    <a:lumOff val="35000"/>
                  </a:schemeClr>
                </a:solidFill>
                <a:latin typeface="Arial"/>
                <a:cs typeface="Arial"/>
              </a:rPr>
              <a:t>ittelfuse, Inc. ©</a:t>
            </a:r>
            <a:r>
              <a:rPr lang="en-US" sz="600" baseline="0">
                <a:solidFill>
                  <a:schemeClr val="tx1">
                    <a:lumMod val="65000"/>
                    <a:lumOff val="35000"/>
                  </a:schemeClr>
                </a:solidFill>
                <a:latin typeface="Arial"/>
                <a:cs typeface="Arial"/>
              </a:rPr>
              <a:t> 2021</a:t>
            </a:r>
            <a:endParaRPr lang="en-US" sz="600">
              <a:solidFill>
                <a:schemeClr val="tx1">
                  <a:lumMod val="65000"/>
                  <a:lumOff val="35000"/>
                </a:schemeClr>
              </a:solidFill>
              <a:latin typeface="Arial"/>
              <a:cs typeface="Arial"/>
            </a:endParaRPr>
          </a:p>
        </p:txBody>
      </p:sp>
      <p:sp>
        <p:nvSpPr>
          <p:cNvPr id="16" name="TextBox 15"/>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18" name="TextBox 17"/>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cxnSp>
        <p:nvCxnSpPr>
          <p:cNvPr id="21" name="Straight Connector 26"/>
          <p:cNvCxnSpPr>
            <a:cxnSpLocks noChangeShapeType="1"/>
          </p:cNvCxnSpPr>
          <p:nvPr userDrawn="1"/>
        </p:nvCxnSpPr>
        <p:spPr bwMode="auto">
          <a:xfrm>
            <a:off x="381000" y="798910"/>
            <a:ext cx="8382000" cy="1190"/>
          </a:xfrm>
          <a:prstGeom prst="line">
            <a:avLst/>
          </a:prstGeom>
          <a:noFill/>
          <a:ln w="9525">
            <a:solidFill>
              <a:srgbClr val="007E3A"/>
            </a:solidFill>
            <a:round/>
            <a:headEnd/>
            <a:tailEnd/>
          </a:ln>
        </p:spPr>
      </p:cxnSp>
      <p:pic>
        <p:nvPicPr>
          <p:cNvPr id="17" name="Picture 7"/>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65341" y="4646726"/>
            <a:ext cx="950279" cy="307795"/>
          </a:xfrm>
          <a:prstGeom prst="rect">
            <a:avLst/>
          </a:prstGeom>
          <a:noFill/>
          <a:ln w="9525">
            <a:noFill/>
            <a:miter lim="800000"/>
            <a:headEnd/>
            <a:tailEnd/>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PUBLIC Text with Images">
    <p:spTree>
      <p:nvGrpSpPr>
        <p:cNvPr id="1" name=""/>
        <p:cNvGrpSpPr/>
        <p:nvPr/>
      </p:nvGrpSpPr>
      <p:grpSpPr>
        <a:xfrm>
          <a:off x="0" y="0"/>
          <a:ext cx="0" cy="0"/>
          <a:chOff x="0" y="0"/>
          <a:chExt cx="0" cy="0"/>
        </a:xfrm>
      </p:grpSpPr>
      <p:sp>
        <p:nvSpPr>
          <p:cNvPr id="3" name="Picture Placeholder 6"/>
          <p:cNvSpPr>
            <a:spLocks noGrp="1" noChangeAspect="1"/>
          </p:cNvSpPr>
          <p:nvPr/>
        </p:nvSpPr>
        <p:spPr>
          <a:xfrm>
            <a:off x="2670792" y="1239271"/>
            <a:ext cx="7436" cy="8923"/>
          </a:xfrm>
          <a:prstGeom prst="rect">
            <a:avLst/>
          </a:prstGeom>
          <a:solidFill>
            <a:schemeClr val="bg2">
              <a:lumMod val="90000"/>
            </a:schemeClr>
          </a:solidFill>
        </p:spPr>
        <p:style>
          <a:lnRef idx="0">
            <a:scrgbClr r="0" g="0" b="0"/>
          </a:lnRef>
          <a:fillRef idx="0">
            <a:scrgbClr r="0" g="0" b="0"/>
          </a:fillRef>
          <a:effectRef idx="0">
            <a:scrgbClr r="0" g="0" b="0"/>
          </a:effectRef>
          <a:fontRef idx="major"/>
        </p:style>
        <p:txBody>
          <a:bodyPr/>
          <a:lstStyle/>
          <a:p>
            <a:endParaRPr lang="en-US"/>
          </a:p>
        </p:txBody>
      </p:sp>
      <p:sp>
        <p:nvSpPr>
          <p:cNvPr id="17" name="Title 16"/>
          <p:cNvSpPr>
            <a:spLocks noGrp="1"/>
          </p:cNvSpPr>
          <p:nvPr>
            <p:ph type="title"/>
          </p:nvPr>
        </p:nvSpPr>
        <p:spPr/>
        <p:txBody>
          <a:bodyPr/>
          <a:lstStyle>
            <a:lvl1pPr>
              <a:defRPr>
                <a:solidFill>
                  <a:srgbClr val="007E3A"/>
                </a:solidFill>
              </a:defRPr>
            </a:lvl1pPr>
          </a:lstStyle>
          <a:p>
            <a:r>
              <a:rPr lang="en-US"/>
              <a:t>Click to edit Master title style</a:t>
            </a:r>
          </a:p>
        </p:txBody>
      </p:sp>
      <p:sp>
        <p:nvSpPr>
          <p:cNvPr id="14" name="Text Placeholder 3"/>
          <p:cNvSpPr>
            <a:spLocks noGrp="1"/>
          </p:cNvSpPr>
          <p:nvPr>
            <p:ph type="body" sz="quarter" idx="17" hasCustomPrompt="1"/>
          </p:nvPr>
        </p:nvSpPr>
        <p:spPr>
          <a:xfrm>
            <a:off x="457200" y="1076550"/>
            <a:ext cx="3389312" cy="162721"/>
          </a:xfrm>
        </p:spPr>
        <p:txBody>
          <a:bodyPr anchor="ctr">
            <a:noAutofit/>
          </a:bodyPr>
          <a:lstStyle>
            <a:lvl1pPr marL="0" indent="0">
              <a:buNone/>
              <a:defRPr lang="en-US" sz="1600" b="1" dirty="0">
                <a:solidFill>
                  <a:srgbClr val="107952"/>
                </a:solidFill>
                <a:latin typeface="Arial" charset="0"/>
                <a:ea typeface="Arial" charset="0"/>
                <a:cs typeface="Arial" charset="0"/>
              </a:defRPr>
            </a:lvl1pPr>
          </a:lstStyle>
          <a:p>
            <a:pPr>
              <a:lnSpc>
                <a:spcPct val="150000"/>
              </a:lnSpc>
            </a:pPr>
            <a:r>
              <a:rPr lang="en-US" sz="1600" b="1">
                <a:solidFill>
                  <a:schemeClr val="tx1"/>
                </a:solidFill>
                <a:latin typeface="+mj-lt"/>
                <a:ea typeface="Arial Hebrew" charset="-79"/>
                <a:cs typeface="Arial Hebrew" charset="-79"/>
              </a:rPr>
              <a:t>Place Optional</a:t>
            </a:r>
            <a:r>
              <a:rPr lang="en-US" sz="1600" b="1" baseline="0">
                <a:solidFill>
                  <a:schemeClr val="tx1"/>
                </a:solidFill>
                <a:latin typeface="+mj-lt"/>
                <a:ea typeface="Arial Hebrew" charset="-79"/>
                <a:cs typeface="Arial Hebrew" charset="-79"/>
              </a:rPr>
              <a:t> </a:t>
            </a:r>
            <a:r>
              <a:rPr lang="en-US" sz="1600" b="1">
                <a:solidFill>
                  <a:schemeClr val="tx1"/>
                </a:solidFill>
                <a:latin typeface="+mj-lt"/>
                <a:ea typeface="Arial Hebrew" charset="-79"/>
                <a:cs typeface="Arial Hebrew" charset="-79"/>
              </a:rPr>
              <a:t>Subheading </a:t>
            </a:r>
            <a:r>
              <a:rPr lang="en-US" sz="1600" b="1">
                <a:solidFill>
                  <a:srgbClr val="107952"/>
                </a:solidFill>
                <a:latin typeface="+mj-lt"/>
                <a:ea typeface="Arial Hebrew" charset="-79"/>
                <a:cs typeface="Arial Hebrew" charset="-79"/>
              </a:rPr>
              <a:t>Here</a:t>
            </a:r>
          </a:p>
        </p:txBody>
      </p:sp>
      <p:sp>
        <p:nvSpPr>
          <p:cNvPr id="15" name="Text Placeholder 14"/>
          <p:cNvSpPr>
            <a:spLocks noGrp="1"/>
          </p:cNvSpPr>
          <p:nvPr>
            <p:ph type="body" sz="quarter" idx="18" hasCustomPrompt="1"/>
          </p:nvPr>
        </p:nvSpPr>
        <p:spPr>
          <a:xfrm>
            <a:off x="457200" y="1359471"/>
            <a:ext cx="3389312" cy="2898047"/>
          </a:xfrm>
        </p:spPr>
        <p:txBody>
          <a:bodyPr>
            <a:normAutofit/>
          </a:bodyPr>
          <a:lstStyle>
            <a:lvl1pPr>
              <a:defRPr sz="1500"/>
            </a:lvl1pPr>
          </a:lstStyle>
          <a:p>
            <a:pPr>
              <a:spcAft>
                <a:spcPts val="900"/>
              </a:spcAft>
            </a:pPr>
            <a:r>
              <a:rPr lang="en-US">
                <a:solidFill>
                  <a:schemeClr val="tx1"/>
                </a:solidFill>
              </a:rPr>
              <a:t>Place additional information here.</a:t>
            </a:r>
          </a:p>
          <a:p>
            <a:pPr>
              <a:spcAft>
                <a:spcPts val="900"/>
              </a:spcAft>
            </a:pPr>
            <a:r>
              <a:rPr lang="en-US">
                <a:solidFill>
                  <a:schemeClr val="tx1"/>
                </a:solidFill>
              </a:rPr>
              <a:t>Place additional information here.</a:t>
            </a:r>
          </a:p>
          <a:p>
            <a:pPr>
              <a:spcAft>
                <a:spcPts val="900"/>
              </a:spcAft>
            </a:pPr>
            <a:r>
              <a:rPr lang="en-US">
                <a:solidFill>
                  <a:schemeClr val="tx1"/>
                </a:solidFill>
              </a:rPr>
              <a:t>Keep it concise and no more than 12 lines of text in 15 point font.</a:t>
            </a:r>
          </a:p>
          <a:p>
            <a:pPr>
              <a:spcAft>
                <a:spcPts val="900"/>
              </a:spcAft>
            </a:pPr>
            <a:r>
              <a:rPr lang="en-US">
                <a:solidFill>
                  <a:schemeClr val="tx1"/>
                </a:solidFill>
              </a:rPr>
              <a:t>Keep it concise and no more than 12 lines of text in 15 point font.</a:t>
            </a:r>
          </a:p>
          <a:p>
            <a:pPr>
              <a:spcAft>
                <a:spcPts val="900"/>
              </a:spcAft>
            </a:pPr>
            <a:r>
              <a:rPr lang="en-US">
                <a:solidFill>
                  <a:schemeClr val="tx1"/>
                </a:solidFill>
              </a:rPr>
              <a:t>Keep it concise and no more than 12 lines of text in 15 point font.</a:t>
            </a:r>
          </a:p>
        </p:txBody>
      </p:sp>
      <p:sp>
        <p:nvSpPr>
          <p:cNvPr id="11" name="Picture Placeholder 11"/>
          <p:cNvSpPr>
            <a:spLocks noGrp="1"/>
          </p:cNvSpPr>
          <p:nvPr>
            <p:ph type="pic" sz="quarter" idx="19" hasCustomPrompt="1"/>
          </p:nvPr>
        </p:nvSpPr>
        <p:spPr>
          <a:xfrm>
            <a:off x="3960262" y="1090102"/>
            <a:ext cx="1678427" cy="2048103"/>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a:t>Insert Image Here</a:t>
            </a:r>
          </a:p>
        </p:txBody>
      </p:sp>
      <p:sp>
        <p:nvSpPr>
          <p:cNvPr id="12" name="Picture Placeholder 11"/>
          <p:cNvSpPr>
            <a:spLocks noGrp="1"/>
          </p:cNvSpPr>
          <p:nvPr>
            <p:ph type="pic" sz="quarter" idx="11" hasCustomPrompt="1"/>
          </p:nvPr>
        </p:nvSpPr>
        <p:spPr>
          <a:xfrm>
            <a:off x="3960262" y="3254028"/>
            <a:ext cx="1678427" cy="1003490"/>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a:t>Insert Image Here</a:t>
            </a:r>
          </a:p>
        </p:txBody>
      </p:sp>
      <p:sp>
        <p:nvSpPr>
          <p:cNvPr id="13" name="Picture Placeholder 11"/>
          <p:cNvSpPr>
            <a:spLocks noGrp="1"/>
          </p:cNvSpPr>
          <p:nvPr>
            <p:ph type="pic" sz="quarter" idx="12" hasCustomPrompt="1"/>
          </p:nvPr>
        </p:nvSpPr>
        <p:spPr>
          <a:xfrm>
            <a:off x="5762739" y="1090102"/>
            <a:ext cx="2914333" cy="3167416"/>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a:t>Insert Image Here</a:t>
            </a:r>
          </a:p>
        </p:txBody>
      </p:sp>
      <p:sp>
        <p:nvSpPr>
          <p:cNvPr id="16" name="Picture Placeholder 6"/>
          <p:cNvSpPr>
            <a:spLocks noGrp="1" noChangeAspect="1"/>
          </p:cNvSpPr>
          <p:nvPr/>
        </p:nvSpPr>
        <p:spPr>
          <a:xfrm>
            <a:off x="2670792" y="1239271"/>
            <a:ext cx="7436" cy="8923"/>
          </a:xfrm>
          <a:prstGeom prst="rect">
            <a:avLst/>
          </a:prstGeom>
          <a:solidFill>
            <a:schemeClr val="bg2">
              <a:lumMod val="90000"/>
            </a:schemeClr>
          </a:solidFill>
        </p:spPr>
        <p:style>
          <a:lnRef idx="0">
            <a:scrgbClr r="0" g="0" b="0"/>
          </a:lnRef>
          <a:fillRef idx="0">
            <a:scrgbClr r="0" g="0" b="0"/>
          </a:fillRef>
          <a:effectRef idx="0">
            <a:scrgbClr r="0" g="0" b="0"/>
          </a:effectRef>
          <a:fontRef idx="major"/>
        </p:style>
        <p:txBody>
          <a:bodyPr/>
          <a:lstStyle/>
          <a:p>
            <a:endParaRPr lang="en-US"/>
          </a:p>
        </p:txBody>
      </p:sp>
      <p:cxnSp>
        <p:nvCxnSpPr>
          <p:cNvPr id="19" name="Straight Connector 26"/>
          <p:cNvCxnSpPr>
            <a:cxnSpLocks noChangeShapeType="1"/>
          </p:cNvCxnSpPr>
          <p:nvPr/>
        </p:nvCxnSpPr>
        <p:spPr bwMode="auto">
          <a:xfrm>
            <a:off x="381000" y="798910"/>
            <a:ext cx="8382000" cy="1190"/>
          </a:xfrm>
          <a:prstGeom prst="line">
            <a:avLst/>
          </a:prstGeom>
          <a:noFill/>
          <a:ln w="9525">
            <a:solidFill>
              <a:srgbClr val="007E3A"/>
            </a:solidFill>
            <a:round/>
            <a:headEnd/>
            <a:tailEnd/>
          </a:ln>
        </p:spPr>
      </p:cxnSp>
    </p:spTree>
    <p:extLst>
      <p:ext uri="{BB962C8B-B14F-4D97-AF65-F5344CB8AC3E}">
        <p14:creationId xmlns:p14="http://schemas.microsoft.com/office/powerpoint/2010/main" val="3366844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6"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2" name="Title 1"/>
          <p:cNvSpPr>
            <a:spLocks noGrp="1"/>
          </p:cNvSpPr>
          <p:nvPr>
            <p:ph type="title"/>
          </p:nvPr>
        </p:nvSpPr>
        <p:spPr/>
        <p:txBody>
          <a:bodyPr anchor="b" anchorCtr="0"/>
          <a:lstStyle/>
          <a:p>
            <a:r>
              <a:rPr lang="en-US"/>
              <a:t>Click to edit Master title style</a:t>
            </a:r>
          </a:p>
        </p:txBody>
      </p:sp>
      <p:sp>
        <p:nvSpPr>
          <p:cNvPr id="3" name="Content Placeholder 2"/>
          <p:cNvSpPr>
            <a:spLocks noGrp="1"/>
          </p:cNvSpPr>
          <p:nvPr>
            <p:ph sz="half" idx="1"/>
          </p:nvPr>
        </p:nvSpPr>
        <p:spPr>
          <a:xfrm>
            <a:off x="457200" y="971553"/>
            <a:ext cx="4038600" cy="3428999"/>
          </a:xfrm>
        </p:spPr>
        <p:txBody>
          <a:bodyPr/>
          <a:lstStyle>
            <a:lvl1pPr>
              <a:defRPr sz="24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71553"/>
            <a:ext cx="4038600" cy="3428999"/>
          </a:xfrm>
        </p:spPr>
        <p:txBody>
          <a:bodyPr/>
          <a:lstStyle>
            <a:lvl1pPr>
              <a:defRPr sz="24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49"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67" name="TextBox 66"/>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16"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18" name="TextBox 17"/>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19" name="TextBox 18"/>
          <p:cNvSpPr txBox="1"/>
          <p:nvPr/>
        </p:nvSpPr>
        <p:spPr>
          <a:xfrm>
            <a:off x="6310365" y="4824933"/>
            <a:ext cx="2262135" cy="184666"/>
          </a:xfrm>
          <a:prstGeom prst="rect">
            <a:avLst/>
          </a:prstGeom>
          <a:noFill/>
        </p:spPr>
        <p:txBody>
          <a:bodyPr wrap="square" rtlCol="0">
            <a:spAutoFit/>
          </a:bodyPr>
          <a:lstStyle/>
          <a:p>
            <a:pPr algn="r"/>
            <a:r>
              <a:rPr lang="en-US" sz="600" baseline="0">
                <a:solidFill>
                  <a:schemeClr val="tx1">
                    <a:lumMod val="65000"/>
                    <a:lumOff val="35000"/>
                  </a:schemeClr>
                </a:solidFill>
                <a:latin typeface="Arial"/>
                <a:cs typeface="Arial"/>
              </a:rPr>
              <a:t>Confidential and Proprietary | L</a:t>
            </a:r>
            <a:r>
              <a:rPr lang="en-US" sz="600">
                <a:solidFill>
                  <a:schemeClr val="tx1">
                    <a:lumMod val="65000"/>
                    <a:lumOff val="35000"/>
                  </a:schemeClr>
                </a:solidFill>
                <a:latin typeface="Arial"/>
                <a:cs typeface="Arial"/>
              </a:rPr>
              <a:t>ittelfuse, Inc. ©</a:t>
            </a:r>
            <a:r>
              <a:rPr lang="en-US" sz="600" baseline="0">
                <a:solidFill>
                  <a:schemeClr val="tx1">
                    <a:lumMod val="65000"/>
                    <a:lumOff val="35000"/>
                  </a:schemeClr>
                </a:solidFill>
                <a:latin typeface="Arial"/>
                <a:cs typeface="Arial"/>
              </a:rPr>
              <a:t> 2021</a:t>
            </a:r>
            <a:endParaRPr lang="en-US" sz="600">
              <a:solidFill>
                <a:schemeClr val="tx1">
                  <a:lumMod val="65000"/>
                  <a:lumOff val="35000"/>
                </a:schemeClr>
              </a:solidFill>
              <a:latin typeface="Arial"/>
              <a:cs typeface="Arial"/>
            </a:endParaRPr>
          </a:p>
        </p:txBody>
      </p:sp>
      <p:cxnSp>
        <p:nvCxnSpPr>
          <p:cNvPr id="22" name="Straight Connector 26"/>
          <p:cNvCxnSpPr>
            <a:cxnSpLocks noChangeShapeType="1"/>
          </p:cNvCxnSpPr>
          <p:nvPr userDrawn="1"/>
        </p:nvCxnSpPr>
        <p:spPr bwMode="auto">
          <a:xfrm>
            <a:off x="381000" y="798910"/>
            <a:ext cx="8382000" cy="1190"/>
          </a:xfrm>
          <a:prstGeom prst="line">
            <a:avLst/>
          </a:prstGeom>
          <a:noFill/>
          <a:ln w="9525">
            <a:solidFill>
              <a:srgbClr val="007E3A"/>
            </a:solidFill>
            <a:round/>
            <a:headEnd/>
            <a:tailEnd/>
          </a:ln>
        </p:spPr>
      </p:cxnSp>
      <p:pic>
        <p:nvPicPr>
          <p:cNvPr id="17" name="Picture 7"/>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65341" y="4646726"/>
            <a:ext cx="950279" cy="307795"/>
          </a:xfrm>
          <a:prstGeom prst="rect">
            <a:avLst/>
          </a:prstGeom>
          <a:noFill/>
          <a:ln w="9525">
            <a:noFill/>
            <a:miter lim="800000"/>
            <a:headEnd/>
            <a:tailEnd/>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Section Divider">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886793" y="254833"/>
            <a:ext cx="3672591" cy="2042410"/>
          </a:xfrm>
        </p:spPr>
        <p:txBody>
          <a:bodyPr anchor="b"/>
          <a:lstStyle>
            <a:lvl1pPr>
              <a:defRPr sz="3200">
                <a:solidFill>
                  <a:srgbClr val="007E3A"/>
                </a:solidFill>
              </a:defRPr>
            </a:lvl1pPr>
          </a:lstStyle>
          <a:p>
            <a:r>
              <a:rPr lang="en-US"/>
              <a:t>Click to Add Section Title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4033" y="1104314"/>
            <a:ext cx="3014384" cy="3014384"/>
          </a:xfrm>
          <a:prstGeom prst="rect">
            <a:avLst/>
          </a:prstGeom>
        </p:spPr>
      </p:pic>
      <p:cxnSp>
        <p:nvCxnSpPr>
          <p:cNvPr id="8" name="Straight Connector 7"/>
          <p:cNvCxnSpPr/>
          <p:nvPr/>
        </p:nvCxnSpPr>
        <p:spPr>
          <a:xfrm>
            <a:off x="4986760" y="2374092"/>
            <a:ext cx="3566066" cy="0"/>
          </a:xfrm>
          <a:prstGeom prst="line">
            <a:avLst/>
          </a:prstGeom>
          <a:ln>
            <a:solidFill>
              <a:srgbClr val="7F7F7F"/>
            </a:solidFill>
          </a:ln>
        </p:spPr>
        <p:style>
          <a:lnRef idx="1">
            <a:schemeClr val="accent1"/>
          </a:lnRef>
          <a:fillRef idx="0">
            <a:schemeClr val="accent1"/>
          </a:fillRef>
          <a:effectRef idx="0">
            <a:schemeClr val="accent1"/>
          </a:effectRef>
          <a:fontRef idx="minor">
            <a:schemeClr val="tx1"/>
          </a:fontRef>
        </p:style>
      </p:cxnSp>
      <p:sp>
        <p:nvSpPr>
          <p:cNvPr id="15" name="Text Placeholder 3"/>
          <p:cNvSpPr>
            <a:spLocks noGrp="1"/>
          </p:cNvSpPr>
          <p:nvPr>
            <p:ph type="body" sz="quarter" idx="10" hasCustomPrompt="1"/>
          </p:nvPr>
        </p:nvSpPr>
        <p:spPr>
          <a:xfrm>
            <a:off x="4887392" y="2443632"/>
            <a:ext cx="3679487" cy="966632"/>
          </a:xfrm>
        </p:spPr>
        <p:txBody>
          <a:bodyPr>
            <a:noAutofit/>
          </a:bodyPr>
          <a:lstStyle>
            <a:lvl1pPr marL="0" marR="0" indent="0" algn="l" defTabSz="914400" rtl="0" eaLnBrk="1" fontAlgn="base" latinLnBrk="0" hangingPunct="1">
              <a:lnSpc>
                <a:spcPct val="100000"/>
              </a:lnSpc>
              <a:spcBef>
                <a:spcPct val="0"/>
              </a:spcBef>
              <a:spcAft>
                <a:spcPct val="0"/>
              </a:spcAft>
              <a:buClrTx/>
              <a:buSzTx/>
              <a:buFontTx/>
              <a:buNone/>
              <a:tabLst/>
              <a:defRPr sz="1600" b="0" cap="none" spc="0" baseline="0">
                <a:ln w="0"/>
                <a:solidFill>
                  <a:schemeClr val="bg1">
                    <a:lumMod val="50000"/>
                  </a:schemeClr>
                </a:solidFill>
                <a:effectLst/>
                <a:latin typeface="+mn-lt"/>
              </a:defRPr>
            </a:lvl1pPr>
            <a:lvl2pPr marL="457200" indent="0">
              <a:buNone/>
              <a:defRPr sz="1700"/>
            </a:lvl2pPr>
            <a:lvl3pPr marL="914400" indent="0">
              <a:buNone/>
              <a:defRPr sz="1600"/>
            </a:lvl3pPr>
            <a:lvl4pPr marL="1371600" indent="0">
              <a:buNone/>
              <a:defRPr sz="1600"/>
            </a:lvl4pPr>
            <a:lvl5pPr marL="1828800" indent="0">
              <a:buNone/>
              <a:defRPr sz="1600"/>
            </a:lvl5pPr>
          </a:lstStyle>
          <a:p>
            <a:pPr lvl="0"/>
            <a:r>
              <a:rPr lang="en-US"/>
              <a:t>Keep font size at 16pt and limit 2 lines Keep font size at 16pt and limit 2 lines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033" y="1104314"/>
            <a:ext cx="3014384" cy="3014384"/>
          </a:xfrm>
          <a:prstGeom prst="rect">
            <a:avLst/>
          </a:prstGeom>
        </p:spPr>
      </p:pic>
      <p:cxnSp>
        <p:nvCxnSpPr>
          <p:cNvPr id="7" name="Straight Connector 6"/>
          <p:cNvCxnSpPr/>
          <p:nvPr/>
        </p:nvCxnSpPr>
        <p:spPr>
          <a:xfrm>
            <a:off x="4986760" y="2374092"/>
            <a:ext cx="3566066" cy="0"/>
          </a:xfrm>
          <a:prstGeom prst="line">
            <a:avLst/>
          </a:prstGeom>
          <a:ln>
            <a:solidFill>
              <a:srgbClr val="7F7F7F"/>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reserve="1">
  <p:cSld name="NDA LFUS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0" name="TextBox 49"/>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9" name="TextBox 8"/>
          <p:cNvSpPr txBox="1"/>
          <p:nvPr/>
        </p:nvSpPr>
        <p:spPr>
          <a:xfrm>
            <a:off x="6310365" y="4824933"/>
            <a:ext cx="2262135" cy="184666"/>
          </a:xfrm>
          <a:prstGeom prst="rect">
            <a:avLst/>
          </a:prstGeom>
          <a:noFill/>
        </p:spPr>
        <p:txBody>
          <a:bodyPr wrap="square" rtlCol="0">
            <a:spAutoFit/>
          </a:bodyPr>
          <a:lstStyle/>
          <a:p>
            <a:pPr algn="r"/>
            <a:r>
              <a:rPr lang="en-US" sz="600" baseline="0">
                <a:solidFill>
                  <a:schemeClr val="tx1">
                    <a:lumMod val="65000"/>
                    <a:lumOff val="35000"/>
                  </a:schemeClr>
                </a:solidFill>
                <a:latin typeface="Arial"/>
                <a:cs typeface="Arial"/>
              </a:rPr>
              <a:t>Confidential and Proprietary | L</a:t>
            </a:r>
            <a:r>
              <a:rPr lang="en-US" sz="600">
                <a:solidFill>
                  <a:schemeClr val="tx1">
                    <a:lumMod val="65000"/>
                    <a:lumOff val="35000"/>
                  </a:schemeClr>
                </a:solidFill>
                <a:latin typeface="Arial"/>
                <a:cs typeface="Arial"/>
              </a:rPr>
              <a:t>ittelfuse, Inc. ©</a:t>
            </a:r>
            <a:r>
              <a:rPr lang="en-US" sz="600" baseline="0">
                <a:solidFill>
                  <a:schemeClr val="tx1">
                    <a:lumMod val="65000"/>
                    <a:lumOff val="35000"/>
                  </a:schemeClr>
                </a:solidFill>
                <a:latin typeface="Arial"/>
                <a:cs typeface="Arial"/>
              </a:rPr>
              <a:t> 2021</a:t>
            </a:r>
            <a:endParaRPr lang="en-US" sz="600">
              <a:solidFill>
                <a:schemeClr val="tx1">
                  <a:lumMod val="65000"/>
                  <a:lumOff val="35000"/>
                </a:schemeClr>
              </a:solidFill>
              <a:latin typeface="Arial"/>
              <a:cs typeface="Arial"/>
            </a:endParaRPr>
          </a:p>
        </p:txBody>
      </p:sp>
      <p:sp>
        <p:nvSpPr>
          <p:cNvPr id="12" name="TextBox 11"/>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cxnSp>
        <p:nvCxnSpPr>
          <p:cNvPr id="13" name="Straight Connector 26"/>
          <p:cNvCxnSpPr>
            <a:cxnSpLocks noChangeShapeType="1"/>
          </p:cNvCxnSpPr>
          <p:nvPr/>
        </p:nvCxnSpPr>
        <p:spPr bwMode="auto">
          <a:xfrm>
            <a:off x="381000" y="798910"/>
            <a:ext cx="8382000" cy="1190"/>
          </a:xfrm>
          <a:prstGeom prst="line">
            <a:avLst/>
          </a:prstGeom>
          <a:noFill/>
          <a:ln w="9525">
            <a:solidFill>
              <a:srgbClr val="007E3A"/>
            </a:solidFill>
            <a:round/>
            <a:headEnd/>
            <a:tailEnd/>
          </a:ln>
        </p:spPr>
      </p:cxnSp>
      <p:pic>
        <p:nvPicPr>
          <p:cNvPr id="10" name="Picture 7"/>
          <p:cNvPicPr>
            <a:picLocks/>
          </p:cNvPicPr>
          <p:nvPr/>
        </p:nvPicPr>
        <p:blipFill>
          <a:blip r:embed="rId2" cstate="print">
            <a:extLst>
              <a:ext uri="{28A0092B-C50C-407E-A947-70E740481C1C}">
                <a14:useLocalDpi xmlns:a14="http://schemas.microsoft.com/office/drawing/2010/main" val="0"/>
              </a:ext>
            </a:extLst>
          </a:blip>
          <a:stretch>
            <a:fillRect/>
          </a:stretch>
        </p:blipFill>
        <p:spPr bwMode="auto">
          <a:xfrm>
            <a:off x="465341" y="4646726"/>
            <a:ext cx="950279" cy="307795"/>
          </a:xfrm>
          <a:prstGeom prst="rect">
            <a:avLst/>
          </a:prstGeom>
          <a:noFill/>
          <a:ln w="9525">
            <a:noFill/>
            <a:miter lim="800000"/>
            <a:headEnd/>
            <a:tailEnd/>
          </a:ln>
        </p:spPr>
      </p:pic>
    </p:spTree>
    <p:extLst>
      <p:ext uri="{BB962C8B-B14F-4D97-AF65-F5344CB8AC3E}">
        <p14:creationId xmlns:p14="http://schemas.microsoft.com/office/powerpoint/2010/main" val="1163213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1_NDA LFUS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0" name="TextBox 49"/>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9" name="TextBox 8"/>
          <p:cNvSpPr txBox="1"/>
          <p:nvPr/>
        </p:nvSpPr>
        <p:spPr>
          <a:xfrm>
            <a:off x="6310365" y="4824933"/>
            <a:ext cx="2262135" cy="184666"/>
          </a:xfrm>
          <a:prstGeom prst="rect">
            <a:avLst/>
          </a:prstGeom>
          <a:noFill/>
        </p:spPr>
        <p:txBody>
          <a:bodyPr wrap="square" rtlCol="0">
            <a:spAutoFit/>
          </a:bodyPr>
          <a:lstStyle/>
          <a:p>
            <a:pPr algn="r"/>
            <a:r>
              <a:rPr lang="en-US" sz="600" baseline="0">
                <a:solidFill>
                  <a:schemeClr val="tx1">
                    <a:lumMod val="65000"/>
                    <a:lumOff val="35000"/>
                  </a:schemeClr>
                </a:solidFill>
                <a:latin typeface="Arial"/>
                <a:cs typeface="Arial"/>
              </a:rPr>
              <a:t>Confidential and Proprietary | L</a:t>
            </a:r>
            <a:r>
              <a:rPr lang="en-US" sz="600">
                <a:solidFill>
                  <a:schemeClr val="tx1">
                    <a:lumMod val="65000"/>
                    <a:lumOff val="35000"/>
                  </a:schemeClr>
                </a:solidFill>
                <a:latin typeface="Arial"/>
                <a:cs typeface="Arial"/>
              </a:rPr>
              <a:t>ittelfuse, Inc. ©</a:t>
            </a:r>
            <a:r>
              <a:rPr lang="en-US" sz="600" baseline="0">
                <a:solidFill>
                  <a:schemeClr val="tx1">
                    <a:lumMod val="65000"/>
                    <a:lumOff val="35000"/>
                  </a:schemeClr>
                </a:solidFill>
                <a:latin typeface="Arial"/>
                <a:cs typeface="Arial"/>
              </a:rPr>
              <a:t> 2021</a:t>
            </a:r>
            <a:endParaRPr lang="en-US" sz="600">
              <a:solidFill>
                <a:schemeClr val="tx1">
                  <a:lumMod val="65000"/>
                  <a:lumOff val="35000"/>
                </a:schemeClr>
              </a:solidFill>
              <a:latin typeface="Arial"/>
              <a:cs typeface="Arial"/>
            </a:endParaRPr>
          </a:p>
        </p:txBody>
      </p:sp>
      <p:sp>
        <p:nvSpPr>
          <p:cNvPr id="12" name="TextBox 11"/>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cxnSp>
        <p:nvCxnSpPr>
          <p:cNvPr id="13" name="Straight Connector 26"/>
          <p:cNvCxnSpPr>
            <a:cxnSpLocks noChangeShapeType="1"/>
          </p:cNvCxnSpPr>
          <p:nvPr/>
        </p:nvCxnSpPr>
        <p:spPr bwMode="auto">
          <a:xfrm>
            <a:off x="381000" y="798910"/>
            <a:ext cx="8382000" cy="1190"/>
          </a:xfrm>
          <a:prstGeom prst="line">
            <a:avLst/>
          </a:prstGeom>
          <a:noFill/>
          <a:ln w="9525">
            <a:solidFill>
              <a:srgbClr val="007E3A"/>
            </a:solidFill>
            <a:round/>
            <a:headEnd/>
            <a:tailEnd/>
          </a:ln>
        </p:spPr>
      </p:cxnSp>
      <p:pic>
        <p:nvPicPr>
          <p:cNvPr id="10" name="Picture 7"/>
          <p:cNvPicPr>
            <a:picLocks/>
          </p:cNvPicPr>
          <p:nvPr/>
        </p:nvPicPr>
        <p:blipFill>
          <a:blip r:embed="rId2" cstate="print">
            <a:extLst>
              <a:ext uri="{28A0092B-C50C-407E-A947-70E740481C1C}">
                <a14:useLocalDpi xmlns:a14="http://schemas.microsoft.com/office/drawing/2010/main" val="0"/>
              </a:ext>
            </a:extLst>
          </a:blip>
          <a:stretch>
            <a:fillRect/>
          </a:stretch>
        </p:blipFill>
        <p:spPr bwMode="auto">
          <a:xfrm>
            <a:off x="465341" y="4646726"/>
            <a:ext cx="950279" cy="307795"/>
          </a:xfrm>
          <a:prstGeom prst="rect">
            <a:avLst/>
          </a:prstGeom>
          <a:noFill/>
          <a:ln w="9525">
            <a:noFill/>
            <a:miter lim="800000"/>
            <a:headEnd/>
            <a:tailEnd/>
          </a:ln>
        </p:spPr>
      </p:pic>
      <p:sp>
        <p:nvSpPr>
          <p:cNvPr id="8" name="Rectangle 7">
            <a:extLst>
              <a:ext uri="{FF2B5EF4-FFF2-40B4-BE49-F238E27FC236}">
                <a16:creationId xmlns:a16="http://schemas.microsoft.com/office/drawing/2014/main" id="{5FC9720B-8514-A94E-9E18-742BF1C5B36E}"/>
              </a:ext>
            </a:extLst>
          </p:cNvPr>
          <p:cNvSpPr/>
          <p:nvPr/>
        </p:nvSpPr>
        <p:spPr>
          <a:xfrm>
            <a:off x="0" y="0"/>
            <a:ext cx="228600" cy="51435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nchorCtr="1"/>
          <a:lstStyle/>
          <a:p>
            <a:pPr algn="ctr"/>
            <a:r>
              <a:rPr lang="en-US" sz="1400" cap="small">
                <a:solidFill>
                  <a:schemeClr val="bg1"/>
                </a:solidFill>
              </a:rPr>
              <a:t>non-public information – nda required</a:t>
            </a:r>
          </a:p>
        </p:txBody>
      </p:sp>
    </p:spTree>
    <p:extLst>
      <p:ext uri="{BB962C8B-B14F-4D97-AF65-F5344CB8AC3E}">
        <p14:creationId xmlns:p14="http://schemas.microsoft.com/office/powerpoint/2010/main" val="2959871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Only" preserve="1">
  <p:cSld name="Internal LFUS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0" name="TextBox 49"/>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9" name="TextBox 8"/>
          <p:cNvSpPr txBox="1"/>
          <p:nvPr/>
        </p:nvSpPr>
        <p:spPr>
          <a:xfrm>
            <a:off x="6310365" y="4824933"/>
            <a:ext cx="2262135" cy="184666"/>
          </a:xfrm>
          <a:prstGeom prst="rect">
            <a:avLst/>
          </a:prstGeom>
          <a:noFill/>
        </p:spPr>
        <p:txBody>
          <a:bodyPr wrap="square" rtlCol="0">
            <a:spAutoFit/>
          </a:bodyPr>
          <a:lstStyle/>
          <a:p>
            <a:pPr algn="r"/>
            <a:r>
              <a:rPr lang="en-US" sz="600" baseline="0">
                <a:solidFill>
                  <a:schemeClr val="tx1">
                    <a:lumMod val="65000"/>
                    <a:lumOff val="35000"/>
                  </a:schemeClr>
                </a:solidFill>
                <a:latin typeface="Arial"/>
                <a:cs typeface="Arial"/>
              </a:rPr>
              <a:t>Confidential and Proprietary | L</a:t>
            </a:r>
            <a:r>
              <a:rPr lang="en-US" sz="600">
                <a:solidFill>
                  <a:schemeClr val="tx1">
                    <a:lumMod val="65000"/>
                    <a:lumOff val="35000"/>
                  </a:schemeClr>
                </a:solidFill>
                <a:latin typeface="Arial"/>
                <a:cs typeface="Arial"/>
              </a:rPr>
              <a:t>ittelfuse, Inc. ©</a:t>
            </a:r>
            <a:r>
              <a:rPr lang="en-US" sz="600" baseline="0">
                <a:solidFill>
                  <a:schemeClr val="tx1">
                    <a:lumMod val="65000"/>
                    <a:lumOff val="35000"/>
                  </a:schemeClr>
                </a:solidFill>
                <a:latin typeface="Arial"/>
                <a:cs typeface="Arial"/>
              </a:rPr>
              <a:t> 2021</a:t>
            </a:r>
            <a:endParaRPr lang="en-US" sz="600">
              <a:solidFill>
                <a:schemeClr val="tx1">
                  <a:lumMod val="65000"/>
                  <a:lumOff val="35000"/>
                </a:schemeClr>
              </a:solidFill>
              <a:latin typeface="Arial"/>
              <a:cs typeface="Arial"/>
            </a:endParaRPr>
          </a:p>
        </p:txBody>
      </p:sp>
      <p:sp>
        <p:nvSpPr>
          <p:cNvPr id="12" name="TextBox 11"/>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cxnSp>
        <p:nvCxnSpPr>
          <p:cNvPr id="13" name="Straight Connector 26"/>
          <p:cNvCxnSpPr>
            <a:cxnSpLocks noChangeShapeType="1"/>
          </p:cNvCxnSpPr>
          <p:nvPr/>
        </p:nvCxnSpPr>
        <p:spPr bwMode="auto">
          <a:xfrm>
            <a:off x="381000" y="798910"/>
            <a:ext cx="8382000" cy="1190"/>
          </a:xfrm>
          <a:prstGeom prst="line">
            <a:avLst/>
          </a:prstGeom>
          <a:noFill/>
          <a:ln w="9525">
            <a:solidFill>
              <a:srgbClr val="007E3A"/>
            </a:solidFill>
            <a:round/>
            <a:headEnd/>
            <a:tailEnd/>
          </a:ln>
        </p:spPr>
      </p:cxnSp>
      <p:pic>
        <p:nvPicPr>
          <p:cNvPr id="10" name="Picture 7"/>
          <p:cNvPicPr>
            <a:picLocks/>
          </p:cNvPicPr>
          <p:nvPr/>
        </p:nvPicPr>
        <p:blipFill>
          <a:blip r:embed="rId2" cstate="print">
            <a:extLst>
              <a:ext uri="{28A0092B-C50C-407E-A947-70E740481C1C}">
                <a14:useLocalDpi xmlns:a14="http://schemas.microsoft.com/office/drawing/2010/main" val="0"/>
              </a:ext>
            </a:extLst>
          </a:blip>
          <a:stretch>
            <a:fillRect/>
          </a:stretch>
        </p:blipFill>
        <p:spPr bwMode="auto">
          <a:xfrm>
            <a:off x="465341" y="4646726"/>
            <a:ext cx="950279" cy="307795"/>
          </a:xfrm>
          <a:prstGeom prst="rect">
            <a:avLst/>
          </a:prstGeom>
          <a:noFill/>
          <a:ln w="9525">
            <a:noFill/>
            <a:miter lim="800000"/>
            <a:headEnd/>
            <a:tailEnd/>
          </a:ln>
        </p:spPr>
      </p:pic>
      <p:sp>
        <p:nvSpPr>
          <p:cNvPr id="8" name="Rectangle 7">
            <a:extLst>
              <a:ext uri="{FF2B5EF4-FFF2-40B4-BE49-F238E27FC236}">
                <a16:creationId xmlns:a16="http://schemas.microsoft.com/office/drawing/2014/main" id="{F5081F80-C457-6143-AA98-D45A09548752}"/>
              </a:ext>
            </a:extLst>
          </p:cNvPr>
          <p:cNvSpPr/>
          <p:nvPr/>
        </p:nvSpPr>
        <p:spPr>
          <a:xfrm>
            <a:off x="0" y="0"/>
            <a:ext cx="228600" cy="51435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nchorCtr="1"/>
          <a:lstStyle/>
          <a:p>
            <a:pPr algn="ctr"/>
            <a:r>
              <a:rPr lang="en-US" sz="1400" cap="small">
                <a:solidFill>
                  <a:schemeClr val="bg1"/>
                </a:solidFill>
              </a:rPr>
              <a:t>littelfuse internal</a:t>
            </a:r>
          </a:p>
        </p:txBody>
      </p:sp>
    </p:spTree>
    <p:extLst>
      <p:ext uri="{BB962C8B-B14F-4D97-AF65-F5344CB8AC3E}">
        <p14:creationId xmlns:p14="http://schemas.microsoft.com/office/powerpoint/2010/main" val="3588416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Blank break footer">
    <p:spTree>
      <p:nvGrpSpPr>
        <p:cNvPr id="1" name=""/>
        <p:cNvGrpSpPr/>
        <p:nvPr/>
      </p:nvGrpSpPr>
      <p:grpSpPr>
        <a:xfrm>
          <a:off x="0" y="0"/>
          <a:ext cx="0" cy="0"/>
          <a:chOff x="0" y="0"/>
          <a:chExt cx="0" cy="0"/>
        </a:xfrm>
      </p:grpSpPr>
      <p:sp>
        <p:nvSpPr>
          <p:cNvPr id="50" name="TextBox 49"/>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9" name="TextBox 8"/>
          <p:cNvSpPr txBox="1"/>
          <p:nvPr/>
        </p:nvSpPr>
        <p:spPr>
          <a:xfrm>
            <a:off x="6310365" y="4824933"/>
            <a:ext cx="2262135" cy="184666"/>
          </a:xfrm>
          <a:prstGeom prst="rect">
            <a:avLst/>
          </a:prstGeom>
          <a:noFill/>
        </p:spPr>
        <p:txBody>
          <a:bodyPr wrap="square" rtlCol="0">
            <a:spAutoFit/>
          </a:bodyPr>
          <a:lstStyle/>
          <a:p>
            <a:pPr algn="r"/>
            <a:r>
              <a:rPr lang="en-US" sz="600" baseline="0">
                <a:solidFill>
                  <a:schemeClr val="tx1">
                    <a:lumMod val="65000"/>
                    <a:lumOff val="35000"/>
                  </a:schemeClr>
                </a:solidFill>
                <a:latin typeface="Arial"/>
                <a:cs typeface="Arial"/>
              </a:rPr>
              <a:t>Confidential and Proprietary | L</a:t>
            </a:r>
            <a:r>
              <a:rPr lang="en-US" sz="600">
                <a:solidFill>
                  <a:schemeClr val="tx1">
                    <a:lumMod val="65000"/>
                    <a:lumOff val="35000"/>
                  </a:schemeClr>
                </a:solidFill>
                <a:latin typeface="Arial"/>
                <a:cs typeface="Arial"/>
              </a:rPr>
              <a:t>ittelfuse, Inc. ©</a:t>
            </a:r>
            <a:r>
              <a:rPr lang="en-US" sz="600" baseline="0">
                <a:solidFill>
                  <a:schemeClr val="tx1">
                    <a:lumMod val="65000"/>
                    <a:lumOff val="35000"/>
                  </a:schemeClr>
                </a:solidFill>
                <a:latin typeface="Arial"/>
                <a:cs typeface="Arial"/>
              </a:rPr>
              <a:t> 2021</a:t>
            </a:r>
            <a:endParaRPr lang="en-US" sz="600">
              <a:solidFill>
                <a:schemeClr val="tx1">
                  <a:lumMod val="65000"/>
                  <a:lumOff val="35000"/>
                </a:schemeClr>
              </a:solidFill>
              <a:latin typeface="Arial"/>
              <a:cs typeface="Arial"/>
            </a:endParaRPr>
          </a:p>
        </p:txBody>
      </p:sp>
      <p:sp>
        <p:nvSpPr>
          <p:cNvPr id="12" name="TextBox 11"/>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cxnSp>
        <p:nvCxnSpPr>
          <p:cNvPr id="13" name="Straight Connector 26"/>
          <p:cNvCxnSpPr>
            <a:cxnSpLocks noChangeShapeType="1"/>
          </p:cNvCxnSpPr>
          <p:nvPr/>
        </p:nvCxnSpPr>
        <p:spPr bwMode="auto">
          <a:xfrm>
            <a:off x="381000" y="798910"/>
            <a:ext cx="8382000" cy="1190"/>
          </a:xfrm>
          <a:prstGeom prst="line">
            <a:avLst/>
          </a:prstGeom>
          <a:noFill/>
          <a:ln w="9525">
            <a:solidFill>
              <a:srgbClr val="007E3A"/>
            </a:solidFill>
            <a:round/>
            <a:headEnd/>
            <a:tailEnd/>
          </a:ln>
        </p:spPr>
      </p:cxnSp>
      <p:pic>
        <p:nvPicPr>
          <p:cNvPr id="10" name="Picture 7"/>
          <p:cNvPicPr>
            <a:picLocks/>
          </p:cNvPicPr>
          <p:nvPr/>
        </p:nvPicPr>
        <p:blipFill>
          <a:blip r:embed="rId2" cstate="print">
            <a:extLst>
              <a:ext uri="{28A0092B-C50C-407E-A947-70E740481C1C}">
                <a14:useLocalDpi xmlns:a14="http://schemas.microsoft.com/office/drawing/2010/main" val="0"/>
              </a:ext>
            </a:extLst>
          </a:blip>
          <a:stretch>
            <a:fillRect/>
          </a:stretch>
        </p:blipFill>
        <p:spPr bwMode="auto">
          <a:xfrm>
            <a:off x="465341" y="4646726"/>
            <a:ext cx="950279" cy="307795"/>
          </a:xfrm>
          <a:prstGeom prst="rect">
            <a:avLst/>
          </a:prstGeom>
          <a:noFill/>
          <a:ln w="9525">
            <a:noFill/>
            <a:miter lim="800000"/>
            <a:headEnd/>
            <a:tailEnd/>
          </a:ln>
        </p:spPr>
      </p:pic>
    </p:spTree>
    <p:extLst>
      <p:ext uri="{BB962C8B-B14F-4D97-AF65-F5344CB8AC3E}">
        <p14:creationId xmlns:p14="http://schemas.microsoft.com/office/powerpoint/2010/main" val="1545622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and footer">
    <p:spTree>
      <p:nvGrpSpPr>
        <p:cNvPr id="1" name=""/>
        <p:cNvGrpSpPr/>
        <p:nvPr/>
      </p:nvGrpSpPr>
      <p:grpSpPr>
        <a:xfrm>
          <a:off x="0" y="0"/>
          <a:ext cx="0" cy="0"/>
          <a:chOff x="0" y="0"/>
          <a:chExt cx="0" cy="0"/>
        </a:xfrm>
      </p:grpSpPr>
      <p:sp>
        <p:nvSpPr>
          <p:cNvPr id="50" name="TextBox 49"/>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9" name="TextBox 8"/>
          <p:cNvSpPr txBox="1"/>
          <p:nvPr/>
        </p:nvSpPr>
        <p:spPr>
          <a:xfrm>
            <a:off x="6310365" y="4824933"/>
            <a:ext cx="2262135" cy="184666"/>
          </a:xfrm>
          <a:prstGeom prst="rect">
            <a:avLst/>
          </a:prstGeom>
          <a:noFill/>
        </p:spPr>
        <p:txBody>
          <a:bodyPr wrap="square" rtlCol="0">
            <a:spAutoFit/>
          </a:bodyPr>
          <a:lstStyle/>
          <a:p>
            <a:pPr algn="r"/>
            <a:r>
              <a:rPr lang="en-US" sz="600" baseline="0">
                <a:solidFill>
                  <a:schemeClr val="tx1">
                    <a:lumMod val="65000"/>
                    <a:lumOff val="35000"/>
                  </a:schemeClr>
                </a:solidFill>
                <a:latin typeface="Arial"/>
                <a:cs typeface="Arial"/>
              </a:rPr>
              <a:t>Confidential and Proprietary | L</a:t>
            </a:r>
            <a:r>
              <a:rPr lang="en-US" sz="600">
                <a:solidFill>
                  <a:schemeClr val="tx1">
                    <a:lumMod val="65000"/>
                    <a:lumOff val="35000"/>
                  </a:schemeClr>
                </a:solidFill>
                <a:latin typeface="Arial"/>
                <a:cs typeface="Arial"/>
              </a:rPr>
              <a:t>ittelfuse, Inc. ©</a:t>
            </a:r>
            <a:r>
              <a:rPr lang="en-US" sz="600" baseline="0">
                <a:solidFill>
                  <a:schemeClr val="tx1">
                    <a:lumMod val="65000"/>
                    <a:lumOff val="35000"/>
                  </a:schemeClr>
                </a:solidFill>
                <a:latin typeface="Arial"/>
                <a:cs typeface="Arial"/>
              </a:rPr>
              <a:t> 2021</a:t>
            </a:r>
            <a:endParaRPr lang="en-US" sz="600">
              <a:solidFill>
                <a:schemeClr val="tx1">
                  <a:lumMod val="65000"/>
                  <a:lumOff val="35000"/>
                </a:schemeClr>
              </a:solidFill>
              <a:latin typeface="Arial"/>
              <a:cs typeface="Arial"/>
            </a:endParaRPr>
          </a:p>
        </p:txBody>
      </p:sp>
      <p:sp>
        <p:nvSpPr>
          <p:cNvPr id="12" name="TextBox 11"/>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pic>
        <p:nvPicPr>
          <p:cNvPr id="10" name="Picture 7"/>
          <p:cNvPicPr>
            <a:picLocks/>
          </p:cNvPicPr>
          <p:nvPr/>
        </p:nvPicPr>
        <p:blipFill>
          <a:blip r:embed="rId2" cstate="print">
            <a:extLst>
              <a:ext uri="{28A0092B-C50C-407E-A947-70E740481C1C}">
                <a14:useLocalDpi xmlns:a14="http://schemas.microsoft.com/office/drawing/2010/main" val="0"/>
              </a:ext>
            </a:extLst>
          </a:blip>
          <a:stretch>
            <a:fillRect/>
          </a:stretch>
        </p:blipFill>
        <p:spPr bwMode="auto">
          <a:xfrm>
            <a:off x="465341" y="4646726"/>
            <a:ext cx="950279" cy="307795"/>
          </a:xfrm>
          <a:prstGeom prst="rect">
            <a:avLst/>
          </a:prstGeom>
          <a:noFill/>
          <a:ln w="9525">
            <a:noFill/>
            <a:miter lim="800000"/>
            <a:headEnd/>
            <a:tailEnd/>
          </a:ln>
        </p:spPr>
      </p:pic>
    </p:spTree>
    <p:extLst>
      <p:ext uri="{BB962C8B-B14F-4D97-AF65-F5344CB8AC3E}">
        <p14:creationId xmlns:p14="http://schemas.microsoft.com/office/powerpoint/2010/main" val="1403288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1.png"/><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7" name="Title Placeholder 1"/>
          <p:cNvSpPr>
            <a:spLocks noGrp="1"/>
          </p:cNvSpPr>
          <p:nvPr>
            <p:ph type="title"/>
          </p:nvPr>
        </p:nvSpPr>
        <p:spPr bwMode="auto">
          <a:xfrm>
            <a:off x="457200" y="59870"/>
            <a:ext cx="8229600" cy="739040"/>
          </a:xfrm>
          <a:prstGeom prst="rect">
            <a:avLst/>
          </a:prstGeom>
          <a:noFill/>
          <a:ln w="9525">
            <a:noFill/>
            <a:miter lim="800000"/>
            <a:headEnd/>
            <a:tailEnd/>
          </a:ln>
        </p:spPr>
        <p:txBody>
          <a:bodyPr vert="horz" wrap="square" lIns="91440" tIns="45720" rIns="91440" bIns="45720" numCol="1" anchor="b" anchorCtr="0" compatLnSpc="1">
            <a:prstTxWarp prst="textNoShape">
              <a:avLst/>
            </a:prstTxWarp>
            <a:noAutofit/>
          </a:bodyPr>
          <a:lstStyle/>
          <a:p>
            <a:pPr lvl="0"/>
            <a:endParaRPr lang="en-US"/>
          </a:p>
        </p:txBody>
      </p:sp>
      <p:sp>
        <p:nvSpPr>
          <p:cNvPr id="3" name="Text Placeholder 2"/>
          <p:cNvSpPr>
            <a:spLocks noGrp="1"/>
          </p:cNvSpPr>
          <p:nvPr>
            <p:ph type="body" idx="1"/>
          </p:nvPr>
        </p:nvSpPr>
        <p:spPr>
          <a:xfrm>
            <a:off x="457200" y="857250"/>
            <a:ext cx="8229600" cy="3543299"/>
          </a:xfrm>
          <a:prstGeom prst="rect">
            <a:avLst/>
          </a:prstGeom>
          <a:noFill/>
          <a:ln>
            <a:noFill/>
          </a:ln>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9"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9" name="TextBox 8"/>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27"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28" name="TextBox 27"/>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42"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43" name="TextBox 42"/>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12" name="TextBox 11"/>
          <p:cNvSpPr txBox="1"/>
          <p:nvPr/>
        </p:nvSpPr>
        <p:spPr>
          <a:xfrm>
            <a:off x="6310365" y="4824933"/>
            <a:ext cx="2262135" cy="184666"/>
          </a:xfrm>
          <a:prstGeom prst="rect">
            <a:avLst/>
          </a:prstGeom>
          <a:noFill/>
        </p:spPr>
        <p:txBody>
          <a:bodyPr wrap="square" rtlCol="0">
            <a:spAutoFit/>
          </a:bodyPr>
          <a:lstStyle/>
          <a:p>
            <a:pPr algn="r"/>
            <a:r>
              <a:rPr lang="en-US" sz="600" baseline="0">
                <a:solidFill>
                  <a:schemeClr val="tx1">
                    <a:lumMod val="65000"/>
                    <a:lumOff val="35000"/>
                  </a:schemeClr>
                </a:solidFill>
                <a:latin typeface="Arial"/>
                <a:cs typeface="Arial"/>
              </a:rPr>
              <a:t>Confidential and Proprietary | L</a:t>
            </a:r>
            <a:r>
              <a:rPr lang="en-US" sz="600">
                <a:solidFill>
                  <a:schemeClr val="tx1">
                    <a:lumMod val="65000"/>
                    <a:lumOff val="35000"/>
                  </a:schemeClr>
                </a:solidFill>
                <a:latin typeface="Arial"/>
                <a:cs typeface="Arial"/>
              </a:rPr>
              <a:t>ittelfuse, Inc. ©</a:t>
            </a:r>
            <a:r>
              <a:rPr lang="en-US" sz="600" baseline="0">
                <a:solidFill>
                  <a:schemeClr val="tx1">
                    <a:lumMod val="65000"/>
                    <a:lumOff val="35000"/>
                  </a:schemeClr>
                </a:solidFill>
                <a:latin typeface="Arial"/>
                <a:cs typeface="Arial"/>
              </a:rPr>
              <a:t> 2021</a:t>
            </a:r>
            <a:endParaRPr lang="en-US" sz="600">
              <a:solidFill>
                <a:schemeClr val="tx1">
                  <a:lumMod val="65000"/>
                  <a:lumOff val="35000"/>
                </a:schemeClr>
              </a:solidFill>
              <a:latin typeface="Arial"/>
              <a:cs typeface="Arial"/>
            </a:endParaRPr>
          </a:p>
        </p:txBody>
      </p:sp>
      <p:sp>
        <p:nvSpPr>
          <p:cNvPr id="14"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15" name="TextBox 14"/>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pic>
        <p:nvPicPr>
          <p:cNvPr id="18" name="Picture 7"/>
          <p:cNvPicPr>
            <a:picLocks/>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465341" y="4646726"/>
            <a:ext cx="950279" cy="307795"/>
          </a:xfrm>
          <a:prstGeom prst="rect">
            <a:avLst/>
          </a:prstGeom>
          <a:noFill/>
          <a:ln w="9525">
            <a:noFill/>
            <a:miter lim="800000"/>
            <a:headEnd/>
            <a:tailEnd/>
          </a:ln>
        </p:spPr>
      </p:pic>
      <p:cxnSp>
        <p:nvCxnSpPr>
          <p:cNvPr id="16" name="Straight Connector 26"/>
          <p:cNvCxnSpPr>
            <a:cxnSpLocks noChangeShapeType="1"/>
          </p:cNvCxnSpPr>
          <p:nvPr userDrawn="1"/>
        </p:nvCxnSpPr>
        <p:spPr bwMode="auto">
          <a:xfrm>
            <a:off x="381000" y="798910"/>
            <a:ext cx="8382000" cy="1190"/>
          </a:xfrm>
          <a:prstGeom prst="line">
            <a:avLst/>
          </a:prstGeom>
          <a:noFill/>
          <a:ln w="9525">
            <a:solidFill>
              <a:srgbClr val="007E3A"/>
            </a:solidFill>
            <a:round/>
            <a:headEnd/>
            <a:tailEnd/>
          </a:ln>
        </p:spPr>
      </p:cxnSp>
    </p:spTree>
    <p:extLst>
      <p:ext uri="{BB962C8B-B14F-4D97-AF65-F5344CB8AC3E}">
        <p14:creationId xmlns:p14="http://schemas.microsoft.com/office/powerpoint/2010/main" val="1434978549"/>
      </p:ext>
    </p:extLst>
  </p:cSld>
  <p:clrMap bg1="lt1" tx1="dk1" bg2="lt2" tx2="dk2" accent1="accent1" accent2="accent2" accent3="accent3" accent4="accent4" accent5="accent5" accent6="accent6" hlink="hlink" folHlink="folHlink"/>
  <p:sldLayoutIdLst>
    <p:sldLayoutId id="2147485726" r:id="rId1"/>
    <p:sldLayoutId id="2147485727" r:id="rId2"/>
    <p:sldLayoutId id="2147485728" r:id="rId3"/>
    <p:sldLayoutId id="2147485729" r:id="rId4"/>
    <p:sldLayoutId id="2147485735" r:id="rId5"/>
    <p:sldLayoutId id="2147485749" r:id="rId6"/>
    <p:sldLayoutId id="2147485736" r:id="rId7"/>
    <p:sldLayoutId id="2147485737" r:id="rId8"/>
    <p:sldLayoutId id="2147485738" r:id="rId9"/>
    <p:sldLayoutId id="2147485731" r:id="rId10"/>
    <p:sldLayoutId id="2147485732" r:id="rId11"/>
  </p:sldLayoutIdLst>
  <p:hf hdr="0" ftr="0" dt="0"/>
  <p:txStyles>
    <p:titleStyle>
      <a:lvl1pPr algn="l" rtl="0" eaLnBrk="1" fontAlgn="base" hangingPunct="1">
        <a:spcBef>
          <a:spcPct val="0"/>
        </a:spcBef>
        <a:spcAft>
          <a:spcPct val="0"/>
        </a:spcAft>
        <a:defRPr sz="2400" b="1" kern="1200">
          <a:solidFill>
            <a:srgbClr val="007E3A"/>
          </a:solidFill>
          <a:latin typeface="Arial" pitchFamily="34" charset="0"/>
          <a:ea typeface="ＭＳ Ｐゴシック" charset="-128"/>
          <a:cs typeface="Arial" pitchFamily="34" charset="0"/>
        </a:defRPr>
      </a:lvl1pPr>
      <a:lvl2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2pPr>
      <a:lvl3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3pPr>
      <a:lvl4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4pPr>
      <a:lvl5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5pPr>
      <a:lvl6pPr marL="457200" algn="l" rtl="0" eaLnBrk="1" fontAlgn="base" hangingPunct="1">
        <a:spcBef>
          <a:spcPct val="0"/>
        </a:spcBef>
        <a:spcAft>
          <a:spcPct val="0"/>
        </a:spcAft>
        <a:defRPr sz="2800" b="1">
          <a:solidFill>
            <a:srgbClr val="107952"/>
          </a:solidFill>
          <a:latin typeface="Arial" charset="0"/>
          <a:ea typeface="ＭＳ Ｐゴシック" charset="-128"/>
        </a:defRPr>
      </a:lvl6pPr>
      <a:lvl7pPr marL="914400" algn="l" rtl="0" eaLnBrk="1" fontAlgn="base" hangingPunct="1">
        <a:spcBef>
          <a:spcPct val="0"/>
        </a:spcBef>
        <a:spcAft>
          <a:spcPct val="0"/>
        </a:spcAft>
        <a:defRPr sz="2800" b="1">
          <a:solidFill>
            <a:srgbClr val="107952"/>
          </a:solidFill>
          <a:latin typeface="Arial" charset="0"/>
          <a:ea typeface="ＭＳ Ｐゴシック" charset="-128"/>
        </a:defRPr>
      </a:lvl7pPr>
      <a:lvl8pPr marL="1371600" algn="l" rtl="0" eaLnBrk="1" fontAlgn="base" hangingPunct="1">
        <a:spcBef>
          <a:spcPct val="0"/>
        </a:spcBef>
        <a:spcAft>
          <a:spcPct val="0"/>
        </a:spcAft>
        <a:defRPr sz="2800" b="1">
          <a:solidFill>
            <a:srgbClr val="107952"/>
          </a:solidFill>
          <a:latin typeface="Arial" charset="0"/>
          <a:ea typeface="ＭＳ Ｐゴシック" charset="-128"/>
        </a:defRPr>
      </a:lvl8pPr>
      <a:lvl9pPr marL="1828800" algn="l" rtl="0" eaLnBrk="1" fontAlgn="base" hangingPunct="1">
        <a:spcBef>
          <a:spcPct val="0"/>
        </a:spcBef>
        <a:spcAft>
          <a:spcPct val="0"/>
        </a:spcAft>
        <a:defRPr sz="2800" b="1">
          <a:solidFill>
            <a:srgbClr val="107952"/>
          </a:solidFill>
          <a:latin typeface="Arial" charset="0"/>
          <a:ea typeface="ＭＳ Ｐゴシック" charset="-128"/>
        </a:defRPr>
      </a:lvl9pPr>
    </p:titleStyle>
    <p:bodyStyle>
      <a:lvl1pPr marL="256032" indent="-251460" algn="l" rtl="0" eaLnBrk="1" fontAlgn="base" hangingPunct="1">
        <a:spcBef>
          <a:spcPct val="20000"/>
        </a:spcBef>
        <a:spcAft>
          <a:spcPct val="0"/>
        </a:spcAft>
        <a:buClr>
          <a:srgbClr val="107952"/>
        </a:buClr>
        <a:buFont typeface="Wingdings" pitchFamily="2" charset="2"/>
        <a:buChar char="§"/>
        <a:defRPr sz="2400" kern="1200">
          <a:solidFill>
            <a:schemeClr val="tx1"/>
          </a:solidFill>
          <a:latin typeface="Arial" pitchFamily="34" charset="0"/>
          <a:ea typeface="ＭＳ Ｐゴシック" charset="-128"/>
          <a:cs typeface="Arial" pitchFamily="34" charset="0"/>
        </a:defRPr>
      </a:lvl1pPr>
      <a:lvl2pPr marL="594360" indent="-283464"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ＭＳ Ｐゴシック" charset="-128"/>
          <a:cs typeface="Arial" pitchFamily="34" charset="0"/>
        </a:defRPr>
      </a:lvl2pPr>
      <a:lvl3pPr marL="777240" indent="-182880" algn="l" rtl="0" eaLnBrk="1" fontAlgn="base" hangingPunct="1">
        <a:spcBef>
          <a:spcPct val="20000"/>
        </a:spcBef>
        <a:spcAft>
          <a:spcPct val="0"/>
        </a:spcAft>
        <a:buClr>
          <a:srgbClr val="107952"/>
        </a:buClr>
        <a:buFont typeface="Wingdings" pitchFamily="2" charset="2"/>
        <a:buChar char="§"/>
        <a:defRPr sz="1800" kern="1200">
          <a:solidFill>
            <a:schemeClr val="tx1"/>
          </a:solidFill>
          <a:latin typeface="Arial" pitchFamily="34" charset="0"/>
          <a:ea typeface="ＭＳ Ｐゴシック" charset="-128"/>
          <a:cs typeface="Arial" pitchFamily="34" charset="0"/>
        </a:defRPr>
      </a:lvl3pPr>
      <a:lvl4pPr marL="1051560" indent="-228600" algn="l" rtl="0" eaLnBrk="1" fontAlgn="base" hangingPunct="1">
        <a:spcBef>
          <a:spcPct val="20000"/>
        </a:spcBef>
        <a:spcAft>
          <a:spcPct val="0"/>
        </a:spcAft>
        <a:buFont typeface="Arial" pitchFamily="34" charset="0"/>
        <a:buChar char="–"/>
        <a:defRPr sz="1600" kern="1200">
          <a:solidFill>
            <a:schemeClr val="tx1"/>
          </a:solidFill>
          <a:latin typeface="Arial" pitchFamily="34" charset="0"/>
          <a:ea typeface="ＭＳ Ｐゴシック" charset="-128"/>
          <a:cs typeface="Arial" pitchFamily="34" charset="0"/>
        </a:defRPr>
      </a:lvl4pPr>
      <a:lvl5pPr marL="1234440" indent="-182880" algn="l" rtl="0" eaLnBrk="1" fontAlgn="base" hangingPunct="1">
        <a:spcBef>
          <a:spcPct val="20000"/>
        </a:spcBef>
        <a:spcAft>
          <a:spcPct val="0"/>
        </a:spcAft>
        <a:buClr>
          <a:srgbClr val="107952"/>
        </a:buClr>
        <a:buFont typeface="Wingdings" pitchFamily="2" charset="2"/>
        <a:buChar char="§"/>
        <a:defRPr sz="1400" kern="1200">
          <a:solidFill>
            <a:schemeClr val="tx1"/>
          </a:solidFill>
          <a:latin typeface="Arial" pitchFamily="34" charset="0"/>
          <a:ea typeface="ＭＳ Ｐゴシック" charset="-128"/>
          <a:cs typeface="Arial" pitchFamily="34" charset="0"/>
        </a:defRPr>
      </a:lvl5pPr>
      <a:lvl6pPr marL="2514600" indent="-228600" algn="l" defTabSz="914400" rtl="0" eaLnBrk="1" latinLnBrk="0" hangingPunct="1">
        <a:spcBef>
          <a:spcPct val="20000"/>
        </a:spcBef>
        <a:buFont typeface="Lucida Grande"/>
        <a:buChar char="-"/>
        <a:defRPr sz="1400" b="0" i="0" kern="1200" baseline="0">
          <a:solidFill>
            <a:schemeClr val="tx1"/>
          </a:solidFill>
          <a:latin typeface="Arial"/>
          <a:ea typeface="+mn-ea"/>
          <a:cs typeface="Arial"/>
        </a:defRPr>
      </a:lvl6pPr>
      <a:lvl7pPr marL="2971800" indent="-228600" algn="l" defTabSz="914400" rtl="0" eaLnBrk="1" latinLnBrk="0" hangingPunct="1">
        <a:spcBef>
          <a:spcPct val="20000"/>
        </a:spcBef>
        <a:buClr>
          <a:srgbClr val="107952"/>
        </a:buClr>
        <a:buFont typeface="Wingdings" charset="2"/>
        <a:buChar char="§"/>
        <a:defRPr sz="1200" b="0" i="0" kern="1200">
          <a:solidFill>
            <a:schemeClr val="tx1"/>
          </a:solidFill>
          <a:latin typeface="Arial"/>
          <a:ea typeface="+mn-ea"/>
          <a:cs typeface="Arial"/>
        </a:defRPr>
      </a:lvl7pPr>
      <a:lvl8pPr marL="3429000" indent="-228600" algn="l" defTabSz="914400" rtl="0" eaLnBrk="1" latinLnBrk="0" hangingPunct="1">
        <a:spcBef>
          <a:spcPct val="20000"/>
        </a:spcBef>
        <a:buFont typeface="Lucida Grande"/>
        <a:buChar char="-"/>
        <a:defRPr sz="1050" b="0" i="0" kern="1200">
          <a:solidFill>
            <a:schemeClr val="tx1"/>
          </a:solidFill>
          <a:latin typeface="Arial"/>
          <a:ea typeface="+mn-ea"/>
          <a:cs typeface="Arial"/>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340">
          <p15:clr>
            <a:srgbClr val="F26B43"/>
          </p15:clr>
        </p15:guide>
        <p15:guide id="4"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7" name="Title Placeholder 1"/>
          <p:cNvSpPr>
            <a:spLocks noGrp="1"/>
          </p:cNvSpPr>
          <p:nvPr>
            <p:ph type="title"/>
          </p:nvPr>
        </p:nvSpPr>
        <p:spPr bwMode="auto">
          <a:xfrm>
            <a:off x="457200" y="59870"/>
            <a:ext cx="8229600" cy="739040"/>
          </a:xfrm>
          <a:prstGeom prst="rect">
            <a:avLst/>
          </a:prstGeom>
          <a:noFill/>
          <a:ln w="9525">
            <a:noFill/>
            <a:miter lim="800000"/>
            <a:headEnd/>
            <a:tailEnd/>
          </a:ln>
        </p:spPr>
        <p:txBody>
          <a:bodyPr vert="horz" wrap="square" lIns="91440" tIns="45720" rIns="91440" bIns="45720" numCol="1" anchor="b" anchorCtr="0" compatLnSpc="1">
            <a:prstTxWarp prst="textNoShape">
              <a:avLst/>
            </a:prstTxWarp>
            <a:noAutofit/>
          </a:bodyPr>
          <a:lstStyle/>
          <a:p>
            <a:pPr lvl="0"/>
            <a:endParaRPr lang="en-US"/>
          </a:p>
        </p:txBody>
      </p:sp>
      <p:sp>
        <p:nvSpPr>
          <p:cNvPr id="3" name="Text Placeholder 2"/>
          <p:cNvSpPr>
            <a:spLocks noGrp="1"/>
          </p:cNvSpPr>
          <p:nvPr>
            <p:ph type="body" idx="1"/>
          </p:nvPr>
        </p:nvSpPr>
        <p:spPr>
          <a:xfrm>
            <a:off x="457200" y="857250"/>
            <a:ext cx="8229600" cy="3543299"/>
          </a:xfrm>
          <a:prstGeom prst="rect">
            <a:avLst/>
          </a:prstGeom>
          <a:noFill/>
          <a:ln>
            <a:noFill/>
          </a:ln>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9"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9" name="TextBox 8"/>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27"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28" name="TextBox 27"/>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42"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43" name="TextBox 42"/>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12" name="TextBox 11"/>
          <p:cNvSpPr txBox="1"/>
          <p:nvPr/>
        </p:nvSpPr>
        <p:spPr>
          <a:xfrm>
            <a:off x="6310365" y="4824933"/>
            <a:ext cx="2262135" cy="184666"/>
          </a:xfrm>
          <a:prstGeom prst="rect">
            <a:avLst/>
          </a:prstGeom>
          <a:noFill/>
        </p:spPr>
        <p:txBody>
          <a:bodyPr wrap="square" rtlCol="0">
            <a:spAutoFit/>
          </a:bodyPr>
          <a:lstStyle/>
          <a:p>
            <a:pPr algn="r"/>
            <a:r>
              <a:rPr lang="en-US" sz="600" baseline="0">
                <a:solidFill>
                  <a:schemeClr val="tx1">
                    <a:lumMod val="65000"/>
                    <a:lumOff val="35000"/>
                  </a:schemeClr>
                </a:solidFill>
                <a:latin typeface="Arial"/>
                <a:cs typeface="Arial"/>
              </a:rPr>
              <a:t>L</a:t>
            </a:r>
            <a:r>
              <a:rPr lang="en-US" sz="600">
                <a:solidFill>
                  <a:schemeClr val="tx1">
                    <a:lumMod val="65000"/>
                    <a:lumOff val="35000"/>
                  </a:schemeClr>
                </a:solidFill>
                <a:latin typeface="Arial"/>
                <a:cs typeface="Arial"/>
              </a:rPr>
              <a:t>ittelfuse, Inc. ©</a:t>
            </a:r>
            <a:r>
              <a:rPr lang="en-US" sz="600" baseline="0">
                <a:solidFill>
                  <a:schemeClr val="tx1">
                    <a:lumMod val="65000"/>
                    <a:lumOff val="35000"/>
                  </a:schemeClr>
                </a:solidFill>
                <a:latin typeface="Arial"/>
                <a:cs typeface="Arial"/>
              </a:rPr>
              <a:t> 2021</a:t>
            </a:r>
            <a:endParaRPr lang="en-US" sz="600">
              <a:solidFill>
                <a:schemeClr val="tx1">
                  <a:lumMod val="65000"/>
                  <a:lumOff val="35000"/>
                </a:schemeClr>
              </a:solidFill>
              <a:latin typeface="Arial"/>
              <a:cs typeface="Arial"/>
            </a:endParaRPr>
          </a:p>
        </p:txBody>
      </p:sp>
      <p:sp>
        <p:nvSpPr>
          <p:cNvPr id="14"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15" name="TextBox 14"/>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pic>
        <p:nvPicPr>
          <p:cNvPr id="18" name="Picture 7"/>
          <p:cNvPicPr>
            <a:picLocks/>
          </p:cNvPicPr>
          <p:nvPr/>
        </p:nvPicPr>
        <p:blipFill>
          <a:blip r:embed="rId11" cstate="print">
            <a:extLst>
              <a:ext uri="{28A0092B-C50C-407E-A947-70E740481C1C}">
                <a14:useLocalDpi xmlns:a14="http://schemas.microsoft.com/office/drawing/2010/main" val="0"/>
              </a:ext>
            </a:extLst>
          </a:blip>
          <a:stretch>
            <a:fillRect/>
          </a:stretch>
        </p:blipFill>
        <p:spPr bwMode="auto">
          <a:xfrm>
            <a:off x="465341" y="4646726"/>
            <a:ext cx="950279" cy="307795"/>
          </a:xfrm>
          <a:prstGeom prst="rect">
            <a:avLst/>
          </a:prstGeom>
          <a:noFill/>
          <a:ln w="9525">
            <a:noFill/>
            <a:miter lim="800000"/>
            <a:headEnd/>
            <a:tailEnd/>
          </a:ln>
        </p:spPr>
      </p:pic>
      <p:cxnSp>
        <p:nvCxnSpPr>
          <p:cNvPr id="16" name="Straight Connector 26"/>
          <p:cNvCxnSpPr>
            <a:cxnSpLocks noChangeShapeType="1"/>
          </p:cNvCxnSpPr>
          <p:nvPr/>
        </p:nvCxnSpPr>
        <p:spPr bwMode="auto">
          <a:xfrm>
            <a:off x="381000" y="798910"/>
            <a:ext cx="8382000" cy="1190"/>
          </a:xfrm>
          <a:prstGeom prst="line">
            <a:avLst/>
          </a:prstGeom>
          <a:noFill/>
          <a:ln w="9525">
            <a:solidFill>
              <a:srgbClr val="007E3A"/>
            </a:solidFill>
            <a:round/>
            <a:headEnd/>
            <a:tailEnd/>
          </a:ln>
        </p:spPr>
      </p:cxnSp>
    </p:spTree>
    <p:extLst>
      <p:ext uri="{BB962C8B-B14F-4D97-AF65-F5344CB8AC3E}">
        <p14:creationId xmlns:p14="http://schemas.microsoft.com/office/powerpoint/2010/main" val="1423363139"/>
      </p:ext>
    </p:extLst>
  </p:cSld>
  <p:clrMap bg1="lt1" tx1="dk1" bg2="lt2" tx2="dk2" accent1="accent1" accent2="accent2" accent3="accent3" accent4="accent4" accent5="accent5" accent6="accent6" hlink="hlink" folHlink="folHlink"/>
  <p:sldLayoutIdLst>
    <p:sldLayoutId id="2147485740" r:id="rId1"/>
    <p:sldLayoutId id="2147485741" r:id="rId2"/>
    <p:sldLayoutId id="2147485742" r:id="rId3"/>
    <p:sldLayoutId id="2147485743" r:id="rId4"/>
    <p:sldLayoutId id="2147485744" r:id="rId5"/>
    <p:sldLayoutId id="2147485745" r:id="rId6"/>
    <p:sldLayoutId id="2147485746" r:id="rId7"/>
    <p:sldLayoutId id="2147485747" r:id="rId8"/>
    <p:sldLayoutId id="2147485748" r:id="rId9"/>
  </p:sldLayoutIdLst>
  <p:hf hdr="0" ftr="0" dt="0"/>
  <p:txStyles>
    <p:titleStyle>
      <a:lvl1pPr algn="l" rtl="0" eaLnBrk="1" fontAlgn="base" hangingPunct="1">
        <a:spcBef>
          <a:spcPct val="0"/>
        </a:spcBef>
        <a:spcAft>
          <a:spcPct val="0"/>
        </a:spcAft>
        <a:defRPr sz="2400" b="1" kern="1200">
          <a:solidFill>
            <a:srgbClr val="007E3A"/>
          </a:solidFill>
          <a:latin typeface="Arial" pitchFamily="34" charset="0"/>
          <a:ea typeface="ＭＳ Ｐゴシック" charset="-128"/>
          <a:cs typeface="Arial" pitchFamily="34" charset="0"/>
        </a:defRPr>
      </a:lvl1pPr>
      <a:lvl2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2pPr>
      <a:lvl3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3pPr>
      <a:lvl4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4pPr>
      <a:lvl5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5pPr>
      <a:lvl6pPr marL="457200" algn="l" rtl="0" eaLnBrk="1" fontAlgn="base" hangingPunct="1">
        <a:spcBef>
          <a:spcPct val="0"/>
        </a:spcBef>
        <a:spcAft>
          <a:spcPct val="0"/>
        </a:spcAft>
        <a:defRPr sz="2800" b="1">
          <a:solidFill>
            <a:srgbClr val="107952"/>
          </a:solidFill>
          <a:latin typeface="Arial" charset="0"/>
          <a:ea typeface="ＭＳ Ｐゴシック" charset="-128"/>
        </a:defRPr>
      </a:lvl6pPr>
      <a:lvl7pPr marL="914400" algn="l" rtl="0" eaLnBrk="1" fontAlgn="base" hangingPunct="1">
        <a:spcBef>
          <a:spcPct val="0"/>
        </a:spcBef>
        <a:spcAft>
          <a:spcPct val="0"/>
        </a:spcAft>
        <a:defRPr sz="2800" b="1">
          <a:solidFill>
            <a:srgbClr val="107952"/>
          </a:solidFill>
          <a:latin typeface="Arial" charset="0"/>
          <a:ea typeface="ＭＳ Ｐゴシック" charset="-128"/>
        </a:defRPr>
      </a:lvl7pPr>
      <a:lvl8pPr marL="1371600" algn="l" rtl="0" eaLnBrk="1" fontAlgn="base" hangingPunct="1">
        <a:spcBef>
          <a:spcPct val="0"/>
        </a:spcBef>
        <a:spcAft>
          <a:spcPct val="0"/>
        </a:spcAft>
        <a:defRPr sz="2800" b="1">
          <a:solidFill>
            <a:srgbClr val="107952"/>
          </a:solidFill>
          <a:latin typeface="Arial" charset="0"/>
          <a:ea typeface="ＭＳ Ｐゴシック" charset="-128"/>
        </a:defRPr>
      </a:lvl8pPr>
      <a:lvl9pPr marL="1828800" algn="l" rtl="0" eaLnBrk="1" fontAlgn="base" hangingPunct="1">
        <a:spcBef>
          <a:spcPct val="0"/>
        </a:spcBef>
        <a:spcAft>
          <a:spcPct val="0"/>
        </a:spcAft>
        <a:defRPr sz="2800" b="1">
          <a:solidFill>
            <a:srgbClr val="107952"/>
          </a:solidFill>
          <a:latin typeface="Arial" charset="0"/>
          <a:ea typeface="ＭＳ Ｐゴシック" charset="-128"/>
        </a:defRPr>
      </a:lvl9pPr>
    </p:titleStyle>
    <p:bodyStyle>
      <a:lvl1pPr marL="256032" indent="-251460" algn="l" rtl="0" eaLnBrk="1" fontAlgn="base" hangingPunct="1">
        <a:spcBef>
          <a:spcPct val="20000"/>
        </a:spcBef>
        <a:spcAft>
          <a:spcPct val="0"/>
        </a:spcAft>
        <a:buClr>
          <a:srgbClr val="107952"/>
        </a:buClr>
        <a:buFont typeface="Wingdings" pitchFamily="2" charset="2"/>
        <a:buChar char="§"/>
        <a:defRPr sz="2400" kern="1200">
          <a:solidFill>
            <a:schemeClr val="tx1"/>
          </a:solidFill>
          <a:latin typeface="Arial" pitchFamily="34" charset="0"/>
          <a:ea typeface="ＭＳ Ｐゴシック" charset="-128"/>
          <a:cs typeface="Arial" pitchFamily="34" charset="0"/>
        </a:defRPr>
      </a:lvl1pPr>
      <a:lvl2pPr marL="594360" indent="-283464"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ＭＳ Ｐゴシック" charset="-128"/>
          <a:cs typeface="Arial" pitchFamily="34" charset="0"/>
        </a:defRPr>
      </a:lvl2pPr>
      <a:lvl3pPr marL="777240" indent="-182880" algn="l" rtl="0" eaLnBrk="1" fontAlgn="base" hangingPunct="1">
        <a:spcBef>
          <a:spcPct val="20000"/>
        </a:spcBef>
        <a:spcAft>
          <a:spcPct val="0"/>
        </a:spcAft>
        <a:buClr>
          <a:srgbClr val="107952"/>
        </a:buClr>
        <a:buFont typeface="Wingdings" pitchFamily="2" charset="2"/>
        <a:buChar char="§"/>
        <a:defRPr sz="1800" kern="1200">
          <a:solidFill>
            <a:schemeClr val="tx1"/>
          </a:solidFill>
          <a:latin typeface="Arial" pitchFamily="34" charset="0"/>
          <a:ea typeface="ＭＳ Ｐゴシック" charset="-128"/>
          <a:cs typeface="Arial" pitchFamily="34" charset="0"/>
        </a:defRPr>
      </a:lvl3pPr>
      <a:lvl4pPr marL="1051560" indent="-228600" algn="l" rtl="0" eaLnBrk="1" fontAlgn="base" hangingPunct="1">
        <a:spcBef>
          <a:spcPct val="20000"/>
        </a:spcBef>
        <a:spcAft>
          <a:spcPct val="0"/>
        </a:spcAft>
        <a:buFont typeface="Arial" pitchFamily="34" charset="0"/>
        <a:buChar char="–"/>
        <a:defRPr sz="1600" kern="1200">
          <a:solidFill>
            <a:schemeClr val="tx1"/>
          </a:solidFill>
          <a:latin typeface="Arial" pitchFamily="34" charset="0"/>
          <a:ea typeface="ＭＳ Ｐゴシック" charset="-128"/>
          <a:cs typeface="Arial" pitchFamily="34" charset="0"/>
        </a:defRPr>
      </a:lvl4pPr>
      <a:lvl5pPr marL="1234440" indent="-182880" algn="l" rtl="0" eaLnBrk="1" fontAlgn="base" hangingPunct="1">
        <a:spcBef>
          <a:spcPct val="20000"/>
        </a:spcBef>
        <a:spcAft>
          <a:spcPct val="0"/>
        </a:spcAft>
        <a:buClr>
          <a:srgbClr val="107952"/>
        </a:buClr>
        <a:buFont typeface="Wingdings" pitchFamily="2" charset="2"/>
        <a:buChar char="§"/>
        <a:defRPr sz="1400" kern="1200">
          <a:solidFill>
            <a:schemeClr val="tx1"/>
          </a:solidFill>
          <a:latin typeface="Arial" pitchFamily="34" charset="0"/>
          <a:ea typeface="ＭＳ Ｐゴシック" charset="-128"/>
          <a:cs typeface="Arial" pitchFamily="34" charset="0"/>
        </a:defRPr>
      </a:lvl5pPr>
      <a:lvl6pPr marL="2514600" indent="-228600" algn="l" defTabSz="914400" rtl="0" eaLnBrk="1" latinLnBrk="0" hangingPunct="1">
        <a:spcBef>
          <a:spcPct val="20000"/>
        </a:spcBef>
        <a:buFont typeface="Lucida Grande"/>
        <a:buChar char="-"/>
        <a:defRPr sz="1400" b="0" i="0" kern="1200" baseline="0">
          <a:solidFill>
            <a:schemeClr val="tx1"/>
          </a:solidFill>
          <a:latin typeface="Arial"/>
          <a:ea typeface="+mn-ea"/>
          <a:cs typeface="Arial"/>
        </a:defRPr>
      </a:lvl6pPr>
      <a:lvl7pPr marL="2971800" indent="-228600" algn="l" defTabSz="914400" rtl="0" eaLnBrk="1" latinLnBrk="0" hangingPunct="1">
        <a:spcBef>
          <a:spcPct val="20000"/>
        </a:spcBef>
        <a:buClr>
          <a:srgbClr val="107952"/>
        </a:buClr>
        <a:buFont typeface="Wingdings" charset="2"/>
        <a:buChar char="§"/>
        <a:defRPr sz="1200" b="0" i="0" kern="1200">
          <a:solidFill>
            <a:schemeClr val="tx1"/>
          </a:solidFill>
          <a:latin typeface="Arial"/>
          <a:ea typeface="+mn-ea"/>
          <a:cs typeface="Arial"/>
        </a:defRPr>
      </a:lvl7pPr>
      <a:lvl8pPr marL="3429000" indent="-228600" algn="l" defTabSz="914400" rtl="0" eaLnBrk="1" latinLnBrk="0" hangingPunct="1">
        <a:spcBef>
          <a:spcPct val="20000"/>
        </a:spcBef>
        <a:buFont typeface="Lucida Grande"/>
        <a:buChar char="-"/>
        <a:defRPr sz="1050" b="0" i="0" kern="1200">
          <a:solidFill>
            <a:schemeClr val="tx1"/>
          </a:solidFill>
          <a:latin typeface="Arial"/>
          <a:ea typeface="+mn-ea"/>
          <a:cs typeface="Arial"/>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340">
          <p15:clr>
            <a:srgbClr val="F26B43"/>
          </p15:clr>
        </p15:guide>
        <p15:guide id="4"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littelfuse.com/products/polyswitch-resettable-ptcs/radial-leaded/rkef.aspx?utm_source=SFD&amp;utm_medium=Two-wheeler%2FThree-wheeler&amp;utm_campaign=PPTC" TargetMode="External"/><Relationship Id="rId13" Type="http://schemas.openxmlformats.org/officeDocument/2006/relationships/hyperlink" Target="https://ixapps.ixys.com/PartDetails.aspx?pid=10023&amp;r=0" TargetMode="External"/><Relationship Id="rId18" Type="http://schemas.openxmlformats.org/officeDocument/2006/relationships/hyperlink" Target="https://www.littelfuse.com/products/temperature-sensors/thermistor-probes-and-assemblies/surface-temperature-sensing/usur1000.aspx?utm_source=SFD&amp;utm_medium=Two-wheeler%2FThree-wheeler&amp;utm_campaign=NTC" TargetMode="External"/><Relationship Id="rId3" Type="http://schemas.openxmlformats.org/officeDocument/2006/relationships/hyperlink" Target="https://www.littelfuse.com/products/fuses/automotive-passenger-car/high-current-fuses/midi-70v.aspx?utm_source=SFD&amp;utm_medium=Two-wheeler%2FThree-wheeler&amp;utm_campaign=Fuse" TargetMode="External"/><Relationship Id="rId21" Type="http://schemas.openxmlformats.org/officeDocument/2006/relationships/hyperlink" Target="https://www.littelfuse.com/products/tvs-diode-arrays/automotive-qualified/aq24cana.aspx?utm_source=SFD&amp;utm_medium=Two-wheeler%2FThree-wheeler&amp;utm_campaign=TVS%20Diode%20Array" TargetMode="External"/><Relationship Id="rId7" Type="http://schemas.openxmlformats.org/officeDocument/2006/relationships/hyperlink" Target="https://www.littelfuse.com/products/polyswitch-resettable-ptcs/radial-leaded/rxef.aspx?utm_source=SFD&amp;utm_medium=Two-wheeler%2FThree-wheeler&amp;utm_campaign=PPTC" TargetMode="External"/><Relationship Id="rId12" Type="http://schemas.openxmlformats.org/officeDocument/2006/relationships/hyperlink" Target="https://www.littelfuse.com/products/power-semiconductors/discrete-mosfets/automotive-qualified/ultra-junction-x4-class.aspx?utm_source=SFD&amp;utm_medium=Two-wheeler%2FThree-wheeler&amp;utm_campaign=MOSFET" TargetMode="External"/><Relationship Id="rId17" Type="http://schemas.openxmlformats.org/officeDocument/2006/relationships/hyperlink" Target="https://www.littelfuse.com/products/temperature-sensors/surface-mount-thermistors.aspx?utm_source=SFD&amp;utm_medium=Two-wheeler%2FThree-wheeler&amp;utm_campaign=NTC" TargetMode="External"/><Relationship Id="rId2" Type="http://schemas.openxmlformats.org/officeDocument/2006/relationships/hyperlink" Target="https://www.littelfuse.com/products/fuses/surface-mount-fuses/nano-2-fuses/881.aspx?utm_source=SFD&amp;utm_medium=Two-wheeler%2FThree-wheeler&amp;utm_campaign=Fuse" TargetMode="External"/><Relationship Id="rId16" Type="http://schemas.openxmlformats.org/officeDocument/2006/relationships/hyperlink" Target="https://www.littelfuse.com/products/temperature-sensors/digital-temperature-indicators/setp.aspx?utm_source=SFD&amp;utm_medium=Two-wheeler%2FThree-wheeler&amp;utm_campaign=Digital%20Temperature%20Indicator" TargetMode="External"/><Relationship Id="rId20" Type="http://schemas.openxmlformats.org/officeDocument/2006/relationships/hyperlink" Target="https://www.littelfuse.com/products/magnetic-sensors-and-reed-switches/hall-effect-sensors/55100.aspx?utm_source=SFD&amp;utm_medium=Two-wheeler%2FThree-wheeler&amp;utm_campaign=Hall-effect%20sensor" TargetMode="External"/><Relationship Id="rId1" Type="http://schemas.openxmlformats.org/officeDocument/2006/relationships/slideLayout" Target="../slideLayouts/slideLayout2.xml"/><Relationship Id="rId6" Type="http://schemas.openxmlformats.org/officeDocument/2006/relationships/hyperlink" Target="https://www.littelfuse.com/products/fuses/aecq-compliant/437a.aspx?utm_source=SFD&amp;utm_medium=Two-wheeler%2FThree-wheeler&amp;utm_campaign=Fuse" TargetMode="External"/><Relationship Id="rId11" Type="http://schemas.openxmlformats.org/officeDocument/2006/relationships/hyperlink" Target="https://www.littelfuse.com/products/fuses/automotive-passenger-car/reflowable-thermal-protectors-rtp/hcrtp-mini.aspx?utm_source=SFD&amp;utm_medium=Two-wheeler%2FThree-wheeler&amp;utm_campaign=Thermal%20Protector" TargetMode="External"/><Relationship Id="rId5" Type="http://schemas.openxmlformats.org/officeDocument/2006/relationships/hyperlink" Target="https://www.littelfuse.com/products/fuses/aecq-compliant/438a.aspx?utm_source=SFD&amp;utm_medium=Two-wheeler%2FThree-wheeler&amp;utm_campaign=Fuse" TargetMode="External"/><Relationship Id="rId15" Type="http://schemas.openxmlformats.org/officeDocument/2006/relationships/hyperlink" Target="http://www.ixysic.com/Products/IGBT-MOSFETDvr.htm" TargetMode="External"/><Relationship Id="rId23" Type="http://schemas.microsoft.com/office/2007/relationships/hdphoto" Target="../media/hdphoto1.wdp"/><Relationship Id="rId10" Type="http://schemas.openxmlformats.org/officeDocument/2006/relationships/hyperlink" Target="https://www.littelfuse.com/products/power-semiconductors/discrete-diodes/silicon-schottky.aspx?utm_source=SFD&amp;utm_medium=Two-wheeler%2FThree-wheeler&amp;utm_campaign=Schottky%20Diode" TargetMode="External"/><Relationship Id="rId19" Type="http://schemas.openxmlformats.org/officeDocument/2006/relationships/hyperlink" Target="https://www.littelfuse.com/products/temperature-sensors/leaded-thermistors.aspx?utm_source=SFD&amp;utm_medium=Two-wheeler%2FThree-wheeler&amp;utm_campaign=NTC" TargetMode="External"/><Relationship Id="rId4" Type="http://schemas.openxmlformats.org/officeDocument/2006/relationships/hyperlink" Target="https://www.littelfuse.com/products/fuses/automotive-aftermarket-products/bolt-down-fuses/mega.aspx?utm_source=SFD&amp;utm_medium=Two-wheeler%2FThree-wheeler&amp;utm_campaign=Fuse" TargetMode="External"/><Relationship Id="rId9" Type="http://schemas.openxmlformats.org/officeDocument/2006/relationships/hyperlink" Target="https://www.littelfuse.com/products/tvs-diodes/automotive-and-high-reliability-tvs/tpsmb.aspx?utm_source=SFD&amp;utm_medium=Two-wheeler%2FThree-wheeler&amp;utm_campaign=TVS%20Diode" TargetMode="External"/><Relationship Id="rId14" Type="http://schemas.openxmlformats.org/officeDocument/2006/relationships/hyperlink" Target="https://ixapps.ixys.com/PartDetails.aspx?pid=10022&amp;r=0" TargetMode="External"/><Relationship Id="rId22"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hyperlink" Target="https://www.littelfuse.com/products/tvs-diodes/automotive-and-high-reliability-tvs/tpsmb.aspx?utm_source=SFD&amp;utm_medium=Two-wheeler%2FThree-wheeler&amp;utm_campaign=TVS%20Diode" TargetMode="External"/><Relationship Id="rId13" Type="http://schemas.openxmlformats.org/officeDocument/2006/relationships/hyperlink" Target="https://www.littelfuse.com/products/tvs-diodes/automotive-and-high-reliability-tvs/sld6s.aspx?utm_source=SFD&amp;utm_medium=Two-wheeler%2FThree-wheeler&amp;utm_campaign=TVS%20Diode" TargetMode="External"/><Relationship Id="rId3" Type="http://schemas.openxmlformats.org/officeDocument/2006/relationships/hyperlink" Target="https://www.littelfuse.com/products/power-semiconductors/discrete-thyristors/scr/s8016xa.aspx?utm_source=SFD&amp;utm_medium=Two-wheeler%2FThree-wheeler&amp;utm_campaign=Thyristor" TargetMode="External"/><Relationship Id="rId7" Type="http://schemas.openxmlformats.org/officeDocument/2006/relationships/hyperlink" Target="https://www.littelfuse.com/products/power-semiconductors/silicon-carbide/sic-mosfets.aspx?utm_source=SFD&amp;utm_medium=Two-wheeler%2FThree-wheeler&amp;utm_campaign=SiC%20MOSFET" TargetMode="External"/><Relationship Id="rId12" Type="http://schemas.openxmlformats.org/officeDocument/2006/relationships/hyperlink" Target="https://www.littelfuse.com/products/tvs-diodes/automotive-and-high-reliability-tvs/sld8s.aspx?utm_source=SFD&amp;utm_medium=Two-wheeler%2FThree-wheeler&amp;utm_campaign=TVS%20Diode" TargetMode="External"/><Relationship Id="rId2" Type="http://schemas.openxmlformats.org/officeDocument/2006/relationships/hyperlink" Target="https://www.littelfuse.com/products/power-semiconductors/discrete-thyristors/scr/hs4040xaqx.aspx?utm_source=SFD&amp;utm_medium=Two-wheeler%2FThree-wheeler&amp;utm_campaign=Thyristor" TargetMode="External"/><Relationship Id="rId16" Type="http://schemas.microsoft.com/office/2007/relationships/hdphoto" Target="../media/hdphoto1.wdp"/><Relationship Id="rId1" Type="http://schemas.openxmlformats.org/officeDocument/2006/relationships/slideLayout" Target="../slideLayouts/slideLayout2.xml"/><Relationship Id="rId6" Type="http://schemas.openxmlformats.org/officeDocument/2006/relationships/hyperlink" Target="https://www.littelfuse.com/products/power-semiconductors/discrete-mosfets/n-channel-ultra-junction/x2-class.aspx?utm_source=SFD&amp;utm_medium=Two-wheeler%2FThree-wheeler&amp;utm_campaign=MOSFET" TargetMode="External"/><Relationship Id="rId11" Type="http://schemas.openxmlformats.org/officeDocument/2006/relationships/hyperlink" Target="https://www.littelfuse.com/products/tvs-diode-arrays/automotive-qualified/aq24cana.aspx?utm_source=SFD&amp;utm_medium=Two-wheeler%2FThree-wheeler&amp;utm_campaign=TVS%20Diode%20Array" TargetMode="External"/><Relationship Id="rId5" Type="http://schemas.openxmlformats.org/officeDocument/2006/relationships/hyperlink" Target="https://www.littelfuse.com/products/sidactor-protection-thyristors/high-exposure-surge-protection/pxxx0fnl.aspx?utm_source=SFD&amp;utm_medium=Two-wheeler%2FThree-wheeler&amp;utm_campaign=SIDACTOR" TargetMode="External"/><Relationship Id="rId15" Type="http://schemas.openxmlformats.org/officeDocument/2006/relationships/image" Target="../media/image18.png"/><Relationship Id="rId10" Type="http://schemas.openxmlformats.org/officeDocument/2006/relationships/hyperlink" Target="https://www.littelfuse.com/products/power-semiconductors/silicon-carbide/sic-schottky-diodes.aspx?utm_source=SFD&amp;utm_medium=Two-wheeler%2FThree-wheeler&amp;utm_campaign=SiC%20Diode" TargetMode="External"/><Relationship Id="rId4" Type="http://schemas.openxmlformats.org/officeDocument/2006/relationships/hyperlink" Target="https://www.littelfuse.com/products/varistors/radial-leaded/aumov.aspx?utm_source=SFD&amp;utm_medium=Two-wheeler%2FThree-wheeler&amp;utm_campaign=MOV" TargetMode="External"/><Relationship Id="rId9" Type="http://schemas.openxmlformats.org/officeDocument/2006/relationships/hyperlink" Target="https://www.ixys.com/PartSearchResults.aspx?searchStr=DPG&amp;SearchSubmit=Go" TargetMode="External"/><Relationship Id="rId14" Type="http://schemas.openxmlformats.org/officeDocument/2006/relationships/hyperlink" Target="https://www.littelfuse.com/products/tvs-diodes/automotive-and-high-reliability-tvs/sld5s.aspx?utm_source=SFD&amp;utm_medium=Two-wheeler%2FThree-wheeler&amp;utm_campaign=TVS%20Diode"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littelfuse.com/products/tvs-diodes/automotive-and-high-reliability-tvs/tpsmb.aspx?utm_source=SFD&amp;utm_medium=Two-wheeler%2FThree-wheeler&amp;utm_campaign=TVS%20Diode" TargetMode="External"/><Relationship Id="rId13" Type="http://schemas.openxmlformats.org/officeDocument/2006/relationships/hyperlink" Target="https://www.littelfuse.com/products/tvs-diodes/automotive-and-high-reliability-tvs/sld6s.aspx?utm_source=SFD&amp;utm_medium=Two-wheeler%2FThree-wheeler&amp;utm_campaign=TVS%20Diode" TargetMode="External"/><Relationship Id="rId3" Type="http://schemas.openxmlformats.org/officeDocument/2006/relationships/hyperlink" Target="https://www.littelfuse.com/products/power-semiconductors/discrete-thyristors/scr/s8016xa.aspx?utm_source=SFD&amp;utm_medium=Two-wheeler%2FThree-wheeler&amp;utm_campaign=Thyristor" TargetMode="External"/><Relationship Id="rId7" Type="http://schemas.openxmlformats.org/officeDocument/2006/relationships/hyperlink" Target="https://www.littelfuse.com/products/power-semiconductors/silicon-carbide/sic-mosfets.aspx?utm_source=SFD&amp;utm_medium=Two-wheeler%2FThree-wheeler&amp;utm_campaign=SiC%20MOSFET" TargetMode="External"/><Relationship Id="rId12" Type="http://schemas.openxmlformats.org/officeDocument/2006/relationships/hyperlink" Target="https://www.littelfuse.com/products/tvs-diodes/automotive-and-high-reliability-tvs/sld8s.aspx?utm_source=SFD&amp;utm_medium=Two-wheeler%2FThree-wheeler&amp;utm_campaign=TVS%20Diode" TargetMode="External"/><Relationship Id="rId2" Type="http://schemas.openxmlformats.org/officeDocument/2006/relationships/hyperlink" Target="https://www.littelfuse.com/products/power-semiconductors/discrete-thyristors/scr/hs4040xaqx.aspx?utm_source=SFD&amp;utm_medium=Two-wheeler%2FThree-wheeler&amp;utm_campaign=Thyristor" TargetMode="External"/><Relationship Id="rId16" Type="http://schemas.microsoft.com/office/2007/relationships/hdphoto" Target="../media/hdphoto1.wdp"/><Relationship Id="rId1" Type="http://schemas.openxmlformats.org/officeDocument/2006/relationships/slideLayout" Target="../slideLayouts/slideLayout2.xml"/><Relationship Id="rId6" Type="http://schemas.openxmlformats.org/officeDocument/2006/relationships/hyperlink" Target="https://www.littelfuse.com/products/power-semiconductors/discrete-mosfets/n-channel-ultra-junction/x2-class.aspx?utm_source=SFD&amp;utm_medium=Two-wheeler%2FThree-wheeler&amp;utm_campaign=MOSFET" TargetMode="External"/><Relationship Id="rId11" Type="http://schemas.openxmlformats.org/officeDocument/2006/relationships/hyperlink" Target="https://www.littelfuse.com/products/tvs-diode-arrays/automotive-qualified/aq24cana.aspx?utm_source=SFD&amp;utm_medium=Two-wheeler%2FThree-wheeler&amp;utm_campaign=TVS%20Diode%20Array" TargetMode="External"/><Relationship Id="rId5" Type="http://schemas.openxmlformats.org/officeDocument/2006/relationships/hyperlink" Target="https://www.littelfuse.com/products/sidactor-protection-thyristors/high-exposure-surge-protection/pxxx0fnl.aspx?utm_source=SFD&amp;utm_medium=Two-wheeler%2FThree-wheeler&amp;utm_campaign=SIDACTOR" TargetMode="External"/><Relationship Id="rId15" Type="http://schemas.openxmlformats.org/officeDocument/2006/relationships/image" Target="../media/image18.png"/><Relationship Id="rId10" Type="http://schemas.openxmlformats.org/officeDocument/2006/relationships/hyperlink" Target="https://www.littelfuse.com/products/power-semiconductors/silicon-carbide/sic-schottky-diodes.aspx?utm_source=SFD&amp;utm_medium=Two-wheeler%2FThree-wheeler&amp;utm_campaign=SiC%20Diode" TargetMode="External"/><Relationship Id="rId4" Type="http://schemas.openxmlformats.org/officeDocument/2006/relationships/hyperlink" Target="https://www.littelfuse.com/products/varistors/radial-leaded/aumov.aspx?utm_source=SFD&amp;utm_medium=Two-wheeler%2FThree-wheeler&amp;utm_campaign=MOV" TargetMode="External"/><Relationship Id="rId9" Type="http://schemas.openxmlformats.org/officeDocument/2006/relationships/hyperlink" Target="https://www.ixys.com/PartSearchResults.aspx?searchStr=DPG&amp;SearchSubmit=Go" TargetMode="External"/><Relationship Id="rId14" Type="http://schemas.openxmlformats.org/officeDocument/2006/relationships/hyperlink" Target="https://www.littelfuse.com/products/tvs-diodes/automotive-and-high-reliability-tvs/sld5s.aspx?utm_source=SFD&amp;utm_medium=Two-wheeler%2FThree-wheeler&amp;utm_campaign=TVS%20Diode"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www.littelfuse.com/products/magnetic-sensors-and-reed-switches/reed-switches/mdsr-10.aspx?utm_source=SFD&amp;utm_medium=Two-wheeler%2FThree-wheeler&amp;utm_campaign=Reed%20switch" TargetMode="External"/><Relationship Id="rId13" Type="http://schemas.openxmlformats.org/officeDocument/2006/relationships/hyperlink" Target="https://www.littelfuse.com/products/fuses/automotive-aftermarket-products/cartridge-fuses/lp-jcase-fuse.aspx?utm_source=SFD&amp;utm_medium=Two-wheeler%2FThree-wheeler&amp;utm_campaign=Fuse" TargetMode="External"/><Relationship Id="rId18" Type="http://schemas.openxmlformats.org/officeDocument/2006/relationships/hyperlink" Target="https://www.littelfuse.com/search-results.aspx?utm_source=SFD&amp;utm_medium=Two-wheeler%2FThree-wheeler&amp;utm_campaign=Fuse%20Holder%20%26%20Box#q=HWB&amp;t=SeriesTab" TargetMode="External"/><Relationship Id="rId26" Type="http://schemas.openxmlformats.org/officeDocument/2006/relationships/hyperlink" Target="https://www.littelfuse.com/products/fuse-blocks-fuseholders-and-fuse-accessories/automotive-and-commercial-vehicle-fuse-holders/cf8-799.aspx?utm_source=SFD&amp;utm_medium=Two-wheeler%2FThree-wheeler&amp;utm_campaign=Fuse%20Holder%20%26%20Box" TargetMode="External"/><Relationship Id="rId3" Type="http://schemas.openxmlformats.org/officeDocument/2006/relationships/hyperlink" Target="https://www.littelfuse.com/products/polyswitch-resettable-ptcs/surface-mount/asmd.aspx?utm_source=SFD&amp;utm_medium=Two-wheeler%2FThree-wheeler&amp;utm_campaign=PPTC" TargetMode="External"/><Relationship Id="rId21" Type="http://schemas.openxmlformats.org/officeDocument/2006/relationships/hyperlink" Target="https://www.littelfuse.com/products/fuse-blocks-fuseholders-and-fuse-accessories/automotive-and-commercial-vehicle-fuse-holders/jcase-fhjp.aspx?utm_source=SFD&amp;utm_medium=Two-wheeler%2FThree-wheeler&amp;utm_campaign=Fuse%20Holder%20%26%20Box" TargetMode="External"/><Relationship Id="rId7" Type="http://schemas.openxmlformats.org/officeDocument/2006/relationships/hyperlink" Target="https://www.littelfuse.com/products/tvs-diode-arrays/automotive-qualified/aq24cana.aspx?utm_source=SFD&amp;utm_medium=Two-wheeler%2FThree-wheeler&amp;utm_campaign=TVS%20Diode%20Array" TargetMode="External"/><Relationship Id="rId12" Type="http://schemas.openxmlformats.org/officeDocument/2006/relationships/hyperlink" Target="https://www.littelfuse.com/products/fuses/automotive-aftermarket-products/bolt-down-fuses/mega.aspx?utm_source=SFD&amp;utm_medium=Two-wheeler%2FThree-wheeler&amp;utm_campaign=Fuse" TargetMode="External"/><Relationship Id="rId17" Type="http://schemas.openxmlformats.org/officeDocument/2006/relationships/hyperlink" Target="https://www.littelfuse.com/products/fuse-blocks-fuseholders-and-fuse-accessories/automotive-and-commercial-vehicle-fuse-holders/midi-flex.aspx?utm_source=SFD&amp;utm_medium=Two-wheeler%2FThree-wheeler&amp;utm_campaign=Fuse%20Holder%20%26%20Box" TargetMode="External"/><Relationship Id="rId25" Type="http://schemas.openxmlformats.org/officeDocument/2006/relationships/hyperlink" Target="https://www.littelfuse.com/products/dc-power-distribution-modules/fuse-only-pdms/mdb5.aspx?utm_source=SFD&amp;utm_medium=Two-wheeler%2FThree-wheeler&amp;utm_campaign=Fuse%20Holder%20%26%20Box" TargetMode="External"/><Relationship Id="rId2" Type="http://schemas.openxmlformats.org/officeDocument/2006/relationships/hyperlink" Target="https://www.littelfuse.com/products/temperature-sensors/digital-temperature-indicators/setp.aspx?utm_source=SFD&amp;utm_medium=Two-wheeler%2FThree-wheeler&amp;utm_campaign=Digital%20Temperature%20Indicator" TargetMode="External"/><Relationship Id="rId16" Type="http://schemas.openxmlformats.org/officeDocument/2006/relationships/hyperlink" Target="https://www.littelfuse.com/products/fuse-blocks-fuseholders-and-fuse-accessories/automotive-and-commercial-vehicle-fuse-holders/midi-498.aspx?utm_source=SFD&amp;utm_medium=Two-wheeler%2FThree-wheeler&amp;utm_campaign=Fuse%20Holder%20%26%20Box" TargetMode="External"/><Relationship Id="rId20" Type="http://schemas.openxmlformats.org/officeDocument/2006/relationships/hyperlink" Target="https://www.littelfuse.com/products/fuse-blocks-fuseholders-and-fuse-accessories/powr-blok-modular-power-distribution.aspx" TargetMode="External"/><Relationship Id="rId29" Type="http://schemas.openxmlformats.org/officeDocument/2006/relationships/hyperlink" Target="https://www.littelfuse.com/products/varistors/surface-mount/auml.aspx?utm_source=SFD&amp;utm_medium=Two-wheeler%2FThree-wheeler&amp;utm_campaign=MOV" TargetMode="External"/><Relationship Id="rId1" Type="http://schemas.openxmlformats.org/officeDocument/2006/relationships/slideLayout" Target="../slideLayouts/slideLayout5.xml"/><Relationship Id="rId6" Type="http://schemas.openxmlformats.org/officeDocument/2006/relationships/hyperlink" Target="https://www.littelfuse.com/products/fuses/aecq-compliant/437a.aspx?utm_source=SFD&amp;utm_medium=Two-wheeler%2FThree-wheeler&amp;utm_campaign=Fuse" TargetMode="External"/><Relationship Id="rId11" Type="http://schemas.openxmlformats.org/officeDocument/2006/relationships/hyperlink" Target="https://www.littelfuse.com/products/fuses/automotive-passenger-car/high-current-fuses/498.aspx?utm_source=SFD&amp;utm_medium=Two-wheeler%2FThree-wheeler&amp;utm_campaign=Fuse" TargetMode="External"/><Relationship Id="rId24" Type="http://schemas.openxmlformats.org/officeDocument/2006/relationships/hyperlink" Target="https://www.littelfuse.com/products/fuse-blocks-fuseholders-and-fuse-accessories/automotive-and-commercial-vehicle-fuse-holders/mega-sn.aspx?utm_source=SFD&amp;utm_medium=Two-wheeler%2FThree-wheeler&amp;utm_campaign=Fuse%20Holder%20%26%20Box" TargetMode="External"/><Relationship Id="rId5" Type="http://schemas.openxmlformats.org/officeDocument/2006/relationships/hyperlink" Target="https://www.littelfuse.com/products/fuses/aecq-compliant/438a.aspx?utm_source=SFD&amp;utm_medium=Two-wheeler%2FThree-wheeler&amp;utm_campaign=Fuse" TargetMode="External"/><Relationship Id="rId15" Type="http://schemas.openxmlformats.org/officeDocument/2006/relationships/hyperlink" Target="https://www.littelfuse.com/products/fuses/automotive-aftermarket-products/blade-fuses/ato.aspx?utm_source=SFD&amp;utm_medium=Two-wheeler%2FThree-wheeler&amp;utm_campaign=Fuse" TargetMode="External"/><Relationship Id="rId23" Type="http://schemas.openxmlformats.org/officeDocument/2006/relationships/hyperlink" Target="https://www.littelfuse.com/products/fuse-blocks-fuseholders-and-fuse-accessories/automotive-and-commercial-vehicle-fuse-holders/mega-flex.aspx?utm_source=SFD&amp;utm_medium=Two-wheeler%2FThree-wheeler&amp;utm_campaign=Fuse%20Holder%20%26%20Box" TargetMode="External"/><Relationship Id="rId28" Type="http://schemas.openxmlformats.org/officeDocument/2006/relationships/hyperlink" Target="https://www.littelfuse.com/products/temperature-sensors/surface-mount-thermistors.aspx?utm_source=SFD&amp;utm_medium=Two-wheeler%2FThree-wheeler&amp;utm_campaign=NTC" TargetMode="External"/><Relationship Id="rId10" Type="http://schemas.openxmlformats.org/officeDocument/2006/relationships/hyperlink" Target="https://www.littelfuse.com/products/fuses/automotive-aftermarket-products/blade-fuses/mini.aspx?utm_source=SFD&amp;utm_medium=Two-wheeler%2FThree-wheeler&amp;utm_campaign=Fuse" TargetMode="External"/><Relationship Id="rId19" Type="http://schemas.openxmlformats.org/officeDocument/2006/relationships/hyperlink" Target="https://www.littelfuse.com/products/fuse-blocks-fuseholders-and-fuse-accessories/powr-blok-modular-power-distribution.aspx?utm_source=SFD&amp;utm_medium=Two-wheeler%2FThree-wheeler&amp;utm_campaign=Fuse%20Holder%20%26%20Box" TargetMode="External"/><Relationship Id="rId31" Type="http://schemas.microsoft.com/office/2007/relationships/hdphoto" Target="../media/hdphoto1.wdp"/><Relationship Id="rId4" Type="http://schemas.openxmlformats.org/officeDocument/2006/relationships/hyperlink" Target="https://www.littelfuse.com/products/polyswitch-resettable-ptcs/surface-mount/automotive-high-temperature-smd/miniasmdch050f_2.aspx?utm_source=SFD&amp;utm_medium=Two-wheeler%2FThree-wheeler&amp;utm_campaign=PPTC" TargetMode="External"/><Relationship Id="rId9" Type="http://schemas.openxmlformats.org/officeDocument/2006/relationships/hyperlink" Target="https://www.littelfuse.com/products/fuses/automotive-aftermarket-products/cartridge-fuses/jcase.aspx?utm_source=SFD&amp;utm_medium=Two-wheeler%2FThree-wheeler&amp;utm_campaign=Fuse" TargetMode="External"/><Relationship Id="rId14" Type="http://schemas.openxmlformats.org/officeDocument/2006/relationships/hyperlink" Target="https://www.littelfuse.com/products/fuses/automotive-passenger-car/blade-fuses/891.aspx?utm_source=SFD&amp;utm_medium=Two-wheeler%2FThree-wheeler&amp;utm_campaign=Fuse" TargetMode="External"/><Relationship Id="rId22" Type="http://schemas.openxmlformats.org/officeDocument/2006/relationships/hyperlink" Target="https://www.littelfuse.com/products/fuse-blocks-fuseholders-and-fuse-accessories/automotive-and-commercial-vehicle-fuse-holders/mega-298-bolt-down.aspx?utm_source=SFD&amp;utm_medium=Two-wheeler%2FThree-wheeler&amp;utm_campaign=Fuse%20Holder%20%26%20Box" TargetMode="External"/><Relationship Id="rId27" Type="http://schemas.openxmlformats.org/officeDocument/2006/relationships/hyperlink" Target="https://www.littelfuse.com/products/tvs-diodes/automotive-and-high-reliability-tvs/tpsmb.aspx?utm_source=SFD&amp;utm_medium=Two-wheeler%2FThree-wheeler&amp;utm_campaign=TVS%20Diode" TargetMode="External"/><Relationship Id="rId30"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hyperlink" Target="https://www.littelfuse.com/products/fuses/automotive-aftermarket-products/blade-fuses/ato.aspx?utm_source=SFD&amp;utm_medium=Two-wheeler%2FThree-wheeler&amp;utm_campaign=Fuse" TargetMode="External"/><Relationship Id="rId13" Type="http://schemas.openxmlformats.org/officeDocument/2006/relationships/hyperlink" Target="https://www.littelfuse.com/products/fuse-blocks-fuseholders-and-fuse-accessories/powr-blok-modular-power-distribution.aspx" TargetMode="External"/><Relationship Id="rId18" Type="http://schemas.openxmlformats.org/officeDocument/2006/relationships/hyperlink" Target="https://www.littelfuse.com/products/dc-power-distribution-modules/fuse-only-pdms/mdb5.aspx?utm_source=SFD&amp;utm_medium=Two-wheeler%2FThree-wheeler&amp;utm_campaign=Fuse%20Holder%20%26%20Box" TargetMode="External"/><Relationship Id="rId3" Type="http://schemas.openxmlformats.org/officeDocument/2006/relationships/hyperlink" Target="https://www.littelfuse.com/products/fuses/automotive-aftermarket-products/blade-fuses/mini.aspx?utm_source=SFD&amp;utm_medium=Two-wheeler%2FThree-wheeler&amp;utm_campaign=Fuse" TargetMode="External"/><Relationship Id="rId21" Type="http://schemas.openxmlformats.org/officeDocument/2006/relationships/hyperlink" Target="https://www.littelfuse.com/products/temperature-sensors/digital-temperature-indicators/setp.aspx?utm_source=SFD&amp;utm_medium=Two-wheeler%2FThree-wheeler&amp;utm_campaign=Digital%20Temperature%20Indicator" TargetMode="External"/><Relationship Id="rId7" Type="http://schemas.openxmlformats.org/officeDocument/2006/relationships/hyperlink" Target="https://www.littelfuse.com/products/fuses/automotive-passenger-car/blade-fuses/891.aspx?utm_source=SFD&amp;utm_medium=Two-wheeler%2FThree-wheeler&amp;utm_campaign=Fuse" TargetMode="External"/><Relationship Id="rId12" Type="http://schemas.openxmlformats.org/officeDocument/2006/relationships/hyperlink" Target="https://www.littelfuse.com/products/fuse-blocks-fuseholders-and-fuse-accessories/powr-blok-modular-power-distribution.aspx?utm_source=SFD&amp;utm_medium=Two-wheeler%2FThree-wheeler&amp;utm_campaign=Fuse%20Holder%20%26%20Box" TargetMode="External"/><Relationship Id="rId17" Type="http://schemas.openxmlformats.org/officeDocument/2006/relationships/hyperlink" Target="https://www.littelfuse.com/products/fuse-blocks-fuseholders-and-fuse-accessories/automotive-and-commercial-vehicle-fuse-holders/mega-sn.aspx?utm_source=SFD&amp;utm_medium=Two-wheeler%2FThree-wheeler&amp;utm_campaign=Fuse%20Holder%20%26%20Box" TargetMode="External"/><Relationship Id="rId25" Type="http://schemas.microsoft.com/office/2007/relationships/hdphoto" Target="../media/hdphoto1.wdp"/><Relationship Id="rId2" Type="http://schemas.openxmlformats.org/officeDocument/2006/relationships/hyperlink" Target="https://www.littelfuse.com/products/fuses/automotive-aftermarket-products/cartridge-fuses/jcase.aspx?utm_source=SFD&amp;utm_medium=Two-wheeler%2FThree-wheeler&amp;utm_campaign=Fuse" TargetMode="External"/><Relationship Id="rId16" Type="http://schemas.openxmlformats.org/officeDocument/2006/relationships/hyperlink" Target="https://www.littelfuse.com/products/fuse-blocks-fuseholders-and-fuse-accessories/automotive-and-commercial-vehicle-fuse-holders/mega-flex.aspx?utm_source=SFD&amp;utm_medium=Two-wheeler%2FThree-wheeler&amp;utm_campaign=Fuse%20Holder%20%26%20Box" TargetMode="External"/><Relationship Id="rId20" Type="http://schemas.openxmlformats.org/officeDocument/2006/relationships/hyperlink" Target="https://www.littelfuse.com/products/tvs-diodes/automotive-and-high-reliability-tvs/tpsmb.aspx?utm_source=SFD&amp;utm_medium=Two-wheeler%2FThree-wheeler&amp;utm_campaign=TVS%20Diode" TargetMode="External"/><Relationship Id="rId1" Type="http://schemas.openxmlformats.org/officeDocument/2006/relationships/slideLayout" Target="../slideLayouts/slideLayout5.xml"/><Relationship Id="rId6" Type="http://schemas.openxmlformats.org/officeDocument/2006/relationships/hyperlink" Target="https://www.littelfuse.com/products/fuses/automotive-aftermarket-products/cartridge-fuses/lp-jcase-fuse.aspx?utm_source=SFD&amp;utm_medium=Two-wheeler%2FThree-wheeler&amp;utm_campaign=Fuse" TargetMode="External"/><Relationship Id="rId11" Type="http://schemas.openxmlformats.org/officeDocument/2006/relationships/hyperlink" Target="https://www.littelfuse.com/search-results.aspx?utm_source=SFD&amp;utm_medium=Two-wheeler%2FThree-wheeler&amp;utm_campaign=Fuse%20Holder%20%26%20Box#q=HWB&amp;t=SeriesTab" TargetMode="External"/><Relationship Id="rId24" Type="http://schemas.openxmlformats.org/officeDocument/2006/relationships/image" Target="../media/image18.png"/><Relationship Id="rId5" Type="http://schemas.openxmlformats.org/officeDocument/2006/relationships/hyperlink" Target="https://www.littelfuse.com/products/fuses/automotive-aftermarket-products/bolt-down-fuses/mega.aspx?utm_source=SFD&amp;utm_medium=Two-wheeler%2FThree-wheeler&amp;utm_campaign=Fuse" TargetMode="External"/><Relationship Id="rId15" Type="http://schemas.openxmlformats.org/officeDocument/2006/relationships/hyperlink" Target="https://www.littelfuse.com/products/fuse-blocks-fuseholders-and-fuse-accessories/automotive-and-commercial-vehicle-fuse-holders/mega-298-bolt-down.aspx?utm_source=SFD&amp;utm_medium=Two-wheeler%2FThree-wheeler&amp;utm_campaign=Fuse%20Holder%20%26%20Box" TargetMode="External"/><Relationship Id="rId23" Type="http://schemas.openxmlformats.org/officeDocument/2006/relationships/hyperlink" Target="https://www.littelfuse.com/products/varistors/surface-mount/auml.aspx?utm_source=SFD&amp;utm_medium=Two-wheeler%2FThree-wheeler&amp;utm_campaign=MOV" TargetMode="External"/><Relationship Id="rId10" Type="http://schemas.openxmlformats.org/officeDocument/2006/relationships/hyperlink" Target="https://www.littelfuse.com/products/fuse-blocks-fuseholders-and-fuse-accessories/automotive-and-commercial-vehicle-fuse-holders/midi-flex.aspx?utm_source=SFD&amp;utm_medium=Two-wheeler%2FThree-wheeler&amp;utm_campaign=Fuse%20Holder%20%26%20Box" TargetMode="External"/><Relationship Id="rId19" Type="http://schemas.openxmlformats.org/officeDocument/2006/relationships/hyperlink" Target="https://www.littelfuse.com/products/fuse-blocks-fuseholders-and-fuse-accessories/automotive-and-commercial-vehicle-fuse-holders/cf8-799.aspx?utm_source=SFD&amp;utm_medium=Two-wheeler%2FThree-wheeler&amp;utm_campaign=Fuse%20Holder%20%26%20Box" TargetMode="External"/><Relationship Id="rId4" Type="http://schemas.openxmlformats.org/officeDocument/2006/relationships/hyperlink" Target="https://www.littelfuse.com/products/fuses/automotive-passenger-car/high-current-fuses/498.aspx?utm_source=SFD&amp;utm_medium=Two-wheeler%2FThree-wheeler&amp;utm_campaign=Fuse" TargetMode="External"/><Relationship Id="rId9" Type="http://schemas.openxmlformats.org/officeDocument/2006/relationships/hyperlink" Target="https://www.littelfuse.com/products/fuse-blocks-fuseholders-and-fuse-accessories/automotive-and-commercial-vehicle-fuse-holders/midi-498.aspx?utm_source=SFD&amp;utm_medium=Two-wheeler%2FThree-wheeler&amp;utm_campaign=Fuse%20Holder%20%26%20Box" TargetMode="External"/><Relationship Id="rId14" Type="http://schemas.openxmlformats.org/officeDocument/2006/relationships/hyperlink" Target="https://www.littelfuse.com/products/fuse-blocks-fuseholders-and-fuse-accessories/automotive-and-commercial-vehicle-fuse-holders/jcase-fhjp.aspx?utm_source=SFD&amp;utm_medium=Two-wheeler%2FThree-wheeler&amp;utm_campaign=Fuse%20Holder%20%26%20Box" TargetMode="External"/><Relationship Id="rId22" Type="http://schemas.openxmlformats.org/officeDocument/2006/relationships/hyperlink" Target="https://www.littelfuse.com/products/temperature-sensors/surface-mount-thermistors.aspx?utm_source=SFD&amp;utm_medium=Two-wheeler%2FThree-wheeler&amp;utm_campaign=NTC"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littelfuse.com/products/magnetic-sensors-and-reed-switches/reed-switches/mdsr-10.aspx?utm_source=SFD&amp;utm_medium=Two-wheeler%2FThree-wheeler&amp;utm_campaign=Reed%20switch" TargetMode="External"/><Relationship Id="rId3" Type="http://schemas.openxmlformats.org/officeDocument/2006/relationships/hyperlink" Target="https://www.littelfuse.com/products/polyswitch-resettable-ptcs/surface-mount/asmd.aspx?utm_source=SFD&amp;utm_medium=Two-wheeler%2FThree-wheeler&amp;utm_campaign=PPTC" TargetMode="External"/><Relationship Id="rId7" Type="http://schemas.openxmlformats.org/officeDocument/2006/relationships/hyperlink" Target="https://www.littelfuse.com/products/tvs-diode-arrays/automotive-qualified/aq24cana.aspx?utm_source=SFD&amp;utm_medium=Two-wheeler%2FThree-wheeler&amp;utm_campaign=TVS%20Diode%20Array" TargetMode="External"/><Relationship Id="rId2" Type="http://schemas.openxmlformats.org/officeDocument/2006/relationships/hyperlink" Target="https://www.littelfuse.com/products/temperature-sensors/digital-temperature-indicators/setp.aspx?utm_source=SFD&amp;utm_medium=Two-wheeler%2FThree-wheeler&amp;utm_campaign=Digital%20Temperature%20Indicator" TargetMode="External"/><Relationship Id="rId1" Type="http://schemas.openxmlformats.org/officeDocument/2006/relationships/slideLayout" Target="../slideLayouts/slideLayout5.xml"/><Relationship Id="rId6" Type="http://schemas.openxmlformats.org/officeDocument/2006/relationships/hyperlink" Target="https://www.littelfuse.com/products/fuses/aecq-compliant/437a.aspx?utm_source=SFD&amp;utm_medium=Two-wheeler%2FThree-wheeler&amp;utm_campaign=Fuse" TargetMode="External"/><Relationship Id="rId5" Type="http://schemas.openxmlformats.org/officeDocument/2006/relationships/hyperlink" Target="https://www.littelfuse.com/products/fuses/aecq-compliant/438a.aspx?utm_source=SFD&amp;utm_medium=Two-wheeler%2FThree-wheeler&amp;utm_campaign=Fuse" TargetMode="External"/><Relationship Id="rId10" Type="http://schemas.microsoft.com/office/2007/relationships/hdphoto" Target="../media/hdphoto1.wdp"/><Relationship Id="rId4" Type="http://schemas.openxmlformats.org/officeDocument/2006/relationships/hyperlink" Target="https://www.littelfuse.com/products/polyswitch-resettable-ptcs/surface-mount/automotive-high-temperature-smd/miniasmdch050f_2.aspx?utm_source=SFD&amp;utm_medium=Two-wheeler%2FThree-wheeler&amp;utm_campaign=PPTC" TargetMode="External"/><Relationship Id="rId9"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hyperlink" Target="https://www.littelfuse.com/~/media/commercial-vehicle/brochures/littelfuse-commercial-vehicle-pdm-brochure?hsCtaTracking=85e87de6-21a9-41d7-9dc5-e8b0183a8717%7C159fcfac-9ca9-4ed1-a788-a09c94571d07" TargetMode="External"/><Relationship Id="rId3" Type="http://schemas.openxmlformats.org/officeDocument/2006/relationships/image" Target="../media/image19.png"/><Relationship Id="rId7" Type="http://schemas.openxmlformats.org/officeDocument/2006/relationships/hyperlink" Target="http://electronicscatalogs.littelfuse.com/psg" TargetMode="External"/><Relationship Id="rId12" Type="http://schemas.openxmlformats.org/officeDocument/2006/relationships/image" Target="../media/image23.png"/><Relationship Id="rId2" Type="http://schemas.openxmlformats.org/officeDocument/2006/relationships/hyperlink" Target="http://cdn2.hubspot.net/hubfs/455238/CVP-The_Top_5_Things_You_Need_to_Know_About_Working_with_Littelfuse_Commercial_Vehicle_Products.pdf?__hstc=248160920.f238f03e0652f711d18ab1c1c63f9164.1606394022863.1614700320156.1614804559725.24&amp;__hssc=248160920.1.1614804559725&amp;__hsfp=1698217994&amp;hsCtaTracking=edac15b4-1d7e-4f10-bf66-d3f4349e381f%7C0ed435a9-6592-470a-9da3-a7355ee4db07" TargetMode="External"/><Relationship Id="rId1" Type="http://schemas.openxmlformats.org/officeDocument/2006/relationships/slideLayout" Target="../slideLayouts/slideLayout5.xml"/><Relationship Id="rId6" Type="http://schemas.openxmlformats.org/officeDocument/2006/relationships/hyperlink" Target="http://electronicscatalogs.littelfuse.com/" TargetMode="External"/><Relationship Id="rId11" Type="http://schemas.openxmlformats.org/officeDocument/2006/relationships/hyperlink" Target="https://electronicscatalogs.littelfuse.com/Power-Semiconductor-Selection-Guide/C1/" TargetMode="External"/><Relationship Id="rId5" Type="http://schemas.openxmlformats.org/officeDocument/2006/relationships/image" Target="../media/image20.png"/><Relationship Id="rId15" Type="http://schemas.openxmlformats.org/officeDocument/2006/relationships/image" Target="../media/image25.png"/><Relationship Id="rId10" Type="http://schemas.openxmlformats.org/officeDocument/2006/relationships/image" Target="../media/image22.png"/><Relationship Id="rId4" Type="http://schemas.openxmlformats.org/officeDocument/2006/relationships/hyperlink" Target="https://www.littelfuse.com/~/media/commercial-vehicle/catalogs/littelfuse-aftermarket-catalog-cvp150.pdf?la=en" TargetMode="External"/><Relationship Id="rId9" Type="http://schemas.openxmlformats.org/officeDocument/2006/relationships/hyperlink" Target="https://www.ixysic.com/Index/graphics/ProductCatalog.pdf" TargetMode="External"/><Relationship Id="rId1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28.sv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xml"/><Relationship Id="rId4" Type="http://schemas.openxmlformats.org/officeDocument/2006/relationships/image" Target="../media/image31.svg"/></Relationships>
</file>

<file path=ppt/slides/_rels/slide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www.littelfuse.com/products/fuses/aecq-compliant/441a.aspx?utm_source=SFD&amp;utm_medium=Two-wheeler%2FThree-wheeler&amp;utm_campaign=Fuse" TargetMode="External"/><Relationship Id="rId7" Type="http://schemas.openxmlformats.org/officeDocument/2006/relationships/image" Target="../media/image34.png"/><Relationship Id="rId2" Type="http://schemas.openxmlformats.org/officeDocument/2006/relationships/hyperlink" Target="https://www.littelfuse.com/products/fuses/aecq-compliant/440a.aspx?utm_source=SFD&amp;utm_medium=Two-wheeler%2FThree-wheeler&amp;utm_campaign=Fuse" TargetMode="External"/><Relationship Id="rId1" Type="http://schemas.openxmlformats.org/officeDocument/2006/relationships/slideLayout" Target="../slideLayouts/slideLayout2.xml"/><Relationship Id="rId6" Type="http://schemas.openxmlformats.org/officeDocument/2006/relationships/hyperlink" Target="https://www.littelfuse.com/products/power-semiconductors/discrete-thyristors/scr/mcr12dsx.aspx?utm_source=SFD&amp;utm_medium=Two-wheeler%2FThree-wheeler&amp;utm_campaign=SCR" TargetMode="External"/><Relationship Id="rId5" Type="http://schemas.openxmlformats.org/officeDocument/2006/relationships/hyperlink" Target="https://www.littelfuse.com/products/power-semiconductors/discrete-thyristors/scr/sxx08xsx-sxx08x.aspx?utm_source=SFD&amp;utm_medium=Two-wheeler%2FThree-wheeler&amp;utm_campaign=SCR" TargetMode="External"/><Relationship Id="rId4" Type="http://schemas.openxmlformats.org/officeDocument/2006/relationships/hyperlink" Target="https://www.littelfuse.com/products/power-semiconductors/discrete-thyristors/scr/sxx04xsx.aspx?utm_source=SFD&amp;utm_medium=Two-wheeler%2FThree-wheeler&amp;utm_campaign=SCR" TargetMode="External"/><Relationship Id="rId9" Type="http://schemas.microsoft.com/office/2007/relationships/hdphoto" Target="../media/hdphoto1.wdp"/></Relationships>
</file>

<file path=ppt/slides/_rels/slide23.xml.rels><?xml version="1.0" encoding="UTF-8" standalone="yes"?>
<Relationships xmlns="http://schemas.openxmlformats.org/package/2006/relationships"><Relationship Id="rId8" Type="http://schemas.openxmlformats.org/officeDocument/2006/relationships/hyperlink" Target="https://www.littelfuse.com/search-results.aspx?utm_source=SFD&amp;utm_medium=Two-wheeler%2FThree-wheeler&amp;utm_campaign=Ignition%20IGBT#q=LGD&amp;t=SeriesTab&amp;f:@ftechnology30330=[Power%20Semiconductors]" TargetMode="External"/><Relationship Id="rId3" Type="http://schemas.openxmlformats.org/officeDocument/2006/relationships/hyperlink" Target="https://www.littelfuse.com/products/fuses/aecq-compliant/441a.aspx?utm_source=SFD&amp;utm_medium=Two-wheeler%2FThree-wheeler&amp;utm_campaign=Fuse" TargetMode="External"/><Relationship Id="rId7" Type="http://schemas.openxmlformats.org/officeDocument/2006/relationships/hyperlink" Target="https://www.littelfuse.com/search-results.aspx?utm_source=SFD&amp;utm_medium=Two-wheeler%2FThree-wheeler&amp;utm_campaign=Ignition%20IGBT#q=LGB&amp;t=SeriesTab" TargetMode="External"/><Relationship Id="rId2" Type="http://schemas.openxmlformats.org/officeDocument/2006/relationships/hyperlink" Target="https://www.littelfuse.com/products/fuses/aecq-compliant/440a.aspx?utm_source=SFD&amp;utm_medium=Two-wheeler%2FThree-wheeler&amp;utm_campaign=Fuse" TargetMode="External"/><Relationship Id="rId1" Type="http://schemas.openxmlformats.org/officeDocument/2006/relationships/slideLayout" Target="../slideLayouts/slideLayout2.xml"/><Relationship Id="rId6" Type="http://schemas.openxmlformats.org/officeDocument/2006/relationships/hyperlink" Target="https://www.littelfuse.com/products/tvs-diodes/automotive-and-high-reliability-tvs/tpsmb.aspx?utm_source=SFD&amp;utm_medium=Two-wheeler%2FThree-wheeler&amp;utm_campaign=TVS%20Diode" TargetMode="External"/><Relationship Id="rId11" Type="http://schemas.microsoft.com/office/2007/relationships/hdphoto" Target="../media/hdphoto1.wdp"/><Relationship Id="rId5" Type="http://schemas.openxmlformats.org/officeDocument/2006/relationships/hyperlink" Target="https://www.littelfuse.com/products/polyswitch-resettable-ptcs/surface-mount/automotive-high-temperature-smd/miniasmdch050f_2.aspx?utm_source=SFD&amp;utm_medium=Two-wheeler%2FThree-wheeler&amp;utm_campaign=PPTC" TargetMode="External"/><Relationship Id="rId10" Type="http://schemas.openxmlformats.org/officeDocument/2006/relationships/image" Target="../media/image18.png"/><Relationship Id="rId4" Type="http://schemas.openxmlformats.org/officeDocument/2006/relationships/hyperlink" Target="https://www.littelfuse.com/products/polyswitch-resettable-ptcs/surface-mount/asmdc.aspx?utm_source=SFD&amp;utm_medium=Two-wheeler%2FThree-wheeler&amp;utm_campaign=PPTC" TargetMode="External"/><Relationship Id="rId9" Type="http://schemas.openxmlformats.org/officeDocument/2006/relationships/image" Target="../media/image35.png"/></Relationships>
</file>

<file path=ppt/slides/_rels/slide2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hyperlink" Target="https://www.littelfuse.com/search-results.aspx?utm_source=SFD&amp;utm_medium=Two-wheeler%2FThree-wheeler&amp;utm_campaign=SCR#q=Sjxx&amp;t=SeriesTab" TargetMode="External"/><Relationship Id="rId7" Type="http://schemas.openxmlformats.org/officeDocument/2006/relationships/image" Target="../media/image18.png"/><Relationship Id="rId2" Type="http://schemas.openxmlformats.org/officeDocument/2006/relationships/hyperlink" Target="https://www.littelfuse.com/products/power-semiconductors/discrete-thyristors/scr/sjxx25xxa.aspx?utm_source=SFD&amp;utm_medium=Two-wheeler%2FThree-wheeler&amp;utm_campaign=SCR" TargetMode="Externa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hyperlink" Target="https://www.littelfuse.com/products/power-semiconductors/discrete-thyristors/scr/svxx20xx.aspx?utm_source=SFD&amp;utm_medium=Two-wheeler%2FThree-wheeler&amp;utm_campaign=SCR" TargetMode="External"/><Relationship Id="rId4" Type="http://schemas.openxmlformats.org/officeDocument/2006/relationships/hyperlink" Target="https://www.littelfuse.com/products/power-semiconductors/discrete-thyristors/scr/svxx25xx.aspx?utm_source=SFD&amp;utm_medium=Two-wheeler%2FThree-wheeler&amp;utm_campaign=SCR"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9.xml"/><Relationship Id="rId4" Type="http://schemas.openxmlformats.org/officeDocument/2006/relationships/hyperlink" Target="http://www.littelfuse.com/disclaimer-electronics"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databridgemarketresearch.com/reports/global-e-scooter-moped-and-e-motorcycle-market" TargetMode="External"/><Relationship Id="rId7"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fortunebusinessinsights.com/electric-three-wheeler-market-105028" TargetMode="External"/><Relationship Id="rId5" Type="http://schemas.openxmlformats.org/officeDocument/2006/relationships/hyperlink" Target="https://www.expertmarketresearch.com/reports/electric-scooter-and-motorcycle-market" TargetMode="External"/><Relationship Id="rId4" Type="http://schemas.openxmlformats.org/officeDocument/2006/relationships/hyperlink" Target="https://www.marketsandmarkets.com/Market-Reports/electric-scooter-motorcycle-market-142827777.html"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emf"/><Relationship Id="rId4" Type="http://schemas.openxmlformats.org/officeDocument/2006/relationships/image" Target="../media/image15.emf"/></Relationships>
</file>

<file path=ppt/slides/_rels/slide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16.emf"/><Relationship Id="rId4" Type="http://schemas.openxmlformats.org/officeDocument/2006/relationships/image" Target="../media/image15.emf"/></Relationships>
</file>

<file path=ppt/slides/_rels/slide7.xml.rels><?xml version="1.0" encoding="UTF-8" standalone="yes"?>
<Relationships xmlns="http://schemas.openxmlformats.org/package/2006/relationships"><Relationship Id="rId8" Type="http://schemas.openxmlformats.org/officeDocument/2006/relationships/hyperlink" Target="https://www.littelfuse.com/products/tvs-diodes/automotive-and-high-reliability-tvs/tpsmb.aspx?utm_source=SFD&amp;utm_medium=Two-wheeler%2FThree-wheeler&amp;utm_campaign=TVS%20Diode" TargetMode="External"/><Relationship Id="rId13" Type="http://schemas.openxmlformats.org/officeDocument/2006/relationships/hyperlink" Target="https://www.littelfuse.com/search-results.aspx?utm_source=SFD&amp;utm_medium=Two-wheeler%2FThree-wheeler&amp;utm_campaign=HVDC%20Relays#q=DCNEV&amp;t=SeriesTab" TargetMode="External"/><Relationship Id="rId18" Type="http://schemas.openxmlformats.org/officeDocument/2006/relationships/hyperlink" Target="https://www.littelfuse.com/products/magnetic-sensors-and-reed-switches/reed-switches/mdsr-10.aspx?utm_source=SFD&amp;utm_medium=Two-wheeler%2FThree-wheeler&amp;utm_campaign=Reed%20switch" TargetMode="External"/><Relationship Id="rId3" Type="http://schemas.openxmlformats.org/officeDocument/2006/relationships/hyperlink" Target="https://www.littelfuse.com/products/fuses/automotive-aftermarket-products/bolt-down-fuses/mega.aspx?utm_source=SFD&amp;utm_medium=Two-wheeler%2FThree-wheeler&amp;utm_campaign=Fuse" TargetMode="External"/><Relationship Id="rId21" Type="http://schemas.microsoft.com/office/2007/relationships/hdphoto" Target="../media/hdphoto1.wdp"/><Relationship Id="rId7" Type="http://schemas.openxmlformats.org/officeDocument/2006/relationships/hyperlink" Target="https://www.littelfuse.com/products/fuses/automotive-aftermarket-products/blade-fuses/ato.aspx?utm_source=SFD&amp;utm_medium=Two-wheeler%2FThree-wheeler&amp;utm_campaign=Fuse" TargetMode="External"/><Relationship Id="rId12" Type="http://schemas.openxmlformats.org/officeDocument/2006/relationships/hyperlink" Target="https://www.littelfuse.com/products/fuses/axial-radial-thru-hole-fuses/pico-fuses/521.aspx?utm_source=SFD&amp;utm_medium=Two-wheeler%2FThree-wheeler&amp;utm_campaign=Fuse" TargetMode="External"/><Relationship Id="rId17" Type="http://schemas.openxmlformats.org/officeDocument/2006/relationships/hyperlink" Target="https://www.littelfuse.com/products/tvs-diode-arrays/automotive-qualified/aq24cana.aspx?utm_source=SFD&amp;utm_medium=Two-wheeler%2FThree-wheeler&amp;utm_campaign=TVS%20Diode%20Array" TargetMode="External"/><Relationship Id="rId2" Type="http://schemas.openxmlformats.org/officeDocument/2006/relationships/hyperlink" Target="https://www.littelfuse.com/products/fuses/automotive-passenger-car/high-current-fuses/midi-70v.aspx?utm_source=SFD&amp;utm_medium=Two-wheeler%2FThree-wheeler&amp;utm_campaign=Fuse" TargetMode="External"/><Relationship Id="rId16" Type="http://schemas.openxmlformats.org/officeDocument/2006/relationships/hyperlink" Target="https://www.littelfuse.com/products/temperature-sensors/surface-mount-thermistors.aspx?utm_source=SFD&amp;utm_medium=Two-wheeler%2FThree-wheeler&amp;utm_campaign=NTC" TargetMode="External"/><Relationship Id="rId20"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hyperlink" Target="https://www.littelfuse.com/products/fuses/automotive-aftermarket-products/cartridge-fuses/lp-jcase-fuse.aspx?utm_source=SFD&amp;utm_medium=Two-wheeler%2FThree-wheeler&amp;utm_campaign=Fuse" TargetMode="External"/><Relationship Id="rId11" Type="http://schemas.openxmlformats.org/officeDocument/2006/relationships/hyperlink" Target="https://www.littelfuse.com/products/fuses/automotive-aftermarket-products/blade-fuses/mini.aspx?utm_source=SFD&amp;utm_medium=Two-wheeler%2FThree-wheeler&amp;utm_campaign=Fuse" TargetMode="External"/><Relationship Id="rId5" Type="http://schemas.openxmlformats.org/officeDocument/2006/relationships/hyperlink" Target="https://www.littelfuse.com/products/fuses/surface-mount-fuses/nano-2-fuses/881.aspx?utm_source=SFD&amp;utm_medium=Two-wheeler%2FThree-wheeler&amp;utm_campaign=Fuse" TargetMode="External"/><Relationship Id="rId15" Type="http://schemas.openxmlformats.org/officeDocument/2006/relationships/hyperlink" Target="https://www.littelfuse.com/products/temperature-sensors/leaded-thermistors.aspx?utm_source=SFD&amp;utm_medium=Two-wheeler%2FThree-wheeler&amp;utm_campaign=NTC" TargetMode="External"/><Relationship Id="rId10" Type="http://schemas.openxmlformats.org/officeDocument/2006/relationships/hyperlink" Target="https://www.littelfuse.com/products/fuses/aecq-compliant/437a.aspx?utm_source=SFD&amp;utm_medium=Two-wheeler%2FThree-wheeler&amp;utm_campaign=Fuse" TargetMode="External"/><Relationship Id="rId19" Type="http://schemas.openxmlformats.org/officeDocument/2006/relationships/hyperlink" Target="https://www.ixysic.com/home/pdfs.nsf/www/CPC1009N.pdf/$file/CPC1009N.pdf?utm_source=SFD&amp;utm_medium=Two-wheeler%2FThree-wheeler&amp;utm_campaign=SSR" TargetMode="External"/><Relationship Id="rId4" Type="http://schemas.openxmlformats.org/officeDocument/2006/relationships/hyperlink" Target="https://www.littelfuse.com/products/fuses/automotive-passenger-car/high-current-fuses/bf1.aspx?utm_source=SFD&amp;utm_medium=Two-wheeler%2FThree-wheeler&amp;utm_campaign=Fuse" TargetMode="External"/><Relationship Id="rId9" Type="http://schemas.openxmlformats.org/officeDocument/2006/relationships/hyperlink" Target="https://www.littelfuse.com/products/fuses/aecq-compliant/438a.aspx?utm_source=SFD&amp;utm_medium=Two-wheeler%2FThree-wheeler&amp;utm_campaign=Fuse" TargetMode="External"/><Relationship Id="rId14" Type="http://schemas.openxmlformats.org/officeDocument/2006/relationships/hyperlink" Target="https://www.littelfuse.com/search-results.aspx?utm_source=SFD&amp;utm_medium=Two-wheeler%2FThree-wheeler&amp;utm_campaign=HVDC%20Relays#q=DCNLEV&amp;t=SeriesTab"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littelfuse.com/products/tvs-diodes/automotive-and-high-reliability-tvs/tpsmb.aspx?utm_source=SFD&amp;utm_medium=Two-wheeler%2FThree-wheeler&amp;utm_campaign=TVS%20Diode" TargetMode="External"/><Relationship Id="rId13" Type="http://schemas.openxmlformats.org/officeDocument/2006/relationships/hyperlink" Target="https://www.littelfuse.com/search-results.aspx?utm_source=SFD&amp;utm_medium=Two-wheeler%2FThree-wheeler&amp;utm_campaign=HVDC%20Relays#q=DCNEV&amp;t=SeriesTab" TargetMode="External"/><Relationship Id="rId18" Type="http://schemas.openxmlformats.org/officeDocument/2006/relationships/hyperlink" Target="https://www.littelfuse.com/products/magnetic-sensors-and-reed-switches/reed-switches/mdsr-10.aspx?utm_source=SFD&amp;utm_medium=Two-wheeler%2FThree-wheeler&amp;utm_campaign=Reed%20switch" TargetMode="External"/><Relationship Id="rId3" Type="http://schemas.openxmlformats.org/officeDocument/2006/relationships/hyperlink" Target="https://www.littelfuse.com/products/fuses/automotive-aftermarket-products/bolt-down-fuses/mega.aspx?utm_source=SFD&amp;utm_medium=Two-wheeler%2FThree-wheeler&amp;utm_campaign=Fuse" TargetMode="External"/><Relationship Id="rId21" Type="http://schemas.microsoft.com/office/2007/relationships/hdphoto" Target="../media/hdphoto1.wdp"/><Relationship Id="rId7" Type="http://schemas.openxmlformats.org/officeDocument/2006/relationships/hyperlink" Target="https://www.littelfuse.com/products/fuses/automotive-aftermarket-products/blade-fuses/ato.aspx?utm_source=SFD&amp;utm_medium=Two-wheeler%2FThree-wheeler&amp;utm_campaign=Fuse" TargetMode="External"/><Relationship Id="rId12" Type="http://schemas.openxmlformats.org/officeDocument/2006/relationships/hyperlink" Target="https://www.littelfuse.com/products/fuses/axial-radial-thru-hole-fuses/pico-fuses/521.aspx?utm_source=SFD&amp;utm_medium=Two-wheeler%2FThree-wheeler&amp;utm_campaign=Fuse" TargetMode="External"/><Relationship Id="rId17" Type="http://schemas.openxmlformats.org/officeDocument/2006/relationships/hyperlink" Target="https://www.littelfuse.com/products/tvs-diode-arrays/automotive-qualified/aq24cana.aspx?utm_source=SFD&amp;utm_medium=Two-wheeler%2FThree-wheeler&amp;utm_campaign=TVS%20Diode%20Array" TargetMode="External"/><Relationship Id="rId2" Type="http://schemas.openxmlformats.org/officeDocument/2006/relationships/hyperlink" Target="https://www.littelfuse.com/products/fuses/automotive-passenger-car/high-current-fuses/midi-70v.aspx?utm_source=SFD&amp;utm_medium=Two-wheeler%2FThree-wheeler&amp;utm_campaign=Fuse" TargetMode="External"/><Relationship Id="rId16" Type="http://schemas.openxmlformats.org/officeDocument/2006/relationships/hyperlink" Target="https://www.littelfuse.com/products/temperature-sensors/surface-mount-thermistors.aspx?utm_source=SFD&amp;utm_medium=Two-wheeler%2FThree-wheeler&amp;utm_campaign=NTC" TargetMode="External"/><Relationship Id="rId20"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hyperlink" Target="https://www.littelfuse.com/products/fuses/automotive-aftermarket-products/cartridge-fuses/lp-jcase-fuse.aspx?utm_source=SFD&amp;utm_medium=Two-wheeler%2FThree-wheeler&amp;utm_campaign=Fuse" TargetMode="External"/><Relationship Id="rId11" Type="http://schemas.openxmlformats.org/officeDocument/2006/relationships/hyperlink" Target="https://www.littelfuse.com/products/fuses/automotive-aftermarket-products/blade-fuses/mini.aspx?utm_source=SFD&amp;utm_medium=Two-wheeler%2FThree-wheeler&amp;utm_campaign=Fuse" TargetMode="External"/><Relationship Id="rId5" Type="http://schemas.openxmlformats.org/officeDocument/2006/relationships/hyperlink" Target="https://www.littelfuse.com/products/fuses/surface-mount-fuses/nano-2-fuses/881.aspx?utm_source=SFD&amp;utm_medium=Two-wheeler%2FThree-wheeler&amp;utm_campaign=Fuse" TargetMode="External"/><Relationship Id="rId15" Type="http://schemas.openxmlformats.org/officeDocument/2006/relationships/hyperlink" Target="https://www.littelfuse.com/products/temperature-sensors/leaded-thermistors.aspx?utm_source=SFD&amp;utm_medium=Two-wheeler%2FThree-wheeler&amp;utm_campaign=NTC" TargetMode="External"/><Relationship Id="rId10" Type="http://schemas.openxmlformats.org/officeDocument/2006/relationships/hyperlink" Target="https://www.littelfuse.com/products/fuses/aecq-compliant/437a.aspx?utm_source=SFD&amp;utm_medium=Two-wheeler%2FThree-wheeler&amp;utm_campaign=Fuse" TargetMode="External"/><Relationship Id="rId19" Type="http://schemas.openxmlformats.org/officeDocument/2006/relationships/hyperlink" Target="https://www.ixysic.com/home/pdfs.nsf/www/CPC1009N.pdf/$file/CPC1009N.pdf?utm_source=SFD&amp;utm_medium=Two-wheeler%2FThree-wheeler&amp;utm_campaign=SSR" TargetMode="External"/><Relationship Id="rId4" Type="http://schemas.openxmlformats.org/officeDocument/2006/relationships/hyperlink" Target="https://www.littelfuse.com/products/fuses/automotive-passenger-car/high-current-fuses/bf1.aspx?utm_source=SFD&amp;utm_medium=Two-wheeler%2FThree-wheeler&amp;utm_campaign=Fuse" TargetMode="External"/><Relationship Id="rId9" Type="http://schemas.openxmlformats.org/officeDocument/2006/relationships/hyperlink" Target="https://www.littelfuse.com/products/fuses/aecq-compliant/438a.aspx?utm_source=SFD&amp;utm_medium=Two-wheeler%2FThree-wheeler&amp;utm_campaign=Fuse" TargetMode="External"/><Relationship Id="rId14" Type="http://schemas.openxmlformats.org/officeDocument/2006/relationships/hyperlink" Target="https://www.littelfuse.com/search-results.aspx?utm_source=SFD&amp;utm_medium=Two-wheeler%2FThree-wheeler&amp;utm_campaign=HVDC%20Relays#q=DCNLEV&amp;t=SeriesTab"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www.littelfuse.com/products/polyswitch-resettable-ptcs/radial-leaded/rkef.aspx?utm_source=SFD&amp;utm_medium=Two-wheeler%2FThree-wheeler&amp;utm_campaign=PPTC" TargetMode="External"/><Relationship Id="rId13" Type="http://schemas.openxmlformats.org/officeDocument/2006/relationships/hyperlink" Target="https://ixapps.ixys.com/PartDetails.aspx?pid=10023&amp;r=0" TargetMode="External"/><Relationship Id="rId18" Type="http://schemas.openxmlformats.org/officeDocument/2006/relationships/hyperlink" Target="https://www.littelfuse.com/products/temperature-sensors/thermistor-probes-and-assemblies/surface-temperature-sensing/usur1000.aspx?utm_source=SFD&amp;utm_medium=Two-wheeler%2FThree-wheeler&amp;utm_campaign=NTC" TargetMode="External"/><Relationship Id="rId3" Type="http://schemas.openxmlformats.org/officeDocument/2006/relationships/hyperlink" Target="https://www.littelfuse.com/products/fuses/automotive-passenger-car/high-current-fuses/midi-70v.aspx?utm_source=SFD&amp;utm_medium=Two-wheeler%2FThree-wheeler&amp;utm_campaign=Fuse" TargetMode="External"/><Relationship Id="rId21" Type="http://schemas.openxmlformats.org/officeDocument/2006/relationships/hyperlink" Target="https://www.littelfuse.com/products/tvs-diode-arrays/automotive-qualified/aq24cana.aspx?utm_source=SFD&amp;utm_medium=Two-wheeler%2FThree-wheeler&amp;utm_campaign=TVS%20Diode%20Array" TargetMode="External"/><Relationship Id="rId7" Type="http://schemas.openxmlformats.org/officeDocument/2006/relationships/hyperlink" Target="https://www.littelfuse.com/products/polyswitch-resettable-ptcs/radial-leaded/rxef.aspx?utm_source=SFD&amp;utm_medium=Two-wheeler%2FThree-wheeler&amp;utm_campaign=PPTC" TargetMode="External"/><Relationship Id="rId12" Type="http://schemas.openxmlformats.org/officeDocument/2006/relationships/hyperlink" Target="https://www.littelfuse.com/products/power-semiconductors/discrete-mosfets/automotive-qualified/ultra-junction-x4-class.aspx?utm_source=SFD&amp;utm_medium=Two-wheeler%2FThree-wheeler&amp;utm_campaign=MOSFET" TargetMode="External"/><Relationship Id="rId17" Type="http://schemas.openxmlformats.org/officeDocument/2006/relationships/hyperlink" Target="https://www.littelfuse.com/products/temperature-sensors/surface-mount-thermistors.aspx?utm_source=SFD&amp;utm_medium=Two-wheeler%2FThree-wheeler&amp;utm_campaign=NTC" TargetMode="External"/><Relationship Id="rId2" Type="http://schemas.openxmlformats.org/officeDocument/2006/relationships/hyperlink" Target="https://www.littelfuse.com/products/fuses/surface-mount-fuses/nano-2-fuses/881.aspx?utm_source=SFD&amp;utm_medium=Two-wheeler%2FThree-wheeler&amp;utm_campaign=Fuse" TargetMode="External"/><Relationship Id="rId16" Type="http://schemas.openxmlformats.org/officeDocument/2006/relationships/hyperlink" Target="https://www.littelfuse.com/products/temperature-sensors/digital-temperature-indicators/setp.aspx?utm_source=SFD&amp;utm_medium=Two-wheeler%2FThree-wheeler&amp;utm_campaign=Digital%20Temperature%20Indicator" TargetMode="External"/><Relationship Id="rId20" Type="http://schemas.openxmlformats.org/officeDocument/2006/relationships/hyperlink" Target="https://www.littelfuse.com/products/magnetic-sensors-and-reed-switches/hall-effect-sensors/55100.aspx?utm_source=SFD&amp;utm_medium=Two-wheeler%2FThree-wheeler&amp;utm_campaign=Hall-effect%20sensor" TargetMode="External"/><Relationship Id="rId1" Type="http://schemas.openxmlformats.org/officeDocument/2006/relationships/slideLayout" Target="../slideLayouts/slideLayout2.xml"/><Relationship Id="rId6" Type="http://schemas.openxmlformats.org/officeDocument/2006/relationships/hyperlink" Target="https://www.littelfuse.com/products/fuses/aecq-compliant/437a.aspx?utm_source=SFD&amp;utm_medium=Two-wheeler%2FThree-wheeler&amp;utm_campaign=Fuse" TargetMode="External"/><Relationship Id="rId11" Type="http://schemas.openxmlformats.org/officeDocument/2006/relationships/hyperlink" Target="https://www.littelfuse.com/products/fuses/automotive-passenger-car/reflowable-thermal-protectors-rtp/hcrtp-mini.aspx?utm_source=SFD&amp;utm_medium=Two-wheeler%2FThree-wheeler&amp;utm_campaign=Thermal%20Protector" TargetMode="External"/><Relationship Id="rId5" Type="http://schemas.openxmlformats.org/officeDocument/2006/relationships/hyperlink" Target="https://www.littelfuse.com/products/fuses/aecq-compliant/438a.aspx?utm_source=SFD&amp;utm_medium=Two-wheeler%2FThree-wheeler&amp;utm_campaign=Fuse" TargetMode="External"/><Relationship Id="rId15" Type="http://schemas.openxmlformats.org/officeDocument/2006/relationships/hyperlink" Target="http://www.ixysic.com/Products/IGBT-MOSFETDvr.htm" TargetMode="External"/><Relationship Id="rId23" Type="http://schemas.microsoft.com/office/2007/relationships/hdphoto" Target="../media/hdphoto1.wdp"/><Relationship Id="rId10" Type="http://schemas.openxmlformats.org/officeDocument/2006/relationships/hyperlink" Target="https://www.littelfuse.com/products/power-semiconductors/discrete-diodes/silicon-schottky.aspx?utm_source=SFD&amp;utm_medium=Two-wheeler%2FThree-wheeler&amp;utm_campaign=Schottky%20Diode" TargetMode="External"/><Relationship Id="rId19" Type="http://schemas.openxmlformats.org/officeDocument/2006/relationships/hyperlink" Target="https://www.littelfuse.com/products/temperature-sensors/leaded-thermistors.aspx?utm_source=SFD&amp;utm_medium=Two-wheeler%2FThree-wheeler&amp;utm_campaign=NTC" TargetMode="External"/><Relationship Id="rId4" Type="http://schemas.openxmlformats.org/officeDocument/2006/relationships/hyperlink" Target="https://www.littelfuse.com/products/fuses/automotive-aftermarket-products/bolt-down-fuses/mega.aspx?utm_source=SFD&amp;utm_medium=Two-wheeler%2FThree-wheeler&amp;utm_campaign=Fuse" TargetMode="External"/><Relationship Id="rId9" Type="http://schemas.openxmlformats.org/officeDocument/2006/relationships/hyperlink" Target="https://www.littelfuse.com/products/tvs-diodes/automotive-and-high-reliability-tvs/tpsmb.aspx?utm_source=SFD&amp;utm_medium=Two-wheeler%2FThree-wheeler&amp;utm_campaign=TVS%20Diode" TargetMode="External"/><Relationship Id="rId14" Type="http://schemas.openxmlformats.org/officeDocument/2006/relationships/hyperlink" Target="https://ixapps.ixys.com/PartDetails.aspx?pid=10022&amp;r=0" TargetMode="External"/><Relationship Id="rId22"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Electric Two-/Three-Wheeler Solutions</a:t>
            </a:r>
          </a:p>
        </p:txBody>
      </p:sp>
      <p:sp>
        <p:nvSpPr>
          <p:cNvPr id="3" name="Text Placeholder 2"/>
          <p:cNvSpPr>
            <a:spLocks noGrp="1"/>
          </p:cNvSpPr>
          <p:nvPr>
            <p:ph type="body" sz="quarter" idx="10"/>
          </p:nvPr>
        </p:nvSpPr>
        <p:spPr/>
        <p:txBody>
          <a:bodyPr/>
          <a:lstStyle/>
          <a:p>
            <a:pPr marL="365760"/>
            <a:r>
              <a:rPr lang="en-US"/>
              <a:t>Transportation</a:t>
            </a:r>
          </a:p>
        </p:txBody>
      </p:sp>
      <p:pic>
        <p:nvPicPr>
          <p:cNvPr id="5" name="Picture 4">
            <a:extLst>
              <a:ext uri="{FF2B5EF4-FFF2-40B4-BE49-F238E27FC236}">
                <a16:creationId xmlns:a16="http://schemas.microsoft.com/office/drawing/2014/main" id="{38F46C7E-694B-45E2-A92D-2F46A48804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21790" y="2128838"/>
            <a:ext cx="365760" cy="365760"/>
          </a:xfrm>
          <a:prstGeom prst="rect">
            <a:avLst/>
          </a:prstGeom>
        </p:spPr>
      </p:pic>
    </p:spTree>
    <p:extLst>
      <p:ext uri="{BB962C8B-B14F-4D97-AF65-F5344CB8AC3E}">
        <p14:creationId xmlns:p14="http://schemas.microsoft.com/office/powerpoint/2010/main" val="3694371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1324E-FB00-46EA-85CE-36EEC6E85E96}"/>
              </a:ext>
            </a:extLst>
          </p:cNvPr>
          <p:cNvSpPr>
            <a:spLocks noGrp="1"/>
          </p:cNvSpPr>
          <p:nvPr>
            <p:ph type="title"/>
          </p:nvPr>
        </p:nvSpPr>
        <p:spPr/>
        <p:txBody>
          <a:bodyPr/>
          <a:lstStyle/>
          <a:p>
            <a:r>
              <a:rPr lang="en-US"/>
              <a:t>Benefits of recommended Littelfuse products</a:t>
            </a:r>
            <a:endParaRPr lang="en-IN"/>
          </a:p>
        </p:txBody>
      </p:sp>
      <p:graphicFrame>
        <p:nvGraphicFramePr>
          <p:cNvPr id="5" name="Table 4">
            <a:extLst>
              <a:ext uri="{FF2B5EF4-FFF2-40B4-BE49-F238E27FC236}">
                <a16:creationId xmlns:a16="http://schemas.microsoft.com/office/drawing/2014/main" id="{0C10A15A-5D48-4F23-82C5-C65FDB3F0D7E}"/>
              </a:ext>
            </a:extLst>
          </p:cNvPr>
          <p:cNvGraphicFramePr>
            <a:graphicFrameLocks noGrp="1"/>
          </p:cNvGraphicFramePr>
          <p:nvPr>
            <p:extLst>
              <p:ext uri="{D42A27DB-BD31-4B8C-83A1-F6EECF244321}">
                <p14:modId xmlns:p14="http://schemas.microsoft.com/office/powerpoint/2010/main" val="3308444467"/>
              </p:ext>
            </p:extLst>
          </p:nvPr>
        </p:nvGraphicFramePr>
        <p:xfrm>
          <a:off x="457200" y="914404"/>
          <a:ext cx="8229600" cy="3709416"/>
        </p:xfrm>
        <a:graphic>
          <a:graphicData uri="http://schemas.openxmlformats.org/drawingml/2006/table">
            <a:tbl>
              <a:tblPr/>
              <a:tblGrid>
                <a:gridCol w="365760">
                  <a:extLst>
                    <a:ext uri="{9D8B030D-6E8A-4147-A177-3AD203B41FA5}">
                      <a16:colId xmlns:a16="http://schemas.microsoft.com/office/drawing/2014/main" val="2229409839"/>
                    </a:ext>
                  </a:extLst>
                </a:gridCol>
                <a:gridCol w="914400">
                  <a:extLst>
                    <a:ext uri="{9D8B030D-6E8A-4147-A177-3AD203B41FA5}">
                      <a16:colId xmlns:a16="http://schemas.microsoft.com/office/drawing/2014/main" val="4153679220"/>
                    </a:ext>
                  </a:extLst>
                </a:gridCol>
                <a:gridCol w="1828800">
                  <a:extLst>
                    <a:ext uri="{9D8B030D-6E8A-4147-A177-3AD203B41FA5}">
                      <a16:colId xmlns:a16="http://schemas.microsoft.com/office/drawing/2014/main" val="182868994"/>
                    </a:ext>
                  </a:extLst>
                </a:gridCol>
                <a:gridCol w="914400">
                  <a:extLst>
                    <a:ext uri="{9D8B030D-6E8A-4147-A177-3AD203B41FA5}">
                      <a16:colId xmlns:a16="http://schemas.microsoft.com/office/drawing/2014/main" val="1259418452"/>
                    </a:ext>
                  </a:extLst>
                </a:gridCol>
                <a:gridCol w="2103120">
                  <a:extLst>
                    <a:ext uri="{9D8B030D-6E8A-4147-A177-3AD203B41FA5}">
                      <a16:colId xmlns:a16="http://schemas.microsoft.com/office/drawing/2014/main" val="2235478984"/>
                    </a:ext>
                  </a:extLst>
                </a:gridCol>
                <a:gridCol w="2103120">
                  <a:extLst>
                    <a:ext uri="{9D8B030D-6E8A-4147-A177-3AD203B41FA5}">
                      <a16:colId xmlns:a16="http://schemas.microsoft.com/office/drawing/2014/main" val="539977856"/>
                    </a:ext>
                  </a:extLst>
                </a:gridCol>
              </a:tblGrid>
              <a:tr h="228600">
                <a:tc>
                  <a:txBody>
                    <a:bodyPr/>
                    <a:lstStyle/>
                    <a:p>
                      <a:pPr algn="ctr" fontAlgn="t"/>
                      <a:endParaRPr lang="en-US" sz="600" b="0" i="0" u="none" strike="noStrike">
                        <a:solidFill>
                          <a:srgbClr val="000000"/>
                        </a:solidFill>
                        <a:effectLst/>
                        <a:latin typeface="Arial" panose="020B0604020202020204" pitchFamily="34" charset="0"/>
                      </a:endParaRPr>
                    </a:p>
                  </a:txBody>
                  <a:tcPr marL="4570" marR="4570" marT="4570" marB="0">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i="0" u="none" strike="noStrike">
                          <a:solidFill>
                            <a:srgbClr val="000000"/>
                          </a:solidFill>
                          <a:effectLst/>
                          <a:latin typeface="Arial"/>
                        </a:rPr>
                        <a:t>Technology</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Function in application</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i="0" u="none" strike="noStrike">
                          <a:solidFill>
                            <a:srgbClr val="000000"/>
                          </a:solidFill>
                          <a:effectLst/>
                          <a:latin typeface="Arial"/>
                        </a:rPr>
                        <a:t>Product series</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Benefits</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Features</a:t>
                      </a:r>
                    </a:p>
                  </a:txBody>
                  <a:tcPr marL="4570" marR="4570" marT="4570" marB="0" anchor="ctr">
                    <a:lnL w="635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3432327909"/>
                  </a:ext>
                </a:extLst>
              </a:tr>
              <a:tr h="226162">
                <a:tc rowSpan="4">
                  <a:txBody>
                    <a:bodyPr/>
                    <a:lstStyle/>
                    <a:p>
                      <a:pPr algn="ctr" rtl="0" fontAlgn="ctr"/>
                      <a:r>
                        <a:rPr lang="en-US" sz="1000" b="1" i="0" u="none" strike="noStrike">
                          <a:solidFill>
                            <a:srgbClr val="FFFFFF"/>
                          </a:solidFill>
                          <a:effectLst/>
                          <a:latin typeface="Arial"/>
                        </a:rPr>
                        <a:t>1</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algn="ctr"/>
                      <a:r>
                        <a:rPr lang="en-US" sz="700">
                          <a:latin typeface="+mn-lt"/>
                        </a:rPr>
                        <a:t>High Current Fuse </a:t>
                      </a: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latin typeface="+mn-lt"/>
                        </a:rPr>
                        <a:t>Short-circuit protection;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mn-lt"/>
                        </a:rPr>
                        <a:t>overload circuit protection </a:t>
                      </a:r>
                      <a:endParaRPr lang="en-US" sz="700" b="0" i="0" u="none" strike="noStrike">
                        <a:solidFill>
                          <a:srgbClr val="000000"/>
                        </a:solidFill>
                        <a:effectLst/>
                        <a:latin typeface="+mn-lt"/>
                      </a:endParaRP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ctr" rtl="0" fontAlgn="ctr"/>
                      <a:r>
                        <a:rPr lang="en-US" sz="700">
                          <a:latin typeface="+mn-lt"/>
                          <a:hlinkClick r:id="rId2"/>
                        </a:rPr>
                        <a:t>881</a:t>
                      </a:r>
                      <a:r>
                        <a:rPr lang="en-US" sz="700" b="0" i="0" u="none" strike="noStrike">
                          <a:solidFill>
                            <a:schemeClr val="tx1"/>
                          </a:solidFill>
                          <a:effectLst/>
                          <a:latin typeface="+mn-lt"/>
                        </a:rPr>
                        <a:t>, </a:t>
                      </a:r>
                      <a:r>
                        <a:rPr lang="en-US" sz="700">
                          <a:latin typeface="+mn-lt"/>
                          <a:hlinkClick r:id="rId3"/>
                        </a:rPr>
                        <a:t>MIDI 70V</a:t>
                      </a:r>
                      <a:r>
                        <a:rPr lang="en-US" sz="700">
                          <a:latin typeface="+mn-lt"/>
                        </a:rPr>
                        <a:t>, </a:t>
                      </a:r>
                      <a:r>
                        <a:rPr lang="en-US" sz="700">
                          <a:latin typeface="+mn-lt"/>
                          <a:hlinkClick r:id="rId4"/>
                        </a:rPr>
                        <a:t>Mega</a:t>
                      </a:r>
                      <a:endParaRPr lang="en-US" sz="700" b="0" i="0" u="none" strike="noStrike">
                        <a:solidFill>
                          <a:schemeClr val="tx1"/>
                        </a:solidFill>
                        <a:effectLst/>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fontAlgn="ctr"/>
                      <a:r>
                        <a:rPr lang="en-US" sz="700" b="0" i="0" u="none" strike="noStrike">
                          <a:solidFill>
                            <a:schemeClr val="tx1"/>
                          </a:solidFill>
                          <a:effectLst/>
                          <a:latin typeface="+mn-lt"/>
                        </a:rPr>
                        <a:t>Provides safety protection in low- and medium-voltage environments; full range fuses</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l" fontAlgn="ctr"/>
                      <a:r>
                        <a:rPr lang="en-US" sz="700" b="0" i="0" u="none" strike="noStrike">
                          <a:solidFill>
                            <a:schemeClr val="tx1"/>
                          </a:solidFill>
                          <a:effectLst/>
                          <a:latin typeface="+mn-lt"/>
                        </a:rPr>
                        <a:t>Bolt down and SMD form factors; high breaking capacity; qualified to ISO 8820/new AEC</a:t>
                      </a: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693007494"/>
                  </a:ext>
                </a:extLst>
              </a:tr>
              <a:tr h="322694">
                <a:tc vMerge="1">
                  <a:txBody>
                    <a:bodyPr/>
                    <a:lstStyle/>
                    <a:p>
                      <a:pPr algn="ctr" rtl="0" fontAlgn="ctr"/>
                      <a:endParaRPr lang="en-US" sz="1000" b="1" i="0" u="none" strike="noStrike">
                        <a:solidFill>
                          <a:srgbClr val="FFFFFF"/>
                        </a:solidFill>
                        <a:effectLst/>
                        <a:latin typeface="Arial"/>
                      </a:endParaRP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algn="ctr"/>
                      <a:r>
                        <a:rPr lang="en-US" sz="700">
                          <a:latin typeface="+mn-lt"/>
                        </a:rPr>
                        <a:t>Low Current Fuse </a:t>
                      </a: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a:solidFill>
                            <a:schemeClr val="tx1"/>
                          </a:solidFill>
                          <a:latin typeface="+mn-lt"/>
                        </a:rPr>
                        <a:t>Protects auxiliary power supply components from high fault currents due to external shorts</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ctr" rtl="0" fontAlgn="ctr"/>
                      <a:r>
                        <a:rPr lang="en-US" sz="700">
                          <a:latin typeface="+mn-lt"/>
                          <a:hlinkClick r:id="rId5"/>
                        </a:rPr>
                        <a:t>438A</a:t>
                      </a:r>
                      <a:r>
                        <a:rPr lang="en-US" sz="700">
                          <a:latin typeface="+mn-lt"/>
                        </a:rPr>
                        <a:t>, </a:t>
                      </a:r>
                      <a:r>
                        <a:rPr lang="en-US" sz="700">
                          <a:latin typeface="+mn-lt"/>
                          <a:hlinkClick r:id="rId6"/>
                        </a:rPr>
                        <a:t>437A</a:t>
                      </a:r>
                      <a:endParaRPr lang="en-US" sz="700" b="0" i="0" u="none" strike="noStrike">
                        <a:solidFill>
                          <a:schemeClr val="tx1"/>
                        </a:solidFill>
                        <a:effectLst/>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mn-lt"/>
                        </a:rPr>
                        <a:t>Excellent temperature stability; compact design</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chemeClr val="tx1"/>
                          </a:solidFill>
                          <a:effectLst/>
                          <a:latin typeface="+mn-lt"/>
                        </a:rPr>
                        <a:t>Tested to new AECQ specification;</a:t>
                      </a:r>
                      <a:br>
                        <a:rPr lang="en-US" sz="700" b="0" i="0" u="none" strike="noStrike">
                          <a:solidFill>
                            <a:schemeClr val="tx1"/>
                          </a:solidFill>
                          <a:effectLst/>
                          <a:latin typeface="+mn-lt"/>
                        </a:rPr>
                      </a:br>
                      <a:r>
                        <a:rPr lang="en-US" sz="700" b="0" i="0" u="none" strike="noStrike">
                          <a:solidFill>
                            <a:schemeClr val="tx1"/>
                          </a:solidFill>
                          <a:effectLst/>
                          <a:latin typeface="+mn-lt"/>
                        </a:rPr>
                        <a:t>fast response to fault current; surface mount device</a:t>
                      </a: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878381138"/>
                  </a:ext>
                </a:extLst>
              </a:tr>
              <a:tr h="226162">
                <a:tc vMerge="1">
                  <a:txBody>
                    <a:bodyPr/>
                    <a:lstStyle/>
                    <a:p>
                      <a:endParaRPr lang="en-IN"/>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n-lt"/>
                        </a:rPr>
                        <a:t>PPTC </a:t>
                      </a: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a:solidFill>
                            <a:schemeClr val="tx1"/>
                          </a:solidFill>
                          <a:latin typeface="+mn-lt"/>
                        </a:rPr>
                        <a:t>Resettable overload circuit protection </a:t>
                      </a:r>
                      <a:endParaRPr lang="en-US" sz="700" b="0" i="0" u="none" strike="noStrike">
                        <a:solidFill>
                          <a:srgbClr val="000000"/>
                        </a:solidFill>
                        <a:effectLst/>
                        <a:latin typeface="+mn-lt"/>
                      </a:endParaRP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700" b="0" i="0" u="none" strike="noStrike">
                          <a:solidFill>
                            <a:schemeClr val="tx1"/>
                          </a:solidFill>
                          <a:effectLst/>
                          <a:latin typeface="+mn-lt"/>
                          <a:hlinkClick r:id="rId7"/>
                        </a:rPr>
                        <a:t>RXEF</a:t>
                      </a:r>
                      <a:r>
                        <a:rPr lang="en-US" sz="700" b="0" i="0" u="none" strike="noStrike">
                          <a:solidFill>
                            <a:schemeClr val="tx1"/>
                          </a:solidFill>
                          <a:effectLst/>
                          <a:latin typeface="+mn-lt"/>
                        </a:rPr>
                        <a:t>, </a:t>
                      </a:r>
                      <a:r>
                        <a:rPr lang="en-US" sz="700" b="0" i="0" u="none" strike="noStrike">
                          <a:solidFill>
                            <a:schemeClr val="tx1"/>
                          </a:solidFill>
                          <a:effectLst/>
                          <a:latin typeface="+mn-lt"/>
                          <a:hlinkClick r:id="rId8"/>
                        </a:rPr>
                        <a:t>RKEF</a:t>
                      </a:r>
                      <a:endParaRPr lang="en-US" sz="700" b="0" i="0" u="none" strike="noStrike">
                        <a:solidFill>
                          <a:schemeClr val="tx1"/>
                        </a:solidFill>
                        <a:effectLst/>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a:r>
                        <a:rPr lang="en-US" sz="700">
                          <a:latin typeface="+mn-lt"/>
                        </a:rPr>
                        <a:t>Resets to normal operation after fault is cleared;</a:t>
                      </a:r>
                    </a:p>
                    <a:p>
                      <a:pPr algn="l"/>
                      <a:r>
                        <a:rPr lang="en-US" sz="700">
                          <a:latin typeface="+mn-lt"/>
                        </a:rPr>
                        <a:t>saves space due to small footprint</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l" fontAlgn="ctr"/>
                      <a:r>
                        <a:rPr lang="en-US" sz="700" b="0" i="0" u="none" strike="noStrike">
                          <a:solidFill>
                            <a:srgbClr val="000000"/>
                          </a:solidFill>
                          <a:effectLst/>
                          <a:latin typeface="+mn-lt"/>
                        </a:rPr>
                        <a:t>Maximum electrical rating: 60 VDC; operating current up to 15 A; SMD and leaded options</a:t>
                      </a: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914830770"/>
                  </a:ext>
                </a:extLst>
              </a:tr>
              <a:tr h="226162">
                <a:tc vMerge="1">
                  <a:txBody>
                    <a:bodyPr/>
                    <a:lstStyle/>
                    <a:p>
                      <a:pPr algn="ctr" rtl="0" fontAlgn="ctr"/>
                      <a:endParaRPr lang="en-US" sz="1000" b="1" i="0" u="none" strike="noStrike">
                        <a:solidFill>
                          <a:srgbClr val="FFFFFF"/>
                        </a:solidFill>
                        <a:effectLst/>
                        <a:latin typeface="Arial"/>
                      </a:endParaRP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n-lt"/>
                        </a:rPr>
                        <a:t>TVS Diode</a:t>
                      </a: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a:solidFill>
                            <a:schemeClr val="tx1"/>
                          </a:solidFill>
                          <a:latin typeface="+mn-lt"/>
                        </a:rPr>
                        <a:t>Suppression of transient voltage</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700">
                          <a:latin typeface="+mn-lt"/>
                          <a:hlinkClick r:id="rId9"/>
                        </a:rPr>
                        <a:t>TPSMB</a:t>
                      </a:r>
                      <a:endParaRPr lang="en-US" sz="700" b="0" i="0" u="none" strike="noStrike">
                        <a:solidFill>
                          <a:schemeClr val="tx1"/>
                        </a:solidFill>
                        <a:effectLst/>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mn-lt"/>
                        </a:rPr>
                        <a:t>Excellent clamping capability; meets automotive industry standards; fast response time</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l" fontAlgn="ctr"/>
                      <a:r>
                        <a:rPr lang="en-US" sz="700" b="0" i="0" u="none" strike="noStrike">
                          <a:solidFill>
                            <a:schemeClr val="tx1"/>
                          </a:solidFill>
                          <a:effectLst/>
                          <a:latin typeface="+mn-lt"/>
                        </a:rPr>
                        <a:t>AEC-Q101 qualified; meets IEC standards for ESD protection and ISO for in-vehicle transient surges</a:t>
                      </a: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822298607"/>
                  </a:ext>
                </a:extLst>
              </a:tr>
              <a:tr h="226162">
                <a:tc rowSpan="2">
                  <a:txBody>
                    <a:bodyPr/>
                    <a:lstStyle/>
                    <a:p>
                      <a:pPr algn="ctr" rtl="0" fontAlgn="ctr"/>
                      <a:r>
                        <a:rPr lang="en-US" sz="1000" b="1" i="0" u="none" strike="noStrike">
                          <a:solidFill>
                            <a:srgbClr val="FFFFFF"/>
                          </a:solidFill>
                          <a:effectLst/>
                          <a:latin typeface="Arial"/>
                        </a:rPr>
                        <a:t>2</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algn="ctr"/>
                      <a:r>
                        <a:rPr lang="en-US" sz="700">
                          <a:latin typeface="+mn-lt"/>
                        </a:rPr>
                        <a:t>Schottky Diode</a:t>
                      </a: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a:lnSpc>
                          <a:spcPct val="100000"/>
                        </a:lnSpc>
                        <a:spcBef>
                          <a:spcPts val="0"/>
                        </a:spcBef>
                        <a:spcAft>
                          <a:spcPts val="0"/>
                        </a:spcAft>
                        <a:buNone/>
                      </a:pPr>
                      <a:r>
                        <a:rPr lang="en-US" sz="700">
                          <a:latin typeface="+mn-lt"/>
                        </a:rPr>
                        <a:t>Rectification and reverse polarity protection in power supply units</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US" sz="700">
                          <a:solidFill>
                            <a:schemeClr val="tx1"/>
                          </a:solidFill>
                          <a:latin typeface="+mn-lt"/>
                          <a:hlinkClick r:id="rId10"/>
                        </a:rPr>
                        <a:t>DST</a:t>
                      </a:r>
                      <a:endParaRPr lang="en-US" sz="700">
                        <a:solidFill>
                          <a:schemeClr val="tx1"/>
                        </a:solidFill>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rtl="0" eaLnBrk="1" fontAlgn="auto" latinLnBrk="0" hangingPunct="1">
                        <a:lnSpc>
                          <a:spcPct val="100000"/>
                        </a:lnSpc>
                        <a:spcBef>
                          <a:spcPts val="0"/>
                        </a:spcBef>
                        <a:spcAft>
                          <a:spcPts val="0"/>
                        </a:spcAft>
                        <a:buFontTx/>
                        <a:buNone/>
                      </a:pPr>
                      <a:r>
                        <a:rPr lang="en-US" sz="700">
                          <a:latin typeface="+mn-lt"/>
                        </a:rPr>
                        <a:t>Enables the design of high-efficiency power supplies with Trench MOS technology </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a:r>
                        <a:rPr lang="en-US" sz="700">
                          <a:latin typeface="+mn-lt"/>
                        </a:rPr>
                        <a:t>Ultra-low forward voltage drop; high-frequency operation; small TO-277B package</a:t>
                      </a: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2114780110"/>
                  </a:ext>
                </a:extLst>
              </a:tr>
              <a:tr h="226162">
                <a:tc vMerge="1">
                  <a:txBody>
                    <a:bodyPr/>
                    <a:lstStyle/>
                    <a:p>
                      <a:pPr algn="ctr" rtl="0" fontAlgn="ctr"/>
                      <a:endParaRPr lang="en-US" sz="1000" b="1" i="0" u="none" strike="noStrike">
                        <a:solidFill>
                          <a:srgbClr val="FFFFFF"/>
                        </a:solidFill>
                        <a:effectLst/>
                        <a:latin typeface="Arial"/>
                      </a:endParaRP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algn="ctr"/>
                      <a:r>
                        <a:rPr lang="en-US" sz="700">
                          <a:latin typeface="+mn-lt"/>
                        </a:rPr>
                        <a:t>Thermal Protector</a:t>
                      </a: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a:lnSpc>
                          <a:spcPct val="100000"/>
                        </a:lnSpc>
                        <a:spcBef>
                          <a:spcPts val="0"/>
                        </a:spcBef>
                        <a:spcAft>
                          <a:spcPts val="0"/>
                        </a:spcAft>
                        <a:buNone/>
                      </a:pPr>
                      <a:r>
                        <a:rPr lang="en-US" sz="700">
                          <a:latin typeface="+mn-lt"/>
                        </a:rPr>
                        <a:t>Over-temperature thermal protector </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US" sz="700">
                          <a:solidFill>
                            <a:schemeClr val="tx1"/>
                          </a:solidFill>
                          <a:latin typeface="+mn-lt"/>
                          <a:hlinkClick r:id="rId11"/>
                        </a:rPr>
                        <a:t>HCRTP-mini</a:t>
                      </a:r>
                      <a:endParaRPr lang="en-US" sz="700">
                        <a:solidFill>
                          <a:schemeClr val="tx1"/>
                        </a:solidFill>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rtl="0" eaLnBrk="1" fontAlgn="auto" latinLnBrk="0" hangingPunct="1">
                        <a:lnSpc>
                          <a:spcPct val="100000"/>
                        </a:lnSpc>
                        <a:spcBef>
                          <a:spcPts val="0"/>
                        </a:spcBef>
                        <a:spcAft>
                          <a:spcPts val="0"/>
                        </a:spcAft>
                        <a:buFontTx/>
                        <a:buNone/>
                      </a:pPr>
                      <a:r>
                        <a:rPr lang="en-US" sz="700">
                          <a:latin typeface="+mn-lt"/>
                        </a:rPr>
                        <a:t>Disconnects the circuit from the supply in the event of over-temperature event</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a:r>
                        <a:rPr lang="en-US" sz="700">
                          <a:latin typeface="+mn-lt"/>
                        </a:rPr>
                        <a:t>Surface mount, can be installed during reflow process, 16 V rated, can break up to 500 A</a:t>
                      </a: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190778820"/>
                  </a:ext>
                </a:extLst>
              </a:tr>
              <a:tr h="129629">
                <a:tc rowSpan="5">
                  <a:txBody>
                    <a:bodyPr/>
                    <a:lstStyle/>
                    <a:p>
                      <a:pPr algn="ctr" rtl="0" fontAlgn="ctr"/>
                      <a:r>
                        <a:rPr lang="en-US" sz="1000" b="1" i="0" u="none" strike="noStrike">
                          <a:solidFill>
                            <a:srgbClr val="FFFFFF"/>
                          </a:solidFill>
                          <a:effectLst/>
                          <a:latin typeface="Arial"/>
                        </a:rPr>
                        <a:t>3</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algn="ctr"/>
                      <a:r>
                        <a:rPr lang="en-US" sz="700">
                          <a:latin typeface="+mn-lt"/>
                        </a:rPr>
                        <a:t>MOSFET</a:t>
                      </a: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fontAlgn="ctr"/>
                      <a:r>
                        <a:rPr lang="en-US" sz="700" b="0" i="0" u="none" strike="noStrike">
                          <a:solidFill>
                            <a:srgbClr val="000000"/>
                          </a:solidFill>
                          <a:effectLst/>
                          <a:latin typeface="+mn-lt"/>
                        </a:rPr>
                        <a:t>High switching speed in power supply units</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ctr"/>
                      <a:r>
                        <a:rPr lang="en-US" sz="700">
                          <a:solidFill>
                            <a:schemeClr val="tx1"/>
                          </a:solidFill>
                          <a:latin typeface="+mn-lt"/>
                          <a:hlinkClick r:id="rId12"/>
                        </a:rPr>
                        <a:t>X4 Class</a:t>
                      </a:r>
                      <a:endParaRPr lang="en-US" sz="700">
                        <a:solidFill>
                          <a:schemeClr val="tx1"/>
                        </a:solidFill>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fontAlgn="ctr"/>
                      <a:r>
                        <a:rPr lang="en-US" sz="700" b="0" i="0" u="none" strike="noStrike">
                          <a:solidFill>
                            <a:srgbClr val="000000"/>
                          </a:solidFill>
                          <a:effectLst/>
                          <a:latin typeface="+mn-lt"/>
                        </a:rPr>
                        <a:t>Fast response time and lower heat signature</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Low R</a:t>
                      </a:r>
                      <a:r>
                        <a:rPr lang="en-US" sz="700" b="0" i="0" u="none" strike="noStrike" baseline="-25000">
                          <a:solidFill>
                            <a:srgbClr val="000000"/>
                          </a:solidFill>
                          <a:effectLst/>
                          <a:latin typeface="+mn-lt"/>
                        </a:rPr>
                        <a:t>ds (on)</a:t>
                      </a:r>
                      <a:r>
                        <a:rPr lang="en-US" sz="700" b="0" i="0" u="none" strike="noStrike">
                          <a:solidFill>
                            <a:srgbClr val="000000"/>
                          </a:solidFill>
                          <a:effectLst/>
                          <a:latin typeface="+mn-lt"/>
                        </a:rPr>
                        <a:t>, dv/dt ruggedness</a:t>
                      </a: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835626830"/>
                  </a:ext>
                </a:extLst>
              </a:tr>
              <a:tr h="226162">
                <a:tc vMerge="1">
                  <a:txBody>
                    <a:bodyPr/>
                    <a:lstStyle/>
                    <a:p>
                      <a:pPr algn="ctr" rtl="0" fontAlgn="ctr"/>
                      <a:endParaRPr lang="en-US" sz="1000" b="1" i="0" u="none" strike="noStrike">
                        <a:solidFill>
                          <a:srgbClr val="FFFFFF"/>
                        </a:solidFill>
                        <a:effectLst/>
                        <a:latin typeface="Arial"/>
                      </a:endParaRP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n-lt"/>
                        </a:rPr>
                        <a:t>MOSFET </a:t>
                      </a:r>
                    </a:p>
                    <a:p>
                      <a:pPr algn="ctr"/>
                      <a:r>
                        <a:rPr lang="en-US" sz="700">
                          <a:latin typeface="+mn-lt"/>
                        </a:rPr>
                        <a:t>Module</a:t>
                      </a: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High switching speed in power supply units</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i="0" u="none" strike="noStrike">
                          <a:solidFill>
                            <a:schemeClr val="tx1"/>
                          </a:solidFill>
                          <a:effectLst/>
                          <a:latin typeface="+mn-lt"/>
                          <a:hlinkClick r:id="rId13"/>
                        </a:rPr>
                        <a:t>MTI200WX75GD</a:t>
                      </a:r>
                      <a:r>
                        <a:rPr lang="en-US" sz="700" b="0" i="0" u="none" strike="noStrike">
                          <a:solidFill>
                            <a:schemeClr val="tx1"/>
                          </a:solidFill>
                          <a:effectLst/>
                          <a:latin typeface="+mn-lt"/>
                        </a:rPr>
                        <a:t>/ </a:t>
                      </a:r>
                      <a:r>
                        <a:rPr lang="en-US" sz="700" b="0" i="0" u="none" strike="noStrike">
                          <a:solidFill>
                            <a:schemeClr val="tx1"/>
                          </a:solidFill>
                          <a:effectLst/>
                          <a:latin typeface="+mn-lt"/>
                          <a:hlinkClick r:id="rId14"/>
                        </a:rPr>
                        <a:t>MTI145WX100GD</a:t>
                      </a:r>
                      <a:endParaRPr lang="en-US" sz="700" b="0" i="0" u="none" strike="noStrike">
                        <a:solidFill>
                          <a:schemeClr val="tx1"/>
                        </a:solidFill>
                        <a:effectLst/>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Fast response time and lower heat signature</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Low R</a:t>
                      </a:r>
                      <a:r>
                        <a:rPr lang="en-US" sz="700" b="0" i="0" u="none" strike="noStrike" baseline="-25000">
                          <a:solidFill>
                            <a:srgbClr val="000000"/>
                          </a:solidFill>
                          <a:effectLst/>
                          <a:latin typeface="+mn-lt"/>
                        </a:rPr>
                        <a:t>ds (on)</a:t>
                      </a:r>
                      <a:r>
                        <a:rPr lang="en-US" sz="700" b="0" i="0" u="none" strike="noStrike">
                          <a:solidFill>
                            <a:srgbClr val="000000"/>
                          </a:solidFill>
                          <a:effectLst/>
                          <a:latin typeface="+mn-lt"/>
                        </a:rPr>
                        <a:t>, dv/dt ruggedness</a:t>
                      </a: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144939669"/>
                  </a:ext>
                </a:extLst>
              </a:tr>
              <a:tr h="209613">
                <a:tc vMerge="1">
                  <a:txBody>
                    <a:bodyPr/>
                    <a:lstStyle/>
                    <a:p>
                      <a:pPr algn="ctr" rtl="0" fontAlgn="ctr"/>
                      <a:endParaRPr lang="en-US" sz="1000" b="1" i="0" u="none" strike="noStrike">
                        <a:solidFill>
                          <a:srgbClr val="FFFFFF"/>
                        </a:solidFill>
                        <a:effectLst/>
                        <a:latin typeface="Arial"/>
                      </a:endParaRP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u="none" strike="noStrike">
                          <a:solidFill>
                            <a:schemeClr val="tx1"/>
                          </a:solidFill>
                          <a:effectLst/>
                        </a:rPr>
                        <a:t>Gate Driver</a:t>
                      </a:r>
                      <a:endParaRPr lang="en-US" sz="700" b="0" i="0" u="none" strike="noStrike">
                        <a:solidFill>
                          <a:schemeClr val="tx1"/>
                        </a:solidFill>
                        <a:effectLst/>
                        <a:latin typeface="+mn-lt"/>
                      </a:endParaRPr>
                    </a:p>
                  </a:txBody>
                  <a:tcPr marL="10800" marR="10800" marT="9144" marB="9144"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Controls switching MOSFETs </a:t>
                      </a:r>
                    </a:p>
                  </a:txBody>
                  <a:tcPr marL="10800" marR="10800" marT="9144" marB="9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strike="noStrike">
                          <a:solidFill>
                            <a:schemeClr val="tx1"/>
                          </a:solidFill>
                          <a:hlinkClick r:id="rId15"/>
                        </a:rPr>
                        <a:t>IXD_6xxSI</a:t>
                      </a:r>
                      <a:r>
                        <a:rPr lang="en-US" sz="700" strike="noStrike">
                          <a:solidFill>
                            <a:schemeClr val="tx1"/>
                          </a:solidFill>
                        </a:rPr>
                        <a:t>, </a:t>
                      </a:r>
                      <a:r>
                        <a:rPr lang="en-US" sz="700" strike="noStrike">
                          <a:solidFill>
                            <a:schemeClr val="tx1"/>
                          </a:solidFill>
                          <a:hlinkClick r:id="rId15"/>
                        </a:rPr>
                        <a:t>IX4340NE</a:t>
                      </a:r>
                      <a:endParaRPr lang="en-US" sz="700" b="0" i="0" u="none" strike="noStrike">
                        <a:solidFill>
                          <a:schemeClr val="tx1"/>
                        </a:solidFill>
                        <a:effectLst/>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fontAlgn="ctr"/>
                      <a:r>
                        <a:rPr lang="en-US" sz="700" b="0" i="0" u="none" strike="noStrike">
                          <a:solidFill>
                            <a:schemeClr val="tx1"/>
                          </a:solidFill>
                          <a:effectLst/>
                          <a:latin typeface="+mn-lt"/>
                        </a:rPr>
                        <a:t>Dual outputs provide space efficient design, high immunity to latch-up; rise/fall times &lt;10 ns</a:t>
                      </a:r>
                    </a:p>
                  </a:txBody>
                  <a:tcPr marL="10800" marR="10800" marT="9144" marB="9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l" fontAlgn="ctr"/>
                      <a:r>
                        <a:rPr lang="en-US" sz="700" b="0" i="0" u="none" strike="noStrike">
                          <a:solidFill>
                            <a:schemeClr val="tx1"/>
                          </a:solidFill>
                          <a:effectLst/>
                          <a:latin typeface="+mn-lt"/>
                        </a:rPr>
                        <a:t>Tight tolerance, small form factor;</a:t>
                      </a:r>
                      <a:br>
                        <a:rPr lang="en-US" sz="700" b="0" i="0" u="none" strike="noStrike">
                          <a:solidFill>
                            <a:schemeClr val="tx1"/>
                          </a:solidFill>
                          <a:effectLst/>
                          <a:latin typeface="+mn-lt"/>
                        </a:rPr>
                      </a:br>
                      <a:r>
                        <a:rPr lang="en-US" sz="700" b="0" i="0" u="none" strike="noStrike">
                          <a:solidFill>
                            <a:schemeClr val="tx1"/>
                          </a:solidFill>
                          <a:effectLst/>
                          <a:latin typeface="+mn-lt"/>
                        </a:rPr>
                        <a:t>fast thermal response</a:t>
                      </a:r>
                    </a:p>
                  </a:txBody>
                  <a:tcPr marL="10800" marR="10800" marT="9144" marB="9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427435757"/>
                  </a:ext>
                </a:extLst>
              </a:tr>
              <a:tr h="226162">
                <a:tc vMerge="1">
                  <a:txBody>
                    <a:bodyPr/>
                    <a:lstStyle/>
                    <a:p>
                      <a:pPr algn="ctr" rtl="0" fontAlgn="ctr"/>
                      <a:endParaRPr lang="en-US" sz="1000" b="1" i="0" u="none" strike="noStrike">
                        <a:solidFill>
                          <a:srgbClr val="FFFFFF"/>
                        </a:solidFill>
                        <a:effectLst/>
                        <a:latin typeface="Arial"/>
                      </a:endParaRP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algn="ctr"/>
                      <a:r>
                        <a:rPr lang="en-US" sz="700">
                          <a:latin typeface="+mn-lt"/>
                        </a:rPr>
                        <a:t>Digital temperature indicator</a:t>
                      </a: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Protects motor circuit from overheating </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i="0" u="none" strike="noStrike">
                          <a:solidFill>
                            <a:schemeClr val="tx1"/>
                          </a:solidFill>
                          <a:effectLst/>
                          <a:latin typeface="+mn-lt"/>
                          <a:hlinkClick r:id="rId16"/>
                        </a:rPr>
                        <a:t>setP™</a:t>
                      </a:r>
                      <a:endParaRPr lang="en-US" sz="700" b="0" i="0" u="none" strike="noStrike">
                        <a:solidFill>
                          <a:schemeClr val="tx1"/>
                        </a:solidFill>
                        <a:effectLst/>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fontAlgn="ctr"/>
                      <a:r>
                        <a:rPr lang="en-US" sz="700" b="0" i="0" u="none" strike="noStrike">
                          <a:solidFill>
                            <a:srgbClr val="000000"/>
                          </a:solidFill>
                          <a:effectLst/>
                          <a:latin typeface="+mn-lt"/>
                        </a:rPr>
                        <a:t>Auto resets after over-temperature condition is removed; allows for compact design</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Resettable; low resistance; compact 0805 outline </a:t>
                      </a: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919370597"/>
                  </a:ext>
                </a:extLst>
              </a:tr>
              <a:tr h="244828">
                <a:tc vMerge="1">
                  <a:txBody>
                    <a:bodyPr/>
                    <a:lstStyle/>
                    <a:p>
                      <a:pPr algn="ctr" rtl="0" fontAlgn="ctr"/>
                      <a:endParaRPr lang="en-US" sz="1000" b="1" i="0" u="none" strike="noStrike">
                        <a:solidFill>
                          <a:srgbClr val="FFFFFF"/>
                        </a:solidFill>
                        <a:effectLst/>
                        <a:latin typeface="Arial"/>
                      </a:endParaRP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algn="ctr"/>
                      <a:r>
                        <a:rPr lang="en-US" sz="700" kern="1200">
                          <a:solidFill>
                            <a:schemeClr val="tx1"/>
                          </a:solidFill>
                          <a:latin typeface="+mn-lt"/>
                          <a:ea typeface="+mn-ea"/>
                          <a:cs typeface="+mn-cs"/>
                        </a:rPr>
                        <a:t>NTC</a:t>
                      </a:r>
                      <a:endParaRPr lang="en-US" sz="700">
                        <a:latin typeface="+mn-lt"/>
                      </a:endParaRP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fontAlgn="ctr"/>
                      <a:r>
                        <a:rPr lang="en-US" sz="700" b="0" i="0" u="none" strike="noStrike">
                          <a:solidFill>
                            <a:srgbClr val="000000"/>
                          </a:solidFill>
                          <a:effectLst/>
                          <a:latin typeface="+mn-lt"/>
                        </a:rPr>
                        <a:t>Semiconductor temperature measurement</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ctr"/>
                      <a:r>
                        <a:rPr lang="en-US" sz="700">
                          <a:latin typeface="+mn-lt"/>
                          <a:hlinkClick r:id="rId17"/>
                        </a:rPr>
                        <a:t>Surface Mount</a:t>
                      </a:r>
                      <a:r>
                        <a:rPr lang="en-US" sz="700">
                          <a:latin typeface="+mn-lt"/>
                        </a:rPr>
                        <a:t>, </a:t>
                      </a:r>
                      <a:r>
                        <a:rPr lang="en-US" sz="700" b="0" i="0" u="none" strike="noStrike">
                          <a:solidFill>
                            <a:schemeClr val="tx1"/>
                          </a:solidFill>
                          <a:effectLst/>
                          <a:latin typeface="+mn-lt"/>
                          <a:hlinkClick r:id="rId18"/>
                        </a:rPr>
                        <a:t>USUR1000</a:t>
                      </a:r>
                      <a:endParaRPr lang="en-US" sz="700" b="0" i="0" u="none" strike="noStrike">
                        <a:solidFill>
                          <a:schemeClr val="tx1"/>
                        </a:solidFill>
                        <a:effectLst/>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fontAlgn="ctr"/>
                      <a:r>
                        <a:rPr lang="en-US" sz="700" b="0" i="0" u="none" strike="noStrike" dirty="0">
                          <a:solidFill>
                            <a:srgbClr val="000000"/>
                          </a:solidFill>
                          <a:effectLst/>
                          <a:latin typeface="+mn-lt"/>
                        </a:rPr>
                        <a:t>Allows for high-precision temperature</a:t>
                      </a:r>
                    </a:p>
                    <a:p>
                      <a:pPr algn="l" fontAlgn="ctr"/>
                      <a:r>
                        <a:rPr lang="en-US" sz="700" b="0" i="0" u="none" strike="noStrike" dirty="0">
                          <a:solidFill>
                            <a:srgbClr val="000000"/>
                          </a:solidFill>
                          <a:effectLst/>
                          <a:latin typeface="+mn-lt"/>
                        </a:rPr>
                        <a:t>measurement in harsher environments</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row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rgbClr val="000000"/>
                          </a:solidFill>
                          <a:effectLst/>
                          <a:latin typeface="+mn-lt"/>
                        </a:rPr>
                        <a:t>UL recognized with ring lug mounting;</a:t>
                      </a:r>
                    </a:p>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rgbClr val="000000"/>
                          </a:solidFill>
                          <a:effectLst/>
                          <a:latin typeface="+mn-lt"/>
                        </a:rPr>
                        <a:t>SMD NTCs is in hermetically sealed MELF</a:t>
                      </a:r>
                    </a:p>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rgbClr val="000000"/>
                          </a:solidFill>
                          <a:effectLst/>
                          <a:latin typeface="+mn-lt"/>
                        </a:rPr>
                        <a:t>package suitable for operation up to 220 °C</a:t>
                      </a: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077043934"/>
                  </a:ext>
                </a:extLst>
              </a:tr>
              <a:tr h="244828">
                <a:tc rowSpan="2">
                  <a:txBody>
                    <a:bodyPr/>
                    <a:lstStyle/>
                    <a:p>
                      <a:pPr algn="ctr" rtl="0" fontAlgn="ctr"/>
                      <a:r>
                        <a:rPr lang="en-US" sz="1000" b="1" i="0" u="none" strike="noStrike">
                          <a:solidFill>
                            <a:srgbClr val="FFFFFF"/>
                          </a:solidFill>
                          <a:effectLst/>
                          <a:latin typeface="Arial"/>
                        </a:rPr>
                        <a:t>4</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algn="ctr"/>
                      <a:r>
                        <a:rPr lang="en-US" sz="700" kern="1200">
                          <a:solidFill>
                            <a:schemeClr val="tx1"/>
                          </a:solidFill>
                          <a:latin typeface="+mn-lt"/>
                          <a:ea typeface="+mn-ea"/>
                          <a:cs typeface="+mn-cs"/>
                        </a:rPr>
                        <a:t>NTC</a:t>
                      </a:r>
                      <a:endParaRPr lang="en-US" sz="700">
                        <a:latin typeface="+mn-lt"/>
                      </a:endParaRP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a:solidFill>
                            <a:srgbClr val="000000"/>
                          </a:solidFill>
                          <a:effectLst/>
                          <a:latin typeface="+mn-lt"/>
                        </a:rPr>
                        <a:t>Semiconductor temperature measurement</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US" sz="700">
                          <a:latin typeface="+mn-lt"/>
                          <a:hlinkClick r:id="rId19"/>
                        </a:rPr>
                        <a:t>Leaded</a:t>
                      </a:r>
                      <a:r>
                        <a:rPr lang="en-US" sz="700">
                          <a:latin typeface="+mn-lt"/>
                        </a:rPr>
                        <a:t> , </a:t>
                      </a:r>
                      <a:r>
                        <a:rPr lang="en-US" sz="700">
                          <a:latin typeface="+mn-lt"/>
                          <a:hlinkClick r:id="rId17"/>
                        </a:rPr>
                        <a:t>Surface Mount</a:t>
                      </a:r>
                      <a:endParaRPr lang="en-US" sz="700">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a:solidFill>
                            <a:srgbClr val="000000"/>
                          </a:solidFill>
                          <a:effectLst/>
                          <a:latin typeface="+mn-lt"/>
                        </a:rPr>
                        <a:t>Allows for high-precision temperature</a:t>
                      </a:r>
                    </a:p>
                    <a:p>
                      <a:pPr algn="l" fontAlgn="ctr"/>
                      <a:r>
                        <a:rPr lang="en-US" sz="700" b="0" i="0" u="none" strike="noStrike">
                          <a:solidFill>
                            <a:srgbClr val="000000"/>
                          </a:solidFill>
                          <a:effectLst/>
                          <a:latin typeface="+mn-lt"/>
                        </a:rPr>
                        <a:t>measurement in harsher environments</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v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sz="700" b="0" i="0" u="none" strike="noStrike">
                        <a:solidFill>
                          <a:srgbClr val="000000"/>
                        </a:solidFill>
                        <a:effectLst/>
                        <a:latin typeface="+mn-lt"/>
                      </a:endParaRP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53294998"/>
                  </a:ext>
                </a:extLst>
              </a:tr>
              <a:tr h="226162">
                <a:tc vMerge="1">
                  <a:txBody>
                    <a:bodyPr/>
                    <a:lstStyle/>
                    <a:p>
                      <a:pPr algn="ctr" rtl="0" fontAlgn="ctr"/>
                      <a:endParaRPr lang="en-US" sz="1000" b="1" i="0" u="none" strike="noStrike">
                        <a:solidFill>
                          <a:srgbClr val="FFFFFF"/>
                        </a:solidFill>
                        <a:effectLst/>
                        <a:latin typeface="Arial"/>
                      </a:endParaRP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algn="ctr"/>
                      <a:r>
                        <a:rPr lang="en-US" sz="700">
                          <a:latin typeface="+mn-lt"/>
                        </a:rPr>
                        <a:t>Hall Effect Sensor</a:t>
                      </a: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a:solidFill>
                            <a:srgbClr val="000000"/>
                          </a:solidFill>
                          <a:effectLst/>
                          <a:latin typeface="+mn-lt"/>
                        </a:rPr>
                        <a:t>Speed measurement of the motor and position detection of the rotor</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US" sz="700">
                          <a:solidFill>
                            <a:schemeClr val="tx1"/>
                          </a:solidFill>
                          <a:latin typeface="+mn-lt"/>
                          <a:hlinkClick r:id="rId20"/>
                        </a:rPr>
                        <a:t>55100</a:t>
                      </a:r>
                      <a:endParaRPr lang="en-US" sz="700">
                        <a:solidFill>
                          <a:schemeClr val="tx1"/>
                        </a:solidFill>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a:solidFill>
                            <a:srgbClr val="000000"/>
                          </a:solidFill>
                          <a:effectLst/>
                          <a:latin typeface="+mn-lt"/>
                        </a:rPr>
                        <a:t>Available in two- or three-wire versions; miniature flange mount design; wide range of sensitivity </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Up to 10 kHz switching speed, unaffected by harsh environments, up to 20 billion operations </a:t>
                      </a: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731892507"/>
                  </a:ext>
                </a:extLst>
              </a:tr>
              <a:tr h="226162">
                <a:tc>
                  <a:txBody>
                    <a:bodyPr/>
                    <a:lstStyle/>
                    <a:p>
                      <a:pPr algn="ctr" rtl="0" fontAlgn="ctr"/>
                      <a:r>
                        <a:rPr lang="en-US" sz="1000" b="1" i="0" u="none" strike="noStrike">
                          <a:solidFill>
                            <a:srgbClr val="FFFFFF"/>
                          </a:solidFill>
                          <a:effectLst/>
                          <a:latin typeface="Arial"/>
                        </a:rPr>
                        <a:t>5</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7E3A"/>
                    </a:solidFill>
                  </a:tcPr>
                </a:tc>
                <a:tc>
                  <a:txBody>
                    <a:bodyPr/>
                    <a:lstStyle/>
                    <a:p>
                      <a:pPr algn="ctr"/>
                      <a:r>
                        <a:rPr lang="en-US" sz="700">
                          <a:latin typeface="+mn-lt"/>
                        </a:rPr>
                        <a:t>TVS Diode Array</a:t>
                      </a: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chemeClr val="tx1"/>
                          </a:solidFill>
                          <a:effectLst/>
                          <a:latin typeface="+mn-lt"/>
                        </a:rPr>
                        <a:t>Protects sensitive electronic ICs from ESD, EFT, and voltage transients</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i="0" u="none" strike="noStrike">
                          <a:solidFill>
                            <a:schemeClr val="tx1"/>
                          </a:solidFill>
                          <a:effectLst/>
                          <a:latin typeface="+mn-lt"/>
                          <a:hlinkClick r:id="rId21"/>
                        </a:rPr>
                        <a:t>AQ24CANA</a:t>
                      </a:r>
                      <a:endParaRPr lang="en-US" sz="700" b="0" i="0" u="none" strike="noStrike">
                        <a:solidFill>
                          <a:schemeClr val="tx1"/>
                        </a:solidFill>
                        <a:effectLst/>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mn-lt"/>
                        </a:rPr>
                        <a:t>Ensures reliability of the equipment without performance degradation of communication lines</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l" fontAlgn="ctr"/>
                      <a:r>
                        <a:rPr lang="en-US" sz="700" b="0" i="0" u="none" strike="noStrike" dirty="0">
                          <a:solidFill>
                            <a:schemeClr val="tx1"/>
                          </a:solidFill>
                          <a:effectLst/>
                          <a:latin typeface="+mn-lt"/>
                        </a:rPr>
                        <a:t>AEC-Q101 qualified; </a:t>
                      </a:r>
                      <a:r>
                        <a:rPr lang="en-US" sz="700" dirty="0">
                          <a:solidFill>
                            <a:schemeClr val="tx1"/>
                          </a:solidFill>
                          <a:latin typeface="+mn-lt"/>
                        </a:rPr>
                        <a:t>low leakage current and clamping voltage</a:t>
                      </a:r>
                      <a:endParaRPr lang="en-US" sz="700" b="0" i="0" u="none" strike="noStrike" dirty="0">
                        <a:solidFill>
                          <a:schemeClr val="tx1"/>
                        </a:solidFill>
                        <a:effectLst/>
                        <a:latin typeface="+mn-lt"/>
                      </a:endParaRP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352080523"/>
                  </a:ext>
                </a:extLst>
              </a:tr>
            </a:tbl>
          </a:graphicData>
        </a:graphic>
      </p:graphicFrame>
      <p:grpSp>
        <p:nvGrpSpPr>
          <p:cNvPr id="4" name="Group 3">
            <a:extLst>
              <a:ext uri="{FF2B5EF4-FFF2-40B4-BE49-F238E27FC236}">
                <a16:creationId xmlns:a16="http://schemas.microsoft.com/office/drawing/2014/main" id="{DFC27405-BA76-4702-B055-89E13E46EBA2}"/>
              </a:ext>
            </a:extLst>
          </p:cNvPr>
          <p:cNvGrpSpPr/>
          <p:nvPr/>
        </p:nvGrpSpPr>
        <p:grpSpPr>
          <a:xfrm>
            <a:off x="6810066" y="58760"/>
            <a:ext cx="1916015" cy="461665"/>
            <a:chOff x="414867" y="3222470"/>
            <a:chExt cx="1736933" cy="461665"/>
          </a:xfrm>
        </p:grpSpPr>
        <p:sp>
          <p:nvSpPr>
            <p:cNvPr id="6" name="TextBox 5">
              <a:extLst>
                <a:ext uri="{FF2B5EF4-FFF2-40B4-BE49-F238E27FC236}">
                  <a16:creationId xmlns:a16="http://schemas.microsoft.com/office/drawing/2014/main" id="{5AA37370-9ABD-4479-9BB1-7B5580D52721}"/>
                </a:ext>
              </a:extLst>
            </p:cNvPr>
            <p:cNvSpPr txBox="1"/>
            <p:nvPr/>
          </p:nvSpPr>
          <p:spPr>
            <a:xfrm>
              <a:off x="608263" y="3222470"/>
              <a:ext cx="1543537" cy="461665"/>
            </a:xfrm>
            <a:prstGeom prst="rect">
              <a:avLst/>
            </a:prstGeom>
            <a:noFill/>
            <a:ln>
              <a:noFill/>
            </a:ln>
            <a:effectLst/>
          </p:spPr>
          <p:txBody>
            <a:bodyPr wrap="square" rtlCol="0">
              <a:spAutoFit/>
            </a:bodyPr>
            <a:lstStyle/>
            <a:p>
              <a:r>
                <a:rPr lang="en-US" sz="800" b="1" i="1">
                  <a:solidFill>
                    <a:schemeClr val="bg1">
                      <a:lumMod val="50000"/>
                    </a:schemeClr>
                  </a:solidFill>
                </a:rPr>
                <a:t>Click on the product series in the table below for more info</a:t>
              </a:r>
            </a:p>
          </p:txBody>
        </p:sp>
        <p:pic>
          <p:nvPicPr>
            <p:cNvPr id="7" name="Picture 6">
              <a:extLst>
                <a:ext uri="{FF2B5EF4-FFF2-40B4-BE49-F238E27FC236}">
                  <a16:creationId xmlns:a16="http://schemas.microsoft.com/office/drawing/2014/main" id="{F8ABC413-53CA-4E07-87AA-D7F1EF57F945}"/>
                </a:ext>
              </a:extLst>
            </p:cNvPr>
            <p:cNvPicPr>
              <a:picLocks noChangeAspect="1"/>
            </p:cNvPicPr>
            <p:nvPr/>
          </p:nvPicPr>
          <p:blipFill>
            <a:blip r:embed="rId22">
              <a:duotone>
                <a:schemeClr val="accent1">
                  <a:shade val="45000"/>
                  <a:satMod val="135000"/>
                </a:schemeClr>
                <a:prstClr val="white"/>
              </a:duotone>
              <a:extLst>
                <a:ext uri="{BEBA8EAE-BF5A-486C-A8C5-ECC9F3942E4B}">
                  <a14:imgProps xmlns:a14="http://schemas.microsoft.com/office/drawing/2010/main">
                    <a14:imgLayer r:embed="rId23">
                      <a14:imgEffect>
                        <a14:sharpenSoften amount="50000"/>
                      </a14:imgEffect>
                    </a14:imgLayer>
                  </a14:imgProps>
                </a:ext>
              </a:extLst>
            </a:blip>
            <a:stretch>
              <a:fillRect/>
            </a:stretch>
          </p:blipFill>
          <p:spPr>
            <a:xfrm>
              <a:off x="447454" y="3247666"/>
              <a:ext cx="201086" cy="277573"/>
            </a:xfrm>
            <a:prstGeom prst="rect">
              <a:avLst/>
            </a:prstGeom>
          </p:spPr>
        </p:pic>
        <p:sp>
          <p:nvSpPr>
            <p:cNvPr id="8" name="Rectangle: Rounded Corners 7">
              <a:extLst>
                <a:ext uri="{FF2B5EF4-FFF2-40B4-BE49-F238E27FC236}">
                  <a16:creationId xmlns:a16="http://schemas.microsoft.com/office/drawing/2014/main" id="{F690A615-67B9-4BDD-B610-015692CE9AA8}"/>
                </a:ext>
              </a:extLst>
            </p:cNvPr>
            <p:cNvSpPr/>
            <p:nvPr/>
          </p:nvSpPr>
          <p:spPr>
            <a:xfrm>
              <a:off x="414867" y="3226647"/>
              <a:ext cx="1704347" cy="319613"/>
            </a:xfrm>
            <a:prstGeom prst="roundRect">
              <a:avLst/>
            </a:prstGeom>
            <a:noFill/>
            <a:ln w="6350">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00418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77136-4AF7-4780-9D98-F29966F6CFF4}"/>
              </a:ext>
            </a:extLst>
          </p:cNvPr>
          <p:cNvSpPr>
            <a:spLocks noGrp="1"/>
          </p:cNvSpPr>
          <p:nvPr>
            <p:ph type="title"/>
          </p:nvPr>
        </p:nvSpPr>
        <p:spPr/>
        <p:txBody>
          <a:bodyPr>
            <a:normAutofit/>
          </a:bodyPr>
          <a:lstStyle/>
          <a:p>
            <a:r>
              <a:rPr lang="en-US"/>
              <a:t> On-Board Charger</a:t>
            </a:r>
          </a:p>
        </p:txBody>
      </p:sp>
      <p:sp>
        <p:nvSpPr>
          <p:cNvPr id="4" name="Rectangle 3">
            <a:extLst>
              <a:ext uri="{FF2B5EF4-FFF2-40B4-BE49-F238E27FC236}">
                <a16:creationId xmlns:a16="http://schemas.microsoft.com/office/drawing/2014/main" id="{13AA7BE0-27AE-493F-9E19-F2CF379219B6}"/>
              </a:ext>
            </a:extLst>
          </p:cNvPr>
          <p:cNvSpPr/>
          <p:nvPr/>
        </p:nvSpPr>
        <p:spPr>
          <a:xfrm>
            <a:off x="457200" y="914400"/>
            <a:ext cx="4912360" cy="339825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05AAA1B-0822-4B6D-86C9-02890232EF02}"/>
              </a:ext>
            </a:extLst>
          </p:cNvPr>
          <p:cNvSpPr/>
          <p:nvPr/>
        </p:nvSpPr>
        <p:spPr>
          <a:xfrm>
            <a:off x="579801" y="1276444"/>
            <a:ext cx="572497" cy="70475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r>
              <a:rPr lang="en-US" sz="800">
                <a:solidFill>
                  <a:srgbClr val="000000"/>
                </a:solidFill>
                <a:latin typeface="Arial" pitchFamily="34" charset="0"/>
                <a:ea typeface="ＭＳ Ｐゴシック" charset="-128"/>
              </a:rPr>
              <a:t>Input protection rectifier</a:t>
            </a:r>
            <a:br>
              <a:rPr lang="en-US" sz="800">
                <a:solidFill>
                  <a:srgbClr val="000000"/>
                </a:solidFill>
                <a:latin typeface="Arial" pitchFamily="34" charset="0"/>
                <a:ea typeface="ＭＳ Ｐゴシック" charset="-128"/>
              </a:rPr>
            </a:br>
            <a:r>
              <a:rPr lang="en-US" sz="800">
                <a:solidFill>
                  <a:srgbClr val="000000"/>
                </a:solidFill>
                <a:latin typeface="Arial" pitchFamily="34" charset="0"/>
                <a:ea typeface="ＭＳ Ｐゴシック" charset="-128"/>
              </a:rPr>
              <a:t>and filter</a:t>
            </a:r>
          </a:p>
        </p:txBody>
      </p:sp>
      <p:sp>
        <p:nvSpPr>
          <p:cNvPr id="7" name="Rectangle 6">
            <a:extLst>
              <a:ext uri="{FF2B5EF4-FFF2-40B4-BE49-F238E27FC236}">
                <a16:creationId xmlns:a16="http://schemas.microsoft.com/office/drawing/2014/main" id="{66BA9C31-6AF5-45D7-922B-BBC82BB49FF2}"/>
              </a:ext>
            </a:extLst>
          </p:cNvPr>
          <p:cNvSpPr/>
          <p:nvPr/>
        </p:nvSpPr>
        <p:spPr>
          <a:xfrm>
            <a:off x="2119001" y="1276444"/>
            <a:ext cx="572497" cy="70475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r>
              <a:rPr lang="en-US" sz="800">
                <a:solidFill>
                  <a:srgbClr val="000000"/>
                </a:solidFill>
                <a:latin typeface="Arial" pitchFamily="34" charset="0"/>
                <a:ea typeface="ＭＳ Ｐゴシック" charset="-128"/>
              </a:rPr>
              <a:t>High- frequency converter</a:t>
            </a:r>
          </a:p>
          <a:p>
            <a:pPr lvl="0" algn="ctr"/>
            <a:r>
              <a:rPr lang="en-US" sz="800">
                <a:solidFill>
                  <a:srgbClr val="000000"/>
                </a:solidFill>
                <a:latin typeface="Arial" pitchFamily="34" charset="0"/>
                <a:ea typeface="ＭＳ Ｐゴシック" charset="-128"/>
              </a:rPr>
              <a:t>and clamp</a:t>
            </a:r>
          </a:p>
        </p:txBody>
      </p:sp>
      <p:sp>
        <p:nvSpPr>
          <p:cNvPr id="9" name="Rectangle 8">
            <a:extLst>
              <a:ext uri="{FF2B5EF4-FFF2-40B4-BE49-F238E27FC236}">
                <a16:creationId xmlns:a16="http://schemas.microsoft.com/office/drawing/2014/main" id="{2D61F53E-3F33-4087-924A-E3FEABCBC641}"/>
              </a:ext>
            </a:extLst>
          </p:cNvPr>
          <p:cNvSpPr/>
          <p:nvPr/>
        </p:nvSpPr>
        <p:spPr>
          <a:xfrm>
            <a:off x="2893429" y="1276444"/>
            <a:ext cx="572497" cy="70475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r>
              <a:rPr lang="en-US" sz="800">
                <a:solidFill>
                  <a:srgbClr val="000000"/>
                </a:solidFill>
                <a:latin typeface="Arial" pitchFamily="34" charset="0"/>
                <a:ea typeface="ＭＳ Ｐゴシック" charset="-128"/>
              </a:rPr>
              <a:t>Step-down trans-</a:t>
            </a:r>
          </a:p>
          <a:p>
            <a:pPr lvl="0" algn="ctr"/>
            <a:r>
              <a:rPr lang="en-US" sz="800">
                <a:solidFill>
                  <a:srgbClr val="000000"/>
                </a:solidFill>
                <a:latin typeface="Arial" pitchFamily="34" charset="0"/>
                <a:ea typeface="ＭＳ Ｐゴシック" charset="-128"/>
              </a:rPr>
              <a:t>former</a:t>
            </a:r>
          </a:p>
        </p:txBody>
      </p:sp>
      <p:sp>
        <p:nvSpPr>
          <p:cNvPr id="11" name="Rectangle 10">
            <a:extLst>
              <a:ext uri="{FF2B5EF4-FFF2-40B4-BE49-F238E27FC236}">
                <a16:creationId xmlns:a16="http://schemas.microsoft.com/office/drawing/2014/main" id="{DFD5A6CD-B7DA-4F9B-A2C7-D17E6B0B20D8}"/>
              </a:ext>
            </a:extLst>
          </p:cNvPr>
          <p:cNvSpPr/>
          <p:nvPr/>
        </p:nvSpPr>
        <p:spPr>
          <a:xfrm>
            <a:off x="3662187" y="1276444"/>
            <a:ext cx="572497" cy="70475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r>
              <a:rPr lang="en-US" sz="800">
                <a:solidFill>
                  <a:srgbClr val="000000"/>
                </a:solidFill>
                <a:latin typeface="Arial" pitchFamily="34" charset="0"/>
                <a:ea typeface="ＭＳ Ｐゴシック" charset="-128"/>
              </a:rPr>
              <a:t>Output rectification and filter</a:t>
            </a:r>
          </a:p>
        </p:txBody>
      </p:sp>
      <p:sp>
        <p:nvSpPr>
          <p:cNvPr id="13" name="Rectangle 12">
            <a:extLst>
              <a:ext uri="{FF2B5EF4-FFF2-40B4-BE49-F238E27FC236}">
                <a16:creationId xmlns:a16="http://schemas.microsoft.com/office/drawing/2014/main" id="{1EF066B2-700D-49A6-8831-E43002CEB639}"/>
              </a:ext>
            </a:extLst>
          </p:cNvPr>
          <p:cNvSpPr/>
          <p:nvPr/>
        </p:nvSpPr>
        <p:spPr>
          <a:xfrm>
            <a:off x="4426488" y="1276444"/>
            <a:ext cx="572497" cy="70475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r>
              <a:rPr lang="en-US" sz="800">
                <a:solidFill>
                  <a:srgbClr val="000000"/>
                </a:solidFill>
                <a:latin typeface="Arial" pitchFamily="34" charset="0"/>
                <a:ea typeface="ＭＳ Ｐゴシック" charset="-128"/>
              </a:rPr>
              <a:t>Output DC protection</a:t>
            </a:r>
          </a:p>
        </p:txBody>
      </p:sp>
      <p:cxnSp>
        <p:nvCxnSpPr>
          <p:cNvPr id="15" name="Straight Connector 14">
            <a:extLst>
              <a:ext uri="{FF2B5EF4-FFF2-40B4-BE49-F238E27FC236}">
                <a16:creationId xmlns:a16="http://schemas.microsoft.com/office/drawing/2014/main" id="{7FBBA512-ECA1-4D1E-8800-CC038C7DEB65}"/>
              </a:ext>
            </a:extLst>
          </p:cNvPr>
          <p:cNvCxnSpPr>
            <a:cxnSpLocks/>
          </p:cNvCxnSpPr>
          <p:nvPr/>
        </p:nvCxnSpPr>
        <p:spPr>
          <a:xfrm>
            <a:off x="135246" y="1608196"/>
            <a:ext cx="437577" cy="0"/>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328BD419-4B5E-474B-97D3-365D3BB81841}"/>
              </a:ext>
            </a:extLst>
          </p:cNvPr>
          <p:cNvSpPr txBox="1"/>
          <p:nvPr/>
        </p:nvSpPr>
        <p:spPr>
          <a:xfrm>
            <a:off x="62115" y="1250566"/>
            <a:ext cx="547789" cy="338554"/>
          </a:xfrm>
          <a:prstGeom prst="rect">
            <a:avLst/>
          </a:prstGeom>
          <a:noFill/>
        </p:spPr>
        <p:txBody>
          <a:bodyPr wrap="square" rtlCol="0">
            <a:spAutoFit/>
          </a:bodyPr>
          <a:lstStyle/>
          <a:p>
            <a:pPr algn="r"/>
            <a:r>
              <a:rPr lang="en-US" sz="800"/>
              <a:t>AC</a:t>
            </a:r>
            <a:br>
              <a:rPr lang="en-US" sz="800"/>
            </a:br>
            <a:r>
              <a:rPr lang="en-US" sz="800"/>
              <a:t>mains</a:t>
            </a:r>
          </a:p>
        </p:txBody>
      </p:sp>
      <p:sp>
        <p:nvSpPr>
          <p:cNvPr id="17" name="Rectangle 16">
            <a:extLst>
              <a:ext uri="{FF2B5EF4-FFF2-40B4-BE49-F238E27FC236}">
                <a16:creationId xmlns:a16="http://schemas.microsoft.com/office/drawing/2014/main" id="{80FBE404-0DCD-4A59-9AC7-DAB624F0F939}"/>
              </a:ext>
            </a:extLst>
          </p:cNvPr>
          <p:cNvSpPr/>
          <p:nvPr/>
        </p:nvSpPr>
        <p:spPr>
          <a:xfrm>
            <a:off x="2886588" y="2553972"/>
            <a:ext cx="701930" cy="62555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800">
                <a:solidFill>
                  <a:srgbClr val="000000"/>
                </a:solidFill>
                <a:latin typeface="Arial" pitchFamily="34" charset="0"/>
                <a:ea typeface="ＭＳ Ｐゴシック" charset="-128"/>
              </a:rPr>
              <a:t>Feedback and PWM oscillator</a:t>
            </a:r>
          </a:p>
        </p:txBody>
      </p:sp>
      <p:sp>
        <p:nvSpPr>
          <p:cNvPr id="18" name="Rectangle 17">
            <a:extLst>
              <a:ext uri="{FF2B5EF4-FFF2-40B4-BE49-F238E27FC236}">
                <a16:creationId xmlns:a16="http://schemas.microsoft.com/office/drawing/2014/main" id="{0CF875CF-74F9-40D0-9DE3-0CA9F59B2660}"/>
              </a:ext>
            </a:extLst>
          </p:cNvPr>
          <p:cNvSpPr/>
          <p:nvPr/>
        </p:nvSpPr>
        <p:spPr>
          <a:xfrm>
            <a:off x="3838519" y="2553972"/>
            <a:ext cx="537633" cy="62555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800">
                <a:solidFill>
                  <a:srgbClr val="000000"/>
                </a:solidFill>
              </a:rPr>
              <a:t>MCU</a:t>
            </a:r>
          </a:p>
        </p:txBody>
      </p:sp>
      <p:sp>
        <p:nvSpPr>
          <p:cNvPr id="23" name="TextBox 22">
            <a:extLst>
              <a:ext uri="{FF2B5EF4-FFF2-40B4-BE49-F238E27FC236}">
                <a16:creationId xmlns:a16="http://schemas.microsoft.com/office/drawing/2014/main" id="{37632A3D-DBBD-468F-ABF0-9B1E704CF65F}"/>
              </a:ext>
            </a:extLst>
          </p:cNvPr>
          <p:cNvSpPr txBox="1"/>
          <p:nvPr/>
        </p:nvSpPr>
        <p:spPr>
          <a:xfrm>
            <a:off x="5036114" y="1265474"/>
            <a:ext cx="676708" cy="338554"/>
          </a:xfrm>
          <a:prstGeom prst="rect">
            <a:avLst/>
          </a:prstGeom>
          <a:noFill/>
        </p:spPr>
        <p:txBody>
          <a:bodyPr wrap="square" rtlCol="0">
            <a:spAutoFit/>
          </a:bodyPr>
          <a:lstStyle/>
          <a:p>
            <a:r>
              <a:rPr lang="en-US" sz="800"/>
              <a:t>Battery</a:t>
            </a:r>
          </a:p>
          <a:p>
            <a:r>
              <a:rPr lang="en-US" sz="800"/>
              <a:t>pack</a:t>
            </a:r>
          </a:p>
        </p:txBody>
      </p:sp>
      <p:cxnSp>
        <p:nvCxnSpPr>
          <p:cNvPr id="25" name="Straight Connector 24">
            <a:extLst>
              <a:ext uri="{FF2B5EF4-FFF2-40B4-BE49-F238E27FC236}">
                <a16:creationId xmlns:a16="http://schemas.microsoft.com/office/drawing/2014/main" id="{0F2CFFE4-B436-4D92-B218-1A545BA8F5E2}"/>
              </a:ext>
            </a:extLst>
          </p:cNvPr>
          <p:cNvCxnSpPr>
            <a:cxnSpLocks/>
          </p:cNvCxnSpPr>
          <p:nvPr/>
        </p:nvCxnSpPr>
        <p:spPr>
          <a:xfrm>
            <a:off x="2402224" y="2848843"/>
            <a:ext cx="471162" cy="0"/>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6EE8C57-4185-4CDB-9DC9-98F2EC9541BF}"/>
              </a:ext>
            </a:extLst>
          </p:cNvPr>
          <p:cNvCxnSpPr>
            <a:cxnSpLocks/>
          </p:cNvCxnSpPr>
          <p:nvPr/>
        </p:nvCxnSpPr>
        <p:spPr>
          <a:xfrm>
            <a:off x="4376152" y="2866747"/>
            <a:ext cx="338833" cy="0"/>
          </a:xfrm>
          <a:prstGeom prst="line">
            <a:avLst/>
          </a:prstGeom>
          <a:ln>
            <a:solidFill>
              <a:srgbClr val="00AEC7"/>
            </a:solidFill>
            <a:head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150DAFC-4AE5-48F3-B55E-F3846A194F36}"/>
              </a:ext>
            </a:extLst>
          </p:cNvPr>
          <p:cNvCxnSpPr>
            <a:cxnSpLocks/>
          </p:cNvCxnSpPr>
          <p:nvPr/>
        </p:nvCxnSpPr>
        <p:spPr>
          <a:xfrm>
            <a:off x="3585269" y="2866747"/>
            <a:ext cx="250001" cy="0"/>
          </a:xfrm>
          <a:prstGeom prst="line">
            <a:avLst/>
          </a:prstGeom>
          <a:ln>
            <a:solidFill>
              <a:srgbClr val="00AEC7"/>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A8C73783-7FA6-47E3-B492-F4C9ABFC3823}"/>
              </a:ext>
            </a:extLst>
          </p:cNvPr>
          <p:cNvSpPr txBox="1"/>
          <p:nvPr/>
        </p:nvSpPr>
        <p:spPr>
          <a:xfrm>
            <a:off x="1026117" y="1156685"/>
            <a:ext cx="230400" cy="228600"/>
          </a:xfrm>
          <a:prstGeom prst="rect">
            <a:avLst/>
          </a:prstGeom>
          <a:solidFill>
            <a:srgbClr val="007E3A"/>
          </a:solidFill>
        </p:spPr>
        <p:txBody>
          <a:bodyPr wrap="square" rtlCol="0">
            <a:spAutoFit/>
          </a:bodyPr>
          <a:lstStyle/>
          <a:p>
            <a:pPr algn="ctr"/>
            <a:r>
              <a:rPr lang="en-US" sz="900">
                <a:solidFill>
                  <a:schemeClr val="bg1"/>
                </a:solidFill>
              </a:rPr>
              <a:t>1</a:t>
            </a:r>
          </a:p>
        </p:txBody>
      </p:sp>
      <p:sp>
        <p:nvSpPr>
          <p:cNvPr id="33" name="TextBox 32">
            <a:extLst>
              <a:ext uri="{FF2B5EF4-FFF2-40B4-BE49-F238E27FC236}">
                <a16:creationId xmlns:a16="http://schemas.microsoft.com/office/drawing/2014/main" id="{E08C9107-4D7F-4E54-802E-4EF910AF101A}"/>
              </a:ext>
            </a:extLst>
          </p:cNvPr>
          <p:cNvSpPr txBox="1"/>
          <p:nvPr/>
        </p:nvSpPr>
        <p:spPr>
          <a:xfrm>
            <a:off x="2572532" y="1156685"/>
            <a:ext cx="230400" cy="228600"/>
          </a:xfrm>
          <a:prstGeom prst="rect">
            <a:avLst/>
          </a:prstGeom>
          <a:solidFill>
            <a:srgbClr val="007E3A"/>
          </a:solidFill>
        </p:spPr>
        <p:txBody>
          <a:bodyPr wrap="square" rtlCol="0">
            <a:spAutoFit/>
          </a:bodyPr>
          <a:lstStyle/>
          <a:p>
            <a:pPr algn="ctr"/>
            <a:r>
              <a:rPr lang="en-US" sz="900">
                <a:solidFill>
                  <a:schemeClr val="bg1"/>
                </a:solidFill>
              </a:rPr>
              <a:t>3</a:t>
            </a:r>
          </a:p>
        </p:txBody>
      </p:sp>
      <p:sp>
        <p:nvSpPr>
          <p:cNvPr id="34" name="TextBox 33">
            <a:extLst>
              <a:ext uri="{FF2B5EF4-FFF2-40B4-BE49-F238E27FC236}">
                <a16:creationId xmlns:a16="http://schemas.microsoft.com/office/drawing/2014/main" id="{27CD1D00-45CF-4DC1-ABC0-8B137100A81F}"/>
              </a:ext>
            </a:extLst>
          </p:cNvPr>
          <p:cNvSpPr txBox="1"/>
          <p:nvPr/>
        </p:nvSpPr>
        <p:spPr>
          <a:xfrm>
            <a:off x="4123661" y="1156685"/>
            <a:ext cx="230400" cy="228600"/>
          </a:xfrm>
          <a:prstGeom prst="rect">
            <a:avLst/>
          </a:prstGeom>
          <a:solidFill>
            <a:srgbClr val="007E3A"/>
          </a:solidFill>
        </p:spPr>
        <p:txBody>
          <a:bodyPr wrap="square" rtlCol="0">
            <a:spAutoFit/>
          </a:bodyPr>
          <a:lstStyle/>
          <a:p>
            <a:pPr algn="ctr"/>
            <a:r>
              <a:rPr lang="en-US" sz="900">
                <a:solidFill>
                  <a:schemeClr val="bg1"/>
                </a:solidFill>
              </a:rPr>
              <a:t>4</a:t>
            </a:r>
          </a:p>
        </p:txBody>
      </p:sp>
      <p:sp>
        <p:nvSpPr>
          <p:cNvPr id="35" name="TextBox 34">
            <a:extLst>
              <a:ext uri="{FF2B5EF4-FFF2-40B4-BE49-F238E27FC236}">
                <a16:creationId xmlns:a16="http://schemas.microsoft.com/office/drawing/2014/main" id="{D10AF292-E966-4780-AA33-2F19DF389768}"/>
              </a:ext>
            </a:extLst>
          </p:cNvPr>
          <p:cNvSpPr txBox="1"/>
          <p:nvPr/>
        </p:nvSpPr>
        <p:spPr>
          <a:xfrm>
            <a:off x="4883785" y="1156685"/>
            <a:ext cx="230400" cy="228600"/>
          </a:xfrm>
          <a:prstGeom prst="rect">
            <a:avLst/>
          </a:prstGeom>
          <a:solidFill>
            <a:srgbClr val="007E3A"/>
          </a:solidFill>
        </p:spPr>
        <p:txBody>
          <a:bodyPr wrap="square" rtlCol="0">
            <a:spAutoFit/>
          </a:bodyPr>
          <a:lstStyle/>
          <a:p>
            <a:pPr algn="ctr"/>
            <a:r>
              <a:rPr lang="en-US" sz="900">
                <a:solidFill>
                  <a:schemeClr val="bg1"/>
                </a:solidFill>
              </a:rPr>
              <a:t>5</a:t>
            </a:r>
          </a:p>
        </p:txBody>
      </p:sp>
      <p:sp>
        <p:nvSpPr>
          <p:cNvPr id="37" name="TextBox 36">
            <a:extLst>
              <a:ext uri="{FF2B5EF4-FFF2-40B4-BE49-F238E27FC236}">
                <a16:creationId xmlns:a16="http://schemas.microsoft.com/office/drawing/2014/main" id="{D794B988-9B3E-4473-86C2-5C7232C8D046}"/>
              </a:ext>
            </a:extLst>
          </p:cNvPr>
          <p:cNvSpPr txBox="1"/>
          <p:nvPr/>
        </p:nvSpPr>
        <p:spPr>
          <a:xfrm>
            <a:off x="193767" y="3572091"/>
            <a:ext cx="615341" cy="338554"/>
          </a:xfrm>
          <a:prstGeom prst="rect">
            <a:avLst/>
          </a:prstGeom>
          <a:noFill/>
        </p:spPr>
        <p:txBody>
          <a:bodyPr wrap="square" rtlCol="0">
            <a:spAutoFit/>
          </a:bodyPr>
          <a:lstStyle/>
          <a:p>
            <a:pPr algn="r"/>
            <a:r>
              <a:rPr lang="en-US" sz="800"/>
              <a:t>DC</a:t>
            </a:r>
            <a:br>
              <a:rPr lang="en-US" sz="800"/>
            </a:br>
            <a:r>
              <a:rPr lang="en-US" sz="800"/>
              <a:t>input </a:t>
            </a:r>
          </a:p>
        </p:txBody>
      </p:sp>
      <p:sp>
        <p:nvSpPr>
          <p:cNvPr id="38" name="Rectangle 37">
            <a:extLst>
              <a:ext uri="{FF2B5EF4-FFF2-40B4-BE49-F238E27FC236}">
                <a16:creationId xmlns:a16="http://schemas.microsoft.com/office/drawing/2014/main" id="{7DF7043F-D6B9-4AB5-A14D-6FAEB15C254D}"/>
              </a:ext>
            </a:extLst>
          </p:cNvPr>
          <p:cNvSpPr/>
          <p:nvPr/>
        </p:nvSpPr>
        <p:spPr>
          <a:xfrm>
            <a:off x="3182382" y="3574098"/>
            <a:ext cx="701930" cy="62555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800">
                <a:solidFill>
                  <a:srgbClr val="000000"/>
                </a:solidFill>
                <a:latin typeface="Arial" pitchFamily="34" charset="0"/>
                <a:ea typeface="ＭＳ Ｐゴシック" charset="-128"/>
              </a:rPr>
              <a:t>Relays</a:t>
            </a:r>
          </a:p>
        </p:txBody>
      </p:sp>
      <p:cxnSp>
        <p:nvCxnSpPr>
          <p:cNvPr id="41" name="Straight Connector 40">
            <a:extLst>
              <a:ext uri="{FF2B5EF4-FFF2-40B4-BE49-F238E27FC236}">
                <a16:creationId xmlns:a16="http://schemas.microsoft.com/office/drawing/2014/main" id="{18107D91-F011-49F6-8779-B204BD38C580}"/>
              </a:ext>
            </a:extLst>
          </p:cNvPr>
          <p:cNvCxnSpPr>
            <a:cxnSpLocks/>
          </p:cNvCxnSpPr>
          <p:nvPr/>
        </p:nvCxnSpPr>
        <p:spPr>
          <a:xfrm>
            <a:off x="193767" y="3884285"/>
            <a:ext cx="632680" cy="0"/>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2047928C-18F0-4ECD-8D59-9408F81E6AD2}"/>
              </a:ext>
            </a:extLst>
          </p:cNvPr>
          <p:cNvCxnSpPr>
            <a:cxnSpLocks/>
          </p:cNvCxnSpPr>
          <p:nvPr/>
        </p:nvCxnSpPr>
        <p:spPr>
          <a:xfrm>
            <a:off x="3884312" y="3878025"/>
            <a:ext cx="1668128" cy="0"/>
          </a:xfrm>
          <a:prstGeom prst="line">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9983A576-9F02-4C06-B75B-534C099F570A}"/>
              </a:ext>
            </a:extLst>
          </p:cNvPr>
          <p:cNvCxnSpPr>
            <a:cxnSpLocks/>
          </p:cNvCxnSpPr>
          <p:nvPr/>
        </p:nvCxnSpPr>
        <p:spPr>
          <a:xfrm flipV="1">
            <a:off x="5193676" y="1608196"/>
            <a:ext cx="0" cy="2269829"/>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F4AB684B-F5F1-4EDA-B19F-D43319BE26E4}"/>
              </a:ext>
            </a:extLst>
          </p:cNvPr>
          <p:cNvSpPr/>
          <p:nvPr/>
        </p:nvSpPr>
        <p:spPr>
          <a:xfrm>
            <a:off x="1352307" y="1276444"/>
            <a:ext cx="572497" cy="70475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r>
              <a:rPr lang="en-US" sz="800">
                <a:solidFill>
                  <a:srgbClr val="000000"/>
                </a:solidFill>
                <a:latin typeface="Arial" pitchFamily="34" charset="0"/>
                <a:ea typeface="ＭＳ Ｐゴシック" charset="-128"/>
              </a:rPr>
              <a:t>Power factor</a:t>
            </a:r>
          </a:p>
          <a:p>
            <a:pPr lvl="0" algn="ctr"/>
            <a:r>
              <a:rPr lang="en-US" sz="800">
                <a:solidFill>
                  <a:srgbClr val="000000"/>
                </a:solidFill>
                <a:latin typeface="Arial" pitchFamily="34" charset="0"/>
                <a:ea typeface="ＭＳ Ｐゴシック" charset="-128"/>
              </a:rPr>
              <a:t>control</a:t>
            </a:r>
            <a:endParaRPr lang="en-US" sz="800"/>
          </a:p>
        </p:txBody>
      </p:sp>
      <p:sp>
        <p:nvSpPr>
          <p:cNvPr id="61" name="TextBox 60">
            <a:extLst>
              <a:ext uri="{FF2B5EF4-FFF2-40B4-BE49-F238E27FC236}">
                <a16:creationId xmlns:a16="http://schemas.microsoft.com/office/drawing/2014/main" id="{9A09D60F-A965-4AF3-9767-60DE3BAA1B6E}"/>
              </a:ext>
            </a:extLst>
          </p:cNvPr>
          <p:cNvSpPr txBox="1"/>
          <p:nvPr/>
        </p:nvSpPr>
        <p:spPr>
          <a:xfrm>
            <a:off x="1809604" y="1156685"/>
            <a:ext cx="230400" cy="228600"/>
          </a:xfrm>
          <a:prstGeom prst="rect">
            <a:avLst/>
          </a:prstGeom>
          <a:solidFill>
            <a:srgbClr val="007E3A"/>
          </a:solidFill>
        </p:spPr>
        <p:txBody>
          <a:bodyPr wrap="square" rtlCol="0">
            <a:spAutoFit/>
          </a:bodyPr>
          <a:lstStyle/>
          <a:p>
            <a:pPr algn="ctr"/>
            <a:r>
              <a:rPr lang="en-US" sz="900">
                <a:solidFill>
                  <a:schemeClr val="bg1"/>
                </a:solidFill>
              </a:rPr>
              <a:t>2</a:t>
            </a:r>
          </a:p>
        </p:txBody>
      </p:sp>
      <p:sp>
        <p:nvSpPr>
          <p:cNvPr id="65" name="TextBox 64">
            <a:extLst>
              <a:ext uri="{FF2B5EF4-FFF2-40B4-BE49-F238E27FC236}">
                <a16:creationId xmlns:a16="http://schemas.microsoft.com/office/drawing/2014/main" id="{DF006507-E6DB-4285-B329-B279AD3671CF}"/>
              </a:ext>
            </a:extLst>
          </p:cNvPr>
          <p:cNvSpPr txBox="1"/>
          <p:nvPr/>
        </p:nvSpPr>
        <p:spPr>
          <a:xfrm>
            <a:off x="251186" y="455413"/>
            <a:ext cx="247503" cy="246221"/>
          </a:xfrm>
          <a:prstGeom prst="rect">
            <a:avLst/>
          </a:prstGeom>
          <a:solidFill>
            <a:srgbClr val="007E3A"/>
          </a:solidFill>
        </p:spPr>
        <p:txBody>
          <a:bodyPr wrap="square" rtlCol="0">
            <a:spAutoFit/>
          </a:bodyPr>
          <a:lstStyle/>
          <a:p>
            <a:pPr algn="ctr"/>
            <a:r>
              <a:rPr lang="en-US" sz="1000" b="1">
                <a:solidFill>
                  <a:schemeClr val="bg1"/>
                </a:solidFill>
              </a:rPr>
              <a:t>C</a:t>
            </a:r>
          </a:p>
        </p:txBody>
      </p:sp>
      <p:cxnSp>
        <p:nvCxnSpPr>
          <p:cNvPr id="63" name="Straight Connector 62">
            <a:extLst>
              <a:ext uri="{FF2B5EF4-FFF2-40B4-BE49-F238E27FC236}">
                <a16:creationId xmlns:a16="http://schemas.microsoft.com/office/drawing/2014/main" id="{D68AE551-626D-44F2-A5A9-99416ED7C805}"/>
              </a:ext>
            </a:extLst>
          </p:cNvPr>
          <p:cNvCxnSpPr>
            <a:cxnSpLocks/>
          </p:cNvCxnSpPr>
          <p:nvPr/>
        </p:nvCxnSpPr>
        <p:spPr>
          <a:xfrm>
            <a:off x="1152298" y="1608196"/>
            <a:ext cx="198982" cy="0"/>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12B192FD-67F0-4BA3-BA1B-0E6E4A63ABCF}"/>
              </a:ext>
            </a:extLst>
          </p:cNvPr>
          <p:cNvCxnSpPr>
            <a:cxnSpLocks/>
          </p:cNvCxnSpPr>
          <p:nvPr/>
        </p:nvCxnSpPr>
        <p:spPr>
          <a:xfrm>
            <a:off x="4998985" y="1608196"/>
            <a:ext cx="489447" cy="0"/>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DC4FB915-3E0C-46CB-B5DB-B58E8882AC42}"/>
              </a:ext>
            </a:extLst>
          </p:cNvPr>
          <p:cNvSpPr/>
          <p:nvPr/>
        </p:nvSpPr>
        <p:spPr>
          <a:xfrm>
            <a:off x="830838" y="3574098"/>
            <a:ext cx="1017009" cy="62555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800">
                <a:solidFill>
                  <a:srgbClr val="000000"/>
                </a:solidFill>
                <a:latin typeface="Arial" pitchFamily="34" charset="0"/>
                <a:ea typeface="ＭＳ Ｐゴシック" charset="-128"/>
              </a:rPr>
              <a:t>Input protection</a:t>
            </a:r>
            <a:br>
              <a:rPr lang="en-US" sz="800">
                <a:solidFill>
                  <a:srgbClr val="000000"/>
                </a:solidFill>
                <a:latin typeface="Arial" pitchFamily="34" charset="0"/>
                <a:ea typeface="ＭＳ Ｐゴシック" charset="-128"/>
              </a:rPr>
            </a:br>
            <a:r>
              <a:rPr lang="en-US" sz="800">
                <a:solidFill>
                  <a:srgbClr val="000000"/>
                </a:solidFill>
                <a:latin typeface="Arial" pitchFamily="34" charset="0"/>
                <a:ea typeface="ＭＳ Ｐゴシック" charset="-128"/>
              </a:rPr>
              <a:t>and filter</a:t>
            </a:r>
          </a:p>
        </p:txBody>
      </p:sp>
      <p:cxnSp>
        <p:nvCxnSpPr>
          <p:cNvPr id="71" name="Straight Connector 70">
            <a:extLst>
              <a:ext uri="{FF2B5EF4-FFF2-40B4-BE49-F238E27FC236}">
                <a16:creationId xmlns:a16="http://schemas.microsoft.com/office/drawing/2014/main" id="{252D9905-25ED-4189-96C3-36FB0CA50D6B}"/>
              </a:ext>
            </a:extLst>
          </p:cNvPr>
          <p:cNvCxnSpPr>
            <a:cxnSpLocks/>
          </p:cNvCxnSpPr>
          <p:nvPr/>
        </p:nvCxnSpPr>
        <p:spPr>
          <a:xfrm flipV="1">
            <a:off x="4714985" y="1981196"/>
            <a:ext cx="0" cy="885552"/>
          </a:xfrm>
          <a:prstGeom prst="line">
            <a:avLst/>
          </a:prstGeom>
          <a:ln>
            <a:solidFill>
              <a:srgbClr val="00AEC7"/>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639CB768-FC7D-4029-925B-783481E8D362}"/>
              </a:ext>
            </a:extLst>
          </p:cNvPr>
          <p:cNvCxnSpPr>
            <a:cxnSpLocks/>
            <a:endCxn id="7" idx="2"/>
          </p:cNvCxnSpPr>
          <p:nvPr/>
        </p:nvCxnSpPr>
        <p:spPr>
          <a:xfrm flipH="1" flipV="1">
            <a:off x="2405250" y="1981196"/>
            <a:ext cx="0" cy="867647"/>
          </a:xfrm>
          <a:prstGeom prst="line">
            <a:avLst/>
          </a:prstGeom>
          <a:ln>
            <a:solidFill>
              <a:srgbClr val="00AEC7"/>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D9FB3B81-0CA7-484F-B7E4-064893053398}"/>
              </a:ext>
            </a:extLst>
          </p:cNvPr>
          <p:cNvSpPr/>
          <p:nvPr/>
        </p:nvSpPr>
        <p:spPr>
          <a:xfrm>
            <a:off x="830838" y="2553972"/>
            <a:ext cx="1017009" cy="62555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800">
                <a:solidFill>
                  <a:srgbClr val="000000"/>
                </a:solidFill>
              </a:rPr>
              <a:t>I/O</a:t>
            </a:r>
          </a:p>
          <a:p>
            <a:pPr lvl="0" algn="ctr"/>
            <a:r>
              <a:rPr lang="en-US" sz="800">
                <a:solidFill>
                  <a:srgbClr val="000000"/>
                </a:solidFill>
              </a:rPr>
              <a:t>communication</a:t>
            </a:r>
          </a:p>
          <a:p>
            <a:pPr lvl="0" algn="ctr"/>
            <a:r>
              <a:rPr lang="en-US" sz="800">
                <a:solidFill>
                  <a:srgbClr val="000000"/>
                </a:solidFill>
              </a:rPr>
              <a:t>interface</a:t>
            </a:r>
          </a:p>
        </p:txBody>
      </p:sp>
      <p:sp>
        <p:nvSpPr>
          <p:cNvPr id="51" name="TextBox 50">
            <a:extLst>
              <a:ext uri="{FF2B5EF4-FFF2-40B4-BE49-F238E27FC236}">
                <a16:creationId xmlns:a16="http://schemas.microsoft.com/office/drawing/2014/main" id="{E95D5A3B-5DED-43E5-AAC6-8A512C274A4F}"/>
              </a:ext>
            </a:extLst>
          </p:cNvPr>
          <p:cNvSpPr txBox="1"/>
          <p:nvPr/>
        </p:nvSpPr>
        <p:spPr>
          <a:xfrm>
            <a:off x="1732648" y="3469981"/>
            <a:ext cx="230400" cy="228600"/>
          </a:xfrm>
          <a:prstGeom prst="rect">
            <a:avLst/>
          </a:prstGeom>
          <a:solidFill>
            <a:srgbClr val="007E3A"/>
          </a:solidFill>
        </p:spPr>
        <p:txBody>
          <a:bodyPr wrap="square" rtlCol="0">
            <a:spAutoFit/>
          </a:bodyPr>
          <a:lstStyle/>
          <a:p>
            <a:pPr algn="ctr"/>
            <a:r>
              <a:rPr lang="en-US" sz="900">
                <a:solidFill>
                  <a:schemeClr val="bg1"/>
                </a:solidFill>
              </a:rPr>
              <a:t>7</a:t>
            </a:r>
          </a:p>
        </p:txBody>
      </p:sp>
      <p:sp>
        <p:nvSpPr>
          <p:cNvPr id="64" name="TextBox 63">
            <a:extLst>
              <a:ext uri="{FF2B5EF4-FFF2-40B4-BE49-F238E27FC236}">
                <a16:creationId xmlns:a16="http://schemas.microsoft.com/office/drawing/2014/main" id="{5DC5CBCB-5C15-4852-9CF6-2E1DEBBBE39B}"/>
              </a:ext>
            </a:extLst>
          </p:cNvPr>
          <p:cNvSpPr txBox="1"/>
          <p:nvPr/>
        </p:nvSpPr>
        <p:spPr>
          <a:xfrm>
            <a:off x="1725533" y="2450285"/>
            <a:ext cx="230400" cy="228600"/>
          </a:xfrm>
          <a:prstGeom prst="rect">
            <a:avLst/>
          </a:prstGeom>
          <a:solidFill>
            <a:srgbClr val="007E3A"/>
          </a:solidFill>
        </p:spPr>
        <p:txBody>
          <a:bodyPr wrap="square" rtlCol="0">
            <a:spAutoFit/>
          </a:bodyPr>
          <a:lstStyle/>
          <a:p>
            <a:pPr algn="ctr"/>
            <a:r>
              <a:rPr lang="en-US" sz="900">
                <a:solidFill>
                  <a:schemeClr val="bg1"/>
                </a:solidFill>
              </a:rPr>
              <a:t>6</a:t>
            </a:r>
          </a:p>
        </p:txBody>
      </p:sp>
      <p:cxnSp>
        <p:nvCxnSpPr>
          <p:cNvPr id="42" name="Straight Connector 41">
            <a:extLst>
              <a:ext uri="{FF2B5EF4-FFF2-40B4-BE49-F238E27FC236}">
                <a16:creationId xmlns:a16="http://schemas.microsoft.com/office/drawing/2014/main" id="{F5ABB398-8DC2-4D16-A330-E383BA222E94}"/>
              </a:ext>
            </a:extLst>
          </p:cNvPr>
          <p:cNvCxnSpPr>
            <a:cxnSpLocks/>
          </p:cNvCxnSpPr>
          <p:nvPr/>
        </p:nvCxnSpPr>
        <p:spPr>
          <a:xfrm>
            <a:off x="193767" y="2866747"/>
            <a:ext cx="632680" cy="0"/>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C80EC69-64CD-41A2-8378-DE175A5E8BFE}"/>
              </a:ext>
            </a:extLst>
          </p:cNvPr>
          <p:cNvCxnSpPr>
            <a:cxnSpLocks/>
            <a:stCxn id="70" idx="3"/>
          </p:cNvCxnSpPr>
          <p:nvPr/>
        </p:nvCxnSpPr>
        <p:spPr>
          <a:xfrm flipV="1">
            <a:off x="1847847" y="3878026"/>
            <a:ext cx="1340187" cy="8848"/>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6" name="Connector: Elbow 45">
            <a:extLst>
              <a:ext uri="{FF2B5EF4-FFF2-40B4-BE49-F238E27FC236}">
                <a16:creationId xmlns:a16="http://schemas.microsoft.com/office/drawing/2014/main" id="{9A09B248-6279-4CB0-9C4F-8B861C591C20}"/>
              </a:ext>
            </a:extLst>
          </p:cNvPr>
          <p:cNvCxnSpPr>
            <a:cxnSpLocks/>
            <a:endCxn id="18" idx="2"/>
          </p:cNvCxnSpPr>
          <p:nvPr/>
        </p:nvCxnSpPr>
        <p:spPr>
          <a:xfrm rot="5400000" flipH="1" flipV="1">
            <a:off x="3709436" y="3354399"/>
            <a:ext cx="572776" cy="223024"/>
          </a:xfrm>
          <a:prstGeom prst="bentConnector3">
            <a:avLst>
              <a:gd name="adj1" fmla="val -22"/>
            </a:avLst>
          </a:prstGeom>
          <a:ln>
            <a:solidFill>
              <a:srgbClr val="00AEC7"/>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43FB91EE-DFA1-4A1F-90B3-BCB689234652}"/>
              </a:ext>
            </a:extLst>
          </p:cNvPr>
          <p:cNvCxnSpPr>
            <a:cxnSpLocks/>
          </p:cNvCxnSpPr>
          <p:nvPr/>
        </p:nvCxnSpPr>
        <p:spPr>
          <a:xfrm flipV="1">
            <a:off x="3931920" y="3179524"/>
            <a:ext cx="0" cy="220967"/>
          </a:xfrm>
          <a:prstGeom prst="line">
            <a:avLst/>
          </a:prstGeom>
          <a:ln>
            <a:solidFill>
              <a:srgbClr val="00AEC7"/>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D9F00C6E-6C9C-40D6-88AF-DF29D60EB65E}"/>
              </a:ext>
            </a:extLst>
          </p:cNvPr>
          <p:cNvCxnSpPr>
            <a:cxnSpLocks/>
          </p:cNvCxnSpPr>
          <p:nvPr/>
        </p:nvCxnSpPr>
        <p:spPr>
          <a:xfrm>
            <a:off x="1712858" y="3400491"/>
            <a:ext cx="2219062" cy="0"/>
          </a:xfrm>
          <a:prstGeom prst="line">
            <a:avLst/>
          </a:prstGeom>
          <a:ln>
            <a:solidFill>
              <a:srgbClr val="00AEC7"/>
            </a:solidFill>
            <a:headEnd type="none"/>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4FD9D01-6647-49F3-8EFA-E8E2DE0F98B7}"/>
              </a:ext>
            </a:extLst>
          </p:cNvPr>
          <p:cNvCxnSpPr>
            <a:cxnSpLocks/>
          </p:cNvCxnSpPr>
          <p:nvPr/>
        </p:nvCxnSpPr>
        <p:spPr>
          <a:xfrm flipV="1">
            <a:off x="1712858" y="3179524"/>
            <a:ext cx="0" cy="220967"/>
          </a:xfrm>
          <a:prstGeom prst="line">
            <a:avLst/>
          </a:prstGeom>
          <a:ln>
            <a:solidFill>
              <a:srgbClr val="00AEC7"/>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16E61D5E-0235-4113-877B-9D57E456F233}"/>
              </a:ext>
            </a:extLst>
          </p:cNvPr>
          <p:cNvSpPr txBox="1"/>
          <p:nvPr/>
        </p:nvSpPr>
        <p:spPr>
          <a:xfrm>
            <a:off x="-7218" y="2542047"/>
            <a:ext cx="547789" cy="338554"/>
          </a:xfrm>
          <a:prstGeom prst="rect">
            <a:avLst/>
          </a:prstGeom>
          <a:noFill/>
        </p:spPr>
        <p:txBody>
          <a:bodyPr wrap="square" rtlCol="0">
            <a:spAutoFit/>
          </a:bodyPr>
          <a:lstStyle/>
          <a:p>
            <a:pPr algn="r"/>
            <a:r>
              <a:rPr lang="en-US" sz="800"/>
              <a:t>Signal </a:t>
            </a:r>
          </a:p>
          <a:p>
            <a:pPr algn="r"/>
            <a:r>
              <a:rPr lang="en-US" sz="800"/>
              <a:t>line</a:t>
            </a:r>
          </a:p>
        </p:txBody>
      </p:sp>
      <p:cxnSp>
        <p:nvCxnSpPr>
          <p:cNvPr id="57" name="Straight Connector 56">
            <a:extLst>
              <a:ext uri="{FF2B5EF4-FFF2-40B4-BE49-F238E27FC236}">
                <a16:creationId xmlns:a16="http://schemas.microsoft.com/office/drawing/2014/main" id="{484A90C7-8DF3-4545-909C-45A2F5FBC208}"/>
              </a:ext>
            </a:extLst>
          </p:cNvPr>
          <p:cNvCxnSpPr>
            <a:cxnSpLocks/>
          </p:cNvCxnSpPr>
          <p:nvPr/>
        </p:nvCxnSpPr>
        <p:spPr>
          <a:xfrm>
            <a:off x="1924458" y="1608196"/>
            <a:ext cx="198982" cy="0"/>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7D49BD2-BB66-4986-A2E0-5622CF187DC6}"/>
              </a:ext>
            </a:extLst>
          </p:cNvPr>
          <p:cNvCxnSpPr>
            <a:cxnSpLocks/>
          </p:cNvCxnSpPr>
          <p:nvPr/>
        </p:nvCxnSpPr>
        <p:spPr>
          <a:xfrm>
            <a:off x="2696618" y="1608196"/>
            <a:ext cx="198982" cy="0"/>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DE4DCD1-801E-44A9-BEF8-BA7F2DD48683}"/>
              </a:ext>
            </a:extLst>
          </p:cNvPr>
          <p:cNvCxnSpPr>
            <a:cxnSpLocks/>
          </p:cNvCxnSpPr>
          <p:nvPr/>
        </p:nvCxnSpPr>
        <p:spPr>
          <a:xfrm>
            <a:off x="3463698" y="1608196"/>
            <a:ext cx="198982" cy="0"/>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0DB5E7B3-73FD-43BB-92F0-3381D74598E3}"/>
              </a:ext>
            </a:extLst>
          </p:cNvPr>
          <p:cNvCxnSpPr>
            <a:cxnSpLocks/>
          </p:cNvCxnSpPr>
          <p:nvPr/>
        </p:nvCxnSpPr>
        <p:spPr>
          <a:xfrm>
            <a:off x="4235858" y="1608196"/>
            <a:ext cx="198982" cy="0"/>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8A9B3A0B-5593-4CD9-ACEF-79BED6274BC5}"/>
              </a:ext>
            </a:extLst>
          </p:cNvPr>
          <p:cNvSpPr/>
          <p:nvPr/>
        </p:nvSpPr>
        <p:spPr>
          <a:xfrm>
            <a:off x="5738284" y="3921322"/>
            <a:ext cx="2672526" cy="307777"/>
          </a:xfrm>
          <a:prstGeom prst="rect">
            <a:avLst/>
          </a:prstGeom>
        </p:spPr>
        <p:txBody>
          <a:bodyPr wrap="none">
            <a:spAutoFit/>
          </a:bodyPr>
          <a:lstStyle/>
          <a:p>
            <a:r>
              <a:rPr lang="en-US" sz="700" i="1">
                <a:solidFill>
                  <a:schemeClr val="bg1">
                    <a:lumMod val="50000"/>
                  </a:schemeClr>
                </a:solidFill>
              </a:rPr>
              <a:t>* These products are recommended for three-wheeler vehicles</a:t>
            </a:r>
          </a:p>
          <a:p>
            <a:r>
              <a:rPr lang="en-US" sz="700" i="1">
                <a:solidFill>
                  <a:schemeClr val="bg1">
                    <a:lumMod val="50000"/>
                  </a:schemeClr>
                </a:solidFill>
              </a:rPr>
              <a:t>** Please contact Littelfuse sales </a:t>
            </a:r>
            <a:endParaRPr lang="en-US" sz="2000"/>
          </a:p>
        </p:txBody>
      </p:sp>
      <p:graphicFrame>
        <p:nvGraphicFramePr>
          <p:cNvPr id="62" name="Table 61">
            <a:extLst>
              <a:ext uri="{FF2B5EF4-FFF2-40B4-BE49-F238E27FC236}">
                <a16:creationId xmlns:a16="http://schemas.microsoft.com/office/drawing/2014/main" id="{75EF4609-DDD2-4FFA-BA93-A6126B0F2D4E}"/>
              </a:ext>
            </a:extLst>
          </p:cNvPr>
          <p:cNvGraphicFramePr>
            <a:graphicFrameLocks noGrp="1"/>
          </p:cNvGraphicFramePr>
          <p:nvPr>
            <p:extLst>
              <p:ext uri="{D42A27DB-BD31-4B8C-83A1-F6EECF244321}">
                <p14:modId xmlns:p14="http://schemas.microsoft.com/office/powerpoint/2010/main" val="2628547967"/>
              </p:ext>
            </p:extLst>
          </p:nvPr>
        </p:nvGraphicFramePr>
        <p:xfrm>
          <a:off x="5858240" y="914401"/>
          <a:ext cx="2828559" cy="3005834"/>
        </p:xfrm>
        <a:graphic>
          <a:graphicData uri="http://schemas.openxmlformats.org/drawingml/2006/table">
            <a:tbl>
              <a:tblPr firstRow="1" bandRow="1">
                <a:effectLst/>
                <a:tableStyleId>{5C22544A-7EE6-4342-B048-85BDC9FD1C3A}</a:tableStyleId>
              </a:tblPr>
              <a:tblGrid>
                <a:gridCol w="262144">
                  <a:extLst>
                    <a:ext uri="{9D8B030D-6E8A-4147-A177-3AD203B41FA5}">
                      <a16:colId xmlns:a16="http://schemas.microsoft.com/office/drawing/2014/main" val="3110076003"/>
                    </a:ext>
                  </a:extLst>
                </a:gridCol>
                <a:gridCol w="1152144">
                  <a:extLst>
                    <a:ext uri="{9D8B030D-6E8A-4147-A177-3AD203B41FA5}">
                      <a16:colId xmlns:a16="http://schemas.microsoft.com/office/drawing/2014/main" val="3762672821"/>
                    </a:ext>
                  </a:extLst>
                </a:gridCol>
                <a:gridCol w="1414271">
                  <a:extLst>
                    <a:ext uri="{9D8B030D-6E8A-4147-A177-3AD203B41FA5}">
                      <a16:colId xmlns:a16="http://schemas.microsoft.com/office/drawing/2014/main" val="647614053"/>
                    </a:ext>
                  </a:extLst>
                </a:gridCol>
              </a:tblGrid>
              <a:tr h="198743">
                <a:tc>
                  <a:txBody>
                    <a:bodyPr/>
                    <a:lstStyle/>
                    <a:p>
                      <a:endParaRPr lang="en-US" sz="900">
                        <a:solidFill>
                          <a:schemeClr val="tx1"/>
                        </a:solidFill>
                      </a:endParaRPr>
                    </a:p>
                  </a:txBody>
                  <a:tcPr marL="64287" marR="64287" marT="32144" marB="32144">
                    <a:lnL w="1270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a:r>
                        <a:rPr lang="en-US" sz="900">
                          <a:solidFill>
                            <a:schemeClr val="tx1"/>
                          </a:solidFill>
                        </a:rPr>
                        <a:t>Technology</a:t>
                      </a:r>
                    </a:p>
                  </a:txBody>
                  <a:tcPr marL="64287" marR="64287" marT="32144" marB="32144" anchor="ct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a:r>
                        <a:rPr lang="en-US" sz="900">
                          <a:solidFill>
                            <a:schemeClr val="tx1"/>
                          </a:solidFill>
                        </a:rPr>
                        <a:t>Series</a:t>
                      </a:r>
                    </a:p>
                  </a:txBody>
                  <a:tcPr marL="64287" marR="64287" marT="32144" marB="32144" anchor="ctr">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979190060"/>
                  </a:ext>
                </a:extLst>
              </a:tr>
              <a:tr h="251630">
                <a:tc rowSpan="3">
                  <a:txBody>
                    <a:bodyPr/>
                    <a:lstStyle/>
                    <a:p>
                      <a:pPr algn="ctr"/>
                      <a:r>
                        <a:rPr lang="en-US" sz="1000" b="1">
                          <a:solidFill>
                            <a:schemeClr val="bg1"/>
                          </a:solidFill>
                        </a:rPr>
                        <a:t>1</a:t>
                      </a:r>
                    </a:p>
                  </a:txBody>
                  <a:tcPr marL="64287" marR="64287" marT="32144" marB="32144" anchor="ctr">
                    <a:lnL w="1270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solidFill>
                      <a:srgbClr val="007E3A"/>
                    </a:solidFill>
                  </a:tcPr>
                </a:tc>
                <a:tc>
                  <a:txBody>
                    <a:bodyPr/>
                    <a:lstStyle/>
                    <a:p>
                      <a:pPr algn="ctr"/>
                      <a:r>
                        <a:rPr lang="en-US" sz="800"/>
                        <a:t>AC Fuse</a:t>
                      </a:r>
                    </a:p>
                  </a:txBody>
                  <a:tcPr marL="0" marR="0" marT="0" marB="0" anchor="ctr">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a:r>
                        <a:rPr lang="en-US" sz="800">
                          <a:solidFill>
                            <a:schemeClr val="tx1"/>
                          </a:solidFill>
                        </a:rPr>
                        <a:t>10EV**, 526**</a:t>
                      </a:r>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678390949"/>
                  </a:ext>
                </a:extLst>
              </a:tr>
              <a:tr h="251630">
                <a:tc vMerge="1">
                  <a:txBody>
                    <a:bodyPr/>
                    <a:lstStyle/>
                    <a:p>
                      <a:endParaRPr lang="en-US"/>
                    </a:p>
                  </a:txBody>
                  <a:tcPr>
                    <a:solidFill>
                      <a:srgbClr val="007E3A">
                        <a:alpha val="21569"/>
                      </a:srgbClr>
                    </a:solidFill>
                  </a:tcPr>
                </a:tc>
                <a:tc>
                  <a:txBody>
                    <a:bodyPr/>
                    <a:lstStyle/>
                    <a:p>
                      <a:pPr algn="ctr"/>
                      <a:r>
                        <a:rPr lang="en-US" sz="800"/>
                        <a:t>Thyristor</a:t>
                      </a:r>
                    </a:p>
                  </a:txBody>
                  <a:tcPr marL="0" marR="0" marT="0" marB="0"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a:r>
                        <a:rPr lang="en-US" sz="800">
                          <a:hlinkClick r:id="rId2"/>
                        </a:rPr>
                        <a:t>HS4040xAQx</a:t>
                      </a:r>
                      <a:r>
                        <a:rPr lang="en-US" sz="800"/>
                        <a:t>, </a:t>
                      </a:r>
                      <a:r>
                        <a:rPr lang="en-US" sz="800">
                          <a:hlinkClick r:id="rId3"/>
                        </a:rPr>
                        <a:t>S8016xA</a:t>
                      </a:r>
                      <a:endParaRPr lang="en-US" sz="800"/>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2130054581"/>
                  </a:ext>
                </a:extLst>
              </a:tr>
              <a:tr h="251630">
                <a:tc vMerge="1">
                  <a:txBody>
                    <a:bodyPr/>
                    <a:lstStyle/>
                    <a:p>
                      <a:pPr algn="ctr"/>
                      <a:endParaRPr lang="en-US" sz="1000">
                        <a:solidFill>
                          <a:schemeClr val="bg1"/>
                        </a:solidFill>
                      </a:endParaRPr>
                    </a:p>
                  </a:txBody>
                  <a:tcPr marL="64287" marR="64287" marT="32144" marB="32144" anchor="ctr">
                    <a:solidFill>
                      <a:srgbClr val="007E3A"/>
                    </a:solidFill>
                  </a:tcPr>
                </a:tc>
                <a:tc>
                  <a:txBody>
                    <a:bodyPr/>
                    <a:lstStyle/>
                    <a:p>
                      <a:pPr algn="ctr"/>
                      <a:r>
                        <a:rPr lang="en-US" sz="800"/>
                        <a:t>MOV,</a:t>
                      </a:r>
                      <a:br>
                        <a:rPr lang="en-US" sz="800"/>
                      </a:br>
                      <a:r>
                        <a:rPr lang="en-US" sz="800"/>
                        <a:t>SIDACtor</a:t>
                      </a:r>
                      <a:r>
                        <a:rPr lang="en-US" sz="800" baseline="30000"/>
                        <a:t>®</a:t>
                      </a:r>
                    </a:p>
                  </a:txBody>
                  <a:tcPr marL="0" marR="0" marT="0" marB="0"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hlinkClick r:id="rId4"/>
                        </a:rPr>
                        <a:t>AUMOV</a:t>
                      </a:r>
                      <a:r>
                        <a:rPr lang="en-US" sz="800"/>
                        <a:t> </a:t>
                      </a:r>
                      <a:br>
                        <a:rPr lang="en-US" sz="800"/>
                      </a:br>
                      <a:r>
                        <a:rPr lang="en-US" sz="800" b="0" i="0" u="none" strike="noStrike" kern="1200" baseline="0">
                          <a:solidFill>
                            <a:schemeClr val="dk1"/>
                          </a:solidFill>
                          <a:latin typeface="+mn-lt"/>
                          <a:ea typeface="+mn-ea"/>
                          <a:cs typeface="+mn-cs"/>
                          <a:hlinkClick r:id="rId5"/>
                        </a:rPr>
                        <a:t>P3800FNL</a:t>
                      </a:r>
                      <a:endParaRPr lang="en-US" sz="800"/>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286736266"/>
                  </a:ext>
                </a:extLst>
              </a:tr>
              <a:tr h="251630">
                <a:tc rowSpan="2">
                  <a:txBody>
                    <a:bodyPr/>
                    <a:lstStyle/>
                    <a:p>
                      <a:pPr algn="ctr"/>
                      <a:endParaRPr lang="en-US" sz="1000" b="1">
                        <a:solidFill>
                          <a:schemeClr val="bg1"/>
                        </a:solidFill>
                      </a:endParaRPr>
                    </a:p>
                    <a:p>
                      <a:pPr algn="ctr"/>
                      <a:r>
                        <a:rPr lang="en-US" sz="1000" b="1">
                          <a:solidFill>
                            <a:schemeClr val="bg1"/>
                          </a:solidFill>
                        </a:rPr>
                        <a:t>2</a:t>
                      </a:r>
                    </a:p>
                    <a:p>
                      <a:pPr algn="ctr"/>
                      <a:endParaRPr lang="en-US" sz="1000" b="1">
                        <a:solidFill>
                          <a:schemeClr val="bg1"/>
                        </a:solidFill>
                      </a:endParaRPr>
                    </a:p>
                  </a:txBody>
                  <a:tcPr marL="64287" marR="64287" marT="32144" marB="32144" anchor="ctr">
                    <a:lnL w="12700" cap="flat" cmpd="sng" algn="ctr">
                      <a:solidFill>
                        <a:schemeClr val="bg1">
                          <a:lumMod val="50000"/>
                        </a:schemeClr>
                      </a:solidFill>
                      <a:prstDash val="solid"/>
                      <a:round/>
                      <a:headEnd type="none" w="med" len="med"/>
                      <a:tailEnd type="none" w="med" len="med"/>
                    </a:lnL>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solidFill>
                            <a:schemeClr val="tx1"/>
                          </a:solidFill>
                        </a:rPr>
                        <a:t>Si/</a:t>
                      </a:r>
                      <a:r>
                        <a:rPr lang="en-US" sz="800" err="1">
                          <a:solidFill>
                            <a:schemeClr val="tx1"/>
                          </a:solidFill>
                        </a:rPr>
                        <a:t>SiC</a:t>
                      </a:r>
                      <a:r>
                        <a:rPr lang="en-US" sz="800">
                          <a:solidFill>
                            <a:schemeClr val="tx1"/>
                          </a:solidFill>
                        </a:rPr>
                        <a:t> </a:t>
                      </a:r>
                      <a:r>
                        <a:rPr lang="en-US" sz="800"/>
                        <a:t>MOSFET</a:t>
                      </a:r>
                    </a:p>
                  </a:txBody>
                  <a:tcPr marL="0" marR="0" marT="0" marB="0"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65000"/>
                        <a:alpha val="22000"/>
                      </a:schemeClr>
                    </a:solidFill>
                  </a:tcPr>
                </a:tc>
                <a:tc>
                  <a:txBody>
                    <a:bodyPr/>
                    <a:lstStyle/>
                    <a:p>
                      <a:pPr algn="ctr"/>
                      <a:r>
                        <a:rPr lang="en-US" sz="800">
                          <a:hlinkClick r:id="rId6"/>
                        </a:rPr>
                        <a:t>X2 Class</a:t>
                      </a:r>
                      <a:endParaRPr lang="en-US" sz="800"/>
                    </a:p>
                    <a:p>
                      <a:pPr algn="ctr"/>
                      <a:r>
                        <a:rPr lang="en-US" sz="800">
                          <a:hlinkClick r:id="rId7"/>
                        </a:rPr>
                        <a:t>LSICMOxx</a:t>
                      </a:r>
                      <a:endParaRPr lang="en-US" sz="800"/>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65000"/>
                        <a:alpha val="22000"/>
                      </a:schemeClr>
                    </a:solidFill>
                  </a:tcPr>
                </a:tc>
                <a:extLst>
                  <a:ext uri="{0D108BD9-81ED-4DB2-BD59-A6C34878D82A}">
                    <a16:rowId xmlns:a16="http://schemas.microsoft.com/office/drawing/2014/main" val="878248976"/>
                  </a:ext>
                </a:extLst>
              </a:tr>
              <a:tr h="251630">
                <a:tc vMerge="1">
                  <a:txBody>
                    <a:bodyPr/>
                    <a:lstStyle/>
                    <a:p>
                      <a:pPr algn="ctr"/>
                      <a:endParaRPr lang="en-US" sz="1000" b="1">
                        <a:solidFill>
                          <a:schemeClr val="bg1"/>
                        </a:solidFill>
                      </a:endParaRPr>
                    </a:p>
                  </a:txBody>
                  <a:tcPr marL="64287" marR="64287" marT="32144" marB="32144" anchor="ctr">
                    <a:lnL w="6350" cap="flat" cmpd="sng" algn="ctr">
                      <a:solidFill>
                        <a:schemeClr val="bg1">
                          <a:lumMod val="50000"/>
                        </a:schemeClr>
                      </a:solidFill>
                      <a:prstDash val="solid"/>
                      <a:round/>
                      <a:headEnd type="none" w="med" len="med"/>
                      <a:tailEnd type="none" w="med" len="med"/>
                    </a:lnL>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t>TVS Diode</a:t>
                      </a:r>
                    </a:p>
                  </a:txBody>
                  <a:tcPr marL="0" marR="0" marT="0" marB="0"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65000"/>
                        <a:alpha val="22000"/>
                      </a:schemeClr>
                    </a:solidFill>
                  </a:tcPr>
                </a:tc>
                <a:tc>
                  <a:txBody>
                    <a:bodyPr/>
                    <a:lstStyle/>
                    <a:p>
                      <a:pPr algn="ctr"/>
                      <a:r>
                        <a:rPr lang="en-US" sz="800">
                          <a:latin typeface="+mn-lt"/>
                          <a:hlinkClick r:id="rId8"/>
                        </a:rPr>
                        <a:t>TPSMB</a:t>
                      </a:r>
                      <a:endParaRPr lang="en-US" sz="800">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65000"/>
                        <a:alpha val="22000"/>
                      </a:schemeClr>
                    </a:solidFill>
                  </a:tcPr>
                </a:tc>
                <a:extLst>
                  <a:ext uri="{0D108BD9-81ED-4DB2-BD59-A6C34878D82A}">
                    <a16:rowId xmlns:a16="http://schemas.microsoft.com/office/drawing/2014/main" val="3489015741"/>
                  </a:ext>
                </a:extLst>
              </a:tr>
              <a:tr h="251630">
                <a:tc rowSpan="2">
                  <a:txBody>
                    <a:bodyPr/>
                    <a:lstStyle/>
                    <a:p>
                      <a:pPr algn="ctr"/>
                      <a:endParaRPr lang="en-US" sz="1000" b="1">
                        <a:solidFill>
                          <a:schemeClr val="bg1"/>
                        </a:solidFill>
                      </a:endParaRPr>
                    </a:p>
                    <a:p>
                      <a:pPr algn="ctr"/>
                      <a:r>
                        <a:rPr lang="en-US" sz="1000" b="1">
                          <a:solidFill>
                            <a:schemeClr val="bg1"/>
                          </a:solidFill>
                        </a:rPr>
                        <a:t>3 </a:t>
                      </a:r>
                    </a:p>
                    <a:p>
                      <a:pPr algn="ctr"/>
                      <a:endParaRPr lang="en-US" sz="1000" b="1">
                        <a:solidFill>
                          <a:schemeClr val="bg1"/>
                        </a:solidFill>
                      </a:endParaRPr>
                    </a:p>
                  </a:txBody>
                  <a:tcPr marL="64287" marR="64287" marT="32144" marB="32144" anchor="ctr">
                    <a:lnL w="12700" cap="flat" cmpd="sng" algn="ctr">
                      <a:solidFill>
                        <a:schemeClr val="bg1">
                          <a:lumMod val="50000"/>
                        </a:schemeClr>
                      </a:solidFill>
                      <a:prstDash val="solid"/>
                      <a:round/>
                      <a:headEnd type="none" w="med" len="med"/>
                      <a:tailEnd type="none" w="med" len="med"/>
                    </a:lnL>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t>Si/</a:t>
                      </a:r>
                      <a:r>
                        <a:rPr lang="en-US" sz="800" err="1"/>
                        <a:t>SiC</a:t>
                      </a:r>
                      <a:r>
                        <a:rPr lang="en-US" sz="800"/>
                        <a:t> MOSFET</a:t>
                      </a:r>
                    </a:p>
                  </a:txBody>
                  <a:tcPr marL="0" marR="0" marT="0" marB="0"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a:r>
                        <a:rPr lang="en-US" sz="800">
                          <a:hlinkClick r:id="rId6"/>
                        </a:rPr>
                        <a:t>X2 Class</a:t>
                      </a:r>
                      <a:endParaRPr lang="en-US" sz="800"/>
                    </a:p>
                    <a:p>
                      <a:pPr algn="ctr"/>
                      <a:r>
                        <a:rPr lang="en-US" sz="800">
                          <a:hlinkClick r:id="rId7"/>
                        </a:rPr>
                        <a:t>LSICMOxx</a:t>
                      </a:r>
                      <a:endParaRPr lang="en-US" sz="800"/>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2172388012"/>
                  </a:ext>
                </a:extLst>
              </a:tr>
              <a:tr h="251630">
                <a:tc vMerge="1">
                  <a:txBody>
                    <a:bodyPr/>
                    <a:lstStyle/>
                    <a:p>
                      <a:pPr algn="ctr"/>
                      <a:endParaRPr lang="en-US" sz="1000" b="1">
                        <a:solidFill>
                          <a:schemeClr val="bg1"/>
                        </a:solidFill>
                      </a:endParaRPr>
                    </a:p>
                  </a:txBody>
                  <a:tcPr marL="64287" marR="64287" marT="32144" marB="32144" anchor="ctr">
                    <a:lnL w="6350" cap="flat" cmpd="sng" algn="ctr">
                      <a:solidFill>
                        <a:schemeClr val="bg1">
                          <a:lumMod val="50000"/>
                        </a:schemeClr>
                      </a:solidFill>
                      <a:prstDash val="solid"/>
                      <a:round/>
                      <a:headEnd type="none" w="med" len="med"/>
                      <a:tailEnd type="none" w="med" len="med"/>
                    </a:lnL>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t>TVS Diode</a:t>
                      </a:r>
                    </a:p>
                  </a:txBody>
                  <a:tcPr marL="0" marR="0" marT="0" marB="0"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latin typeface="+mn-lt"/>
                          <a:hlinkClick r:id="rId8"/>
                        </a:rPr>
                        <a:t>TPSMB</a:t>
                      </a:r>
                      <a:endParaRPr lang="en-US" sz="800">
                        <a:solidFill>
                          <a:schemeClr val="tx1"/>
                        </a:solidFill>
                      </a:endParaRPr>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930861187"/>
                  </a:ext>
                </a:extLst>
              </a:tr>
              <a:tr h="251630">
                <a:tc>
                  <a:txBody>
                    <a:bodyPr/>
                    <a:lstStyle/>
                    <a:p>
                      <a:pPr algn="ctr"/>
                      <a:r>
                        <a:rPr lang="en-US" sz="1000" b="1">
                          <a:solidFill>
                            <a:schemeClr val="bg1"/>
                          </a:solidFill>
                        </a:rPr>
                        <a:t>4</a:t>
                      </a:r>
                    </a:p>
                  </a:txBody>
                  <a:tcPr marL="64287" marR="64287" marT="32144" marB="32144" anchor="ctr">
                    <a:lnL w="12700" cap="flat" cmpd="sng" algn="ctr">
                      <a:solidFill>
                        <a:schemeClr val="bg1">
                          <a:lumMod val="50000"/>
                        </a:schemeClr>
                      </a:solidFill>
                      <a:prstDash val="solid"/>
                      <a:round/>
                      <a:headEnd type="none" w="med" len="med"/>
                      <a:tailEnd type="none" w="med" len="med"/>
                    </a:lnL>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t>Si/</a:t>
                      </a:r>
                      <a:r>
                        <a:rPr lang="en-US" sz="800" err="1"/>
                        <a:t>SiC</a:t>
                      </a:r>
                      <a:r>
                        <a:rPr lang="en-US" sz="800"/>
                        <a:t> </a:t>
                      </a:r>
                      <a:r>
                        <a:rPr lang="en-US" sz="800" kern="1200">
                          <a:solidFill>
                            <a:schemeClr val="dk1"/>
                          </a:solidFill>
                          <a:effectLst/>
                          <a:latin typeface="+mn-lt"/>
                          <a:ea typeface="+mn-ea"/>
                          <a:cs typeface="+mn-cs"/>
                        </a:rPr>
                        <a:t>Diode</a:t>
                      </a:r>
                      <a:endParaRPr lang="en-US" sz="800"/>
                    </a:p>
                  </a:txBody>
                  <a:tcPr marL="0" marR="0" marT="0" marB="0"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US" sz="800" b="0" i="0" kern="1200">
                          <a:solidFill>
                            <a:schemeClr val="dk1"/>
                          </a:solidFill>
                          <a:effectLst/>
                          <a:latin typeface="+mn-lt"/>
                          <a:ea typeface="+mn-ea"/>
                          <a:cs typeface="+mn-cs"/>
                          <a:hlinkClick r:id="rId9"/>
                        </a:rPr>
                        <a:t>DPG</a:t>
                      </a:r>
                      <a:r>
                        <a:rPr lang="en-US" sz="800" b="0" i="0" kern="1200">
                          <a:solidFill>
                            <a:schemeClr val="dk1"/>
                          </a:solidFill>
                          <a:effectLst/>
                          <a:latin typeface="+mn-lt"/>
                          <a:ea typeface="+mn-ea"/>
                          <a:cs typeface="+mn-cs"/>
                        </a:rPr>
                        <a:t> </a:t>
                      </a:r>
                    </a:p>
                    <a:p>
                      <a:pPr algn="ctr"/>
                      <a:r>
                        <a:rPr lang="en-US" sz="800" b="0" i="0" kern="1200">
                          <a:solidFill>
                            <a:schemeClr val="dk1"/>
                          </a:solidFill>
                          <a:effectLst/>
                          <a:latin typeface="+mn-lt"/>
                          <a:ea typeface="+mn-ea"/>
                          <a:cs typeface="+mn-cs"/>
                          <a:hlinkClick r:id="rId10"/>
                        </a:rPr>
                        <a:t>LSIC2SDxx</a:t>
                      </a:r>
                      <a:endParaRPr lang="en-US" sz="800" b="0" i="0" kern="1200">
                        <a:solidFill>
                          <a:schemeClr val="dk1"/>
                        </a:solidFill>
                        <a:effectLst/>
                        <a:latin typeface="+mn-lt"/>
                        <a:ea typeface="+mn-ea"/>
                        <a:cs typeface="+mn-cs"/>
                      </a:endParaRPr>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3141233502"/>
                  </a:ext>
                </a:extLst>
              </a:tr>
              <a:tr h="2516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a:solidFill>
                            <a:schemeClr val="bg1"/>
                          </a:solidFill>
                        </a:rPr>
                        <a:t>5</a:t>
                      </a:r>
                    </a:p>
                  </a:txBody>
                  <a:tcPr marL="64287" marR="64287" marT="32144" marB="32144" anchor="ctr">
                    <a:lnL w="12700" cap="flat" cmpd="sng" algn="ctr">
                      <a:solidFill>
                        <a:schemeClr val="bg1">
                          <a:lumMod val="50000"/>
                        </a:schemeClr>
                      </a:solidFill>
                      <a:prstDash val="solid"/>
                      <a:round/>
                      <a:headEnd type="none" w="med" len="med"/>
                      <a:tailEnd type="none" w="med" len="med"/>
                    </a:lnL>
                    <a:solidFill>
                      <a:srgbClr val="007E3A"/>
                    </a:solidFill>
                  </a:tcPr>
                </a:tc>
                <a:tc>
                  <a:txBody>
                    <a:bodyPr/>
                    <a:lstStyle/>
                    <a:p>
                      <a:pPr algn="ctr"/>
                      <a:r>
                        <a:rPr lang="en-US" sz="800"/>
                        <a:t>DC Fuse </a:t>
                      </a:r>
                    </a:p>
                  </a:txBody>
                  <a:tcPr marL="0" marR="0" marT="0" marB="0"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a:r>
                        <a:rPr lang="en-US" sz="800">
                          <a:solidFill>
                            <a:schemeClr val="tx1"/>
                          </a:solidFill>
                        </a:rPr>
                        <a:t>10EV**</a:t>
                      </a:r>
                      <a:r>
                        <a:rPr lang="en-US" sz="800"/>
                        <a:t>, 525**</a:t>
                      </a:r>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256556173"/>
                  </a:ext>
                </a:extLst>
              </a:tr>
              <a:tr h="2516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a:solidFill>
                            <a:schemeClr val="bg1"/>
                          </a:solidFill>
                        </a:rPr>
                        <a:t>6</a:t>
                      </a:r>
                    </a:p>
                  </a:txBody>
                  <a:tcPr marL="64287" marR="64287" marT="32144" marB="32144" anchor="ctr">
                    <a:lnL w="12700" cap="flat" cmpd="sng" algn="ctr">
                      <a:solidFill>
                        <a:schemeClr val="bg1">
                          <a:lumMod val="50000"/>
                        </a:schemeClr>
                      </a:solidFill>
                      <a:prstDash val="solid"/>
                      <a:round/>
                      <a:headEnd type="none" w="med" len="med"/>
                      <a:tailEnd type="none" w="med" len="med"/>
                    </a:lnL>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t>TVS Diode Array</a:t>
                      </a:r>
                    </a:p>
                  </a:txBody>
                  <a:tcPr marL="0" marR="0" marT="0" marB="0"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65000"/>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a:solidFill>
                            <a:schemeClr val="tx1"/>
                          </a:solidFill>
                          <a:effectLst/>
                          <a:latin typeface="+mn-lt"/>
                          <a:hlinkClick r:id="rId11"/>
                        </a:rPr>
                        <a:t>AQ24CANA</a:t>
                      </a:r>
                      <a:endParaRPr lang="en-US" sz="800" b="0" i="0" u="none" strike="noStrike">
                        <a:solidFill>
                          <a:schemeClr val="tx1"/>
                        </a:solidFill>
                        <a:effectLst/>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65000"/>
                        <a:alpha val="22000"/>
                      </a:schemeClr>
                    </a:solidFill>
                  </a:tcPr>
                </a:tc>
                <a:extLst>
                  <a:ext uri="{0D108BD9-81ED-4DB2-BD59-A6C34878D82A}">
                    <a16:rowId xmlns:a16="http://schemas.microsoft.com/office/drawing/2014/main" val="2001660602"/>
                  </a:ext>
                </a:extLst>
              </a:tr>
              <a:tr h="2516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a:solidFill>
                            <a:schemeClr val="bg1"/>
                          </a:solidFill>
                        </a:rPr>
                        <a:t>7</a:t>
                      </a:r>
                    </a:p>
                  </a:txBody>
                  <a:tcPr marL="64287" marR="64287" marT="32144" marB="32144" anchor="ctr">
                    <a:lnL w="12700" cap="flat" cmpd="sng" algn="ctr">
                      <a:solidFill>
                        <a:schemeClr val="bg1">
                          <a:lumMod val="50000"/>
                        </a:schemeClr>
                      </a:solidFill>
                      <a:prstDash val="solid"/>
                      <a:round/>
                      <a:headEnd type="none" w="med" len="med"/>
                      <a:tailEnd type="none" w="med" len="med"/>
                    </a:lnL>
                    <a:lnB w="12700" cap="flat" cmpd="sng" algn="ctr">
                      <a:solidFill>
                        <a:schemeClr val="bg1">
                          <a:lumMod val="50000"/>
                        </a:schemeClr>
                      </a:solidFill>
                      <a:prstDash val="solid"/>
                      <a:round/>
                      <a:headEnd type="none" w="med" len="med"/>
                      <a:tailEnd type="none" w="med" len="med"/>
                    </a:lnB>
                    <a:solidFill>
                      <a:srgbClr val="007E3A"/>
                    </a:solidFill>
                  </a:tcPr>
                </a:tc>
                <a:tc>
                  <a:txBody>
                    <a:bodyPr/>
                    <a:lstStyle/>
                    <a:p>
                      <a:pPr algn="ctr"/>
                      <a:r>
                        <a:rPr lang="en-US" sz="800"/>
                        <a:t>TVS Diode</a:t>
                      </a:r>
                    </a:p>
                  </a:txBody>
                  <a:tcPr marL="0" marR="0" marT="0" marB="0"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a:solidFill>
                            <a:srgbClr val="3F3B3A"/>
                          </a:solidFill>
                          <a:effectLst/>
                          <a:latin typeface="Arial" panose="020B0604020202020204" pitchFamily="34" charset="0"/>
                          <a:hlinkClick r:id="rId12"/>
                        </a:rPr>
                        <a:t>SLD8S</a:t>
                      </a:r>
                      <a:r>
                        <a:rPr lang="en-US" sz="800" b="0" i="0" u="none" strike="noStrike">
                          <a:solidFill>
                            <a:srgbClr val="3F3B3A"/>
                          </a:solidFill>
                          <a:effectLst/>
                          <a:latin typeface="Arial" panose="020B0604020202020204" pitchFamily="34" charset="0"/>
                        </a:rPr>
                        <a:t>, </a:t>
                      </a:r>
                      <a:r>
                        <a:rPr lang="en-US" sz="800" b="0" i="0" u="none" strike="noStrike">
                          <a:solidFill>
                            <a:srgbClr val="3F3B3A"/>
                          </a:solidFill>
                          <a:effectLst/>
                          <a:latin typeface="Arial" panose="020B0604020202020204" pitchFamily="34" charset="0"/>
                          <a:hlinkClick r:id="rId13"/>
                        </a:rPr>
                        <a:t>SLD6S</a:t>
                      </a:r>
                      <a:r>
                        <a:rPr lang="en-US" sz="800" b="0" i="0" u="none" strike="noStrike">
                          <a:solidFill>
                            <a:srgbClr val="3F3B3A"/>
                          </a:solidFill>
                          <a:effectLst/>
                          <a:latin typeface="Arial" panose="020B0604020202020204" pitchFamily="34" charset="0"/>
                        </a:rPr>
                        <a:t>, </a:t>
                      </a:r>
                      <a:r>
                        <a:rPr lang="en-US" sz="800" b="0" i="0" u="none" strike="noStrike">
                          <a:solidFill>
                            <a:srgbClr val="3F3B3A"/>
                          </a:solidFill>
                          <a:effectLst/>
                          <a:latin typeface="Arial" panose="020B0604020202020204" pitchFamily="34" charset="0"/>
                          <a:hlinkClick r:id="rId14"/>
                        </a:rPr>
                        <a:t>SLD5S</a:t>
                      </a:r>
                      <a:endParaRPr lang="en-US" sz="800" b="0" i="0" u="none" strike="noStrike">
                        <a:solidFill>
                          <a:srgbClr val="3F3B3A"/>
                        </a:solidFill>
                        <a:effectLst/>
                        <a:latin typeface="Arial" panose="020B0604020202020204" pitchFamily="34" charset="0"/>
                      </a:endParaRPr>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38327484"/>
                  </a:ext>
                </a:extLst>
              </a:tr>
            </a:tbl>
          </a:graphicData>
        </a:graphic>
      </p:graphicFrame>
      <p:grpSp>
        <p:nvGrpSpPr>
          <p:cNvPr id="50" name="Group 49">
            <a:extLst>
              <a:ext uri="{FF2B5EF4-FFF2-40B4-BE49-F238E27FC236}">
                <a16:creationId xmlns:a16="http://schemas.microsoft.com/office/drawing/2014/main" id="{25BF603C-185E-4BFB-A002-8E47745D7898}"/>
              </a:ext>
            </a:extLst>
          </p:cNvPr>
          <p:cNvGrpSpPr/>
          <p:nvPr/>
        </p:nvGrpSpPr>
        <p:grpSpPr>
          <a:xfrm>
            <a:off x="4318903" y="4312655"/>
            <a:ext cx="1155675" cy="492443"/>
            <a:chOff x="4947999" y="4203686"/>
            <a:chExt cx="1155675" cy="492443"/>
          </a:xfrm>
        </p:grpSpPr>
        <p:sp>
          <p:nvSpPr>
            <p:cNvPr id="66" name="Rectangle 65">
              <a:extLst>
                <a:ext uri="{FF2B5EF4-FFF2-40B4-BE49-F238E27FC236}">
                  <a16:creationId xmlns:a16="http://schemas.microsoft.com/office/drawing/2014/main" id="{1D0B86B0-0FF7-4113-83AA-9EA5D0654F05}"/>
                </a:ext>
              </a:extLst>
            </p:cNvPr>
            <p:cNvSpPr/>
            <p:nvPr/>
          </p:nvSpPr>
          <p:spPr>
            <a:xfrm>
              <a:off x="5023474" y="4244409"/>
              <a:ext cx="967737" cy="423921"/>
            </a:xfrm>
            <a:prstGeom prst="rect">
              <a:avLst/>
            </a:prstGeom>
            <a:solidFill>
              <a:schemeClr val="bg1"/>
            </a:solidFill>
            <a:ln w="3175">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36576" rIns="36576" rtlCol="0" anchor="ctr"/>
            <a:lstStyle/>
            <a:p>
              <a:pPr algn="ctr"/>
              <a:endParaRPr lang="en-US" sz="700">
                <a:solidFill>
                  <a:schemeClr val="tx1"/>
                </a:solidFill>
              </a:endParaRPr>
            </a:p>
          </p:txBody>
        </p:sp>
        <p:cxnSp>
          <p:nvCxnSpPr>
            <p:cNvPr id="67" name="Straight Arrow Connector 66">
              <a:extLst>
                <a:ext uri="{FF2B5EF4-FFF2-40B4-BE49-F238E27FC236}">
                  <a16:creationId xmlns:a16="http://schemas.microsoft.com/office/drawing/2014/main" id="{FB0AF70D-D6C7-4EB5-8D62-50873FCEC650}"/>
                </a:ext>
              </a:extLst>
            </p:cNvPr>
            <p:cNvCxnSpPr>
              <a:cxnSpLocks/>
            </p:cNvCxnSpPr>
            <p:nvPr/>
          </p:nvCxnSpPr>
          <p:spPr>
            <a:xfrm flipH="1">
              <a:off x="5060935" y="4458972"/>
              <a:ext cx="344422" cy="0"/>
            </a:xfrm>
            <a:prstGeom prst="straightConnector1">
              <a:avLst/>
            </a:prstGeom>
            <a:ln>
              <a:solidFill>
                <a:srgbClr val="007E3A"/>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673F6E46-2A42-4DF6-AAF4-A1C836D1B6FC}"/>
                </a:ext>
              </a:extLst>
            </p:cNvPr>
            <p:cNvSpPr txBox="1"/>
            <p:nvPr/>
          </p:nvSpPr>
          <p:spPr>
            <a:xfrm>
              <a:off x="4947999" y="4203686"/>
              <a:ext cx="1155675" cy="492443"/>
            </a:xfrm>
            <a:prstGeom prst="rect">
              <a:avLst/>
            </a:prstGeom>
            <a:noFill/>
          </p:spPr>
          <p:txBody>
            <a:bodyPr wrap="square" rtlCol="0">
              <a:spAutoFit/>
            </a:bodyPr>
            <a:lstStyle/>
            <a:p>
              <a:pPr>
                <a:spcAft>
                  <a:spcPts val="300"/>
                </a:spcAft>
              </a:pPr>
              <a:r>
                <a:rPr lang="en-US" sz="700" b="1" i="1">
                  <a:solidFill>
                    <a:schemeClr val="bg1">
                      <a:lumMod val="50000"/>
                    </a:schemeClr>
                  </a:solidFill>
                </a:rPr>
                <a:t>Legend:</a:t>
              </a:r>
            </a:p>
            <a:p>
              <a:pPr>
                <a:spcAft>
                  <a:spcPts val="300"/>
                </a:spcAft>
                <a:tabLst>
                  <a:tab pos="400050" algn="l"/>
                </a:tabLst>
              </a:pPr>
              <a:r>
                <a:rPr lang="en-US" sz="700">
                  <a:solidFill>
                    <a:schemeClr val="bg1">
                      <a:lumMod val="50000"/>
                    </a:schemeClr>
                  </a:solidFill>
                </a:rPr>
                <a:t>	</a:t>
              </a:r>
              <a:r>
                <a:rPr lang="en-US" sz="700" i="1">
                  <a:solidFill>
                    <a:schemeClr val="bg1">
                      <a:lumMod val="50000"/>
                    </a:schemeClr>
                  </a:solidFill>
                </a:rPr>
                <a:t>Power</a:t>
              </a:r>
            </a:p>
            <a:p>
              <a:pPr>
                <a:spcAft>
                  <a:spcPts val="300"/>
                </a:spcAft>
                <a:tabLst>
                  <a:tab pos="400050" algn="l"/>
                </a:tabLst>
              </a:pPr>
              <a:r>
                <a:rPr lang="en-US" sz="700" i="1">
                  <a:solidFill>
                    <a:schemeClr val="bg1">
                      <a:lumMod val="50000"/>
                    </a:schemeClr>
                  </a:solidFill>
                </a:rPr>
                <a:t>	Data</a:t>
              </a:r>
            </a:p>
          </p:txBody>
        </p:sp>
        <p:cxnSp>
          <p:nvCxnSpPr>
            <p:cNvPr id="72" name="Straight Arrow Connector 71">
              <a:extLst>
                <a:ext uri="{FF2B5EF4-FFF2-40B4-BE49-F238E27FC236}">
                  <a16:creationId xmlns:a16="http://schemas.microsoft.com/office/drawing/2014/main" id="{55573DEB-5A18-4C86-A678-21A38B4CA452}"/>
                </a:ext>
              </a:extLst>
            </p:cNvPr>
            <p:cNvCxnSpPr>
              <a:cxnSpLocks/>
            </p:cNvCxnSpPr>
            <p:nvPr/>
          </p:nvCxnSpPr>
          <p:spPr>
            <a:xfrm flipH="1">
              <a:off x="5060935" y="4603752"/>
              <a:ext cx="344422" cy="0"/>
            </a:xfrm>
            <a:prstGeom prst="straightConnector1">
              <a:avLst/>
            </a:prstGeom>
            <a:ln>
              <a:solidFill>
                <a:srgbClr val="00AEC7"/>
              </a:solidFill>
              <a:headEnd type="triangle"/>
              <a:tailEnd type="none"/>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783A7F93-8D93-4DB7-921F-D9C94E06B815}"/>
              </a:ext>
            </a:extLst>
          </p:cNvPr>
          <p:cNvGrpSpPr/>
          <p:nvPr/>
        </p:nvGrpSpPr>
        <p:grpSpPr>
          <a:xfrm>
            <a:off x="6810066" y="58760"/>
            <a:ext cx="1916015" cy="461665"/>
            <a:chOff x="414867" y="3222470"/>
            <a:chExt cx="1736933" cy="461665"/>
          </a:xfrm>
        </p:grpSpPr>
        <p:sp>
          <p:nvSpPr>
            <p:cNvPr id="75" name="TextBox 74">
              <a:extLst>
                <a:ext uri="{FF2B5EF4-FFF2-40B4-BE49-F238E27FC236}">
                  <a16:creationId xmlns:a16="http://schemas.microsoft.com/office/drawing/2014/main" id="{999F3C05-0D4D-4510-8CF5-CCFCDC726424}"/>
                </a:ext>
              </a:extLst>
            </p:cNvPr>
            <p:cNvSpPr txBox="1"/>
            <p:nvPr/>
          </p:nvSpPr>
          <p:spPr>
            <a:xfrm>
              <a:off x="608263" y="3222470"/>
              <a:ext cx="1543537" cy="461665"/>
            </a:xfrm>
            <a:prstGeom prst="rect">
              <a:avLst/>
            </a:prstGeom>
            <a:noFill/>
            <a:ln>
              <a:noFill/>
            </a:ln>
            <a:effectLst/>
          </p:spPr>
          <p:txBody>
            <a:bodyPr wrap="square" rtlCol="0">
              <a:spAutoFit/>
            </a:bodyPr>
            <a:lstStyle/>
            <a:p>
              <a:r>
                <a:rPr lang="en-US" sz="800" b="1" i="1">
                  <a:solidFill>
                    <a:schemeClr val="bg1">
                      <a:lumMod val="50000"/>
                    </a:schemeClr>
                  </a:solidFill>
                </a:rPr>
                <a:t>Click on the product series in the table below for more info</a:t>
              </a:r>
            </a:p>
          </p:txBody>
        </p:sp>
        <p:pic>
          <p:nvPicPr>
            <p:cNvPr id="76" name="Picture 75">
              <a:extLst>
                <a:ext uri="{FF2B5EF4-FFF2-40B4-BE49-F238E27FC236}">
                  <a16:creationId xmlns:a16="http://schemas.microsoft.com/office/drawing/2014/main" id="{4029C6D4-7B7D-4864-ABEF-F9F445FB107F}"/>
                </a:ext>
              </a:extLst>
            </p:cNvPr>
            <p:cNvPicPr>
              <a:picLocks noChangeAspect="1"/>
            </p:cNvPicPr>
            <p:nvPr/>
          </p:nvPicPr>
          <p:blipFill>
            <a:blip r:embed="rId15">
              <a:duotone>
                <a:schemeClr val="accent1">
                  <a:shade val="45000"/>
                  <a:satMod val="135000"/>
                </a:schemeClr>
                <a:prstClr val="white"/>
              </a:duotone>
              <a:extLst>
                <a:ext uri="{BEBA8EAE-BF5A-486C-A8C5-ECC9F3942E4B}">
                  <a14:imgProps xmlns:a14="http://schemas.microsoft.com/office/drawing/2010/main">
                    <a14:imgLayer r:embed="rId16">
                      <a14:imgEffect>
                        <a14:sharpenSoften amount="50000"/>
                      </a14:imgEffect>
                    </a14:imgLayer>
                  </a14:imgProps>
                </a:ext>
              </a:extLst>
            </a:blip>
            <a:stretch>
              <a:fillRect/>
            </a:stretch>
          </p:blipFill>
          <p:spPr>
            <a:xfrm>
              <a:off x="447454" y="3247666"/>
              <a:ext cx="201086" cy="277573"/>
            </a:xfrm>
            <a:prstGeom prst="rect">
              <a:avLst/>
            </a:prstGeom>
          </p:spPr>
        </p:pic>
        <p:sp>
          <p:nvSpPr>
            <p:cNvPr id="78" name="Rectangle: Rounded Corners 77">
              <a:extLst>
                <a:ext uri="{FF2B5EF4-FFF2-40B4-BE49-F238E27FC236}">
                  <a16:creationId xmlns:a16="http://schemas.microsoft.com/office/drawing/2014/main" id="{F04DD563-D254-4C19-8DF8-324EB8FBDB23}"/>
                </a:ext>
              </a:extLst>
            </p:cNvPr>
            <p:cNvSpPr/>
            <p:nvPr/>
          </p:nvSpPr>
          <p:spPr>
            <a:xfrm>
              <a:off x="414867" y="3226647"/>
              <a:ext cx="1704347" cy="319613"/>
            </a:xfrm>
            <a:prstGeom prst="roundRect">
              <a:avLst/>
            </a:prstGeom>
            <a:noFill/>
            <a:ln w="6350">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73182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6D76F-C66C-4312-9368-988F58113966}"/>
              </a:ext>
            </a:extLst>
          </p:cNvPr>
          <p:cNvSpPr>
            <a:spLocks noGrp="1"/>
          </p:cNvSpPr>
          <p:nvPr>
            <p:ph type="title"/>
          </p:nvPr>
        </p:nvSpPr>
        <p:spPr/>
        <p:txBody>
          <a:bodyPr/>
          <a:lstStyle/>
          <a:p>
            <a:r>
              <a:rPr lang="en-US"/>
              <a:t>Benefits of recommended Littelfuse products</a:t>
            </a:r>
            <a:endParaRPr lang="en-IN"/>
          </a:p>
        </p:txBody>
      </p:sp>
      <p:graphicFrame>
        <p:nvGraphicFramePr>
          <p:cNvPr id="5" name="Table 4">
            <a:extLst>
              <a:ext uri="{FF2B5EF4-FFF2-40B4-BE49-F238E27FC236}">
                <a16:creationId xmlns:a16="http://schemas.microsoft.com/office/drawing/2014/main" id="{CC9C350F-7E03-4CFE-875D-B110D2B23F1B}"/>
              </a:ext>
            </a:extLst>
          </p:cNvPr>
          <p:cNvGraphicFramePr>
            <a:graphicFrameLocks noGrp="1"/>
          </p:cNvGraphicFramePr>
          <p:nvPr>
            <p:extLst>
              <p:ext uri="{D42A27DB-BD31-4B8C-83A1-F6EECF244321}">
                <p14:modId xmlns:p14="http://schemas.microsoft.com/office/powerpoint/2010/main" val="202811374"/>
              </p:ext>
            </p:extLst>
          </p:nvPr>
        </p:nvGraphicFramePr>
        <p:xfrm>
          <a:off x="457199" y="914400"/>
          <a:ext cx="8229600" cy="3224325"/>
        </p:xfrm>
        <a:graphic>
          <a:graphicData uri="http://schemas.openxmlformats.org/drawingml/2006/table">
            <a:tbl>
              <a:tblPr/>
              <a:tblGrid>
                <a:gridCol w="365760">
                  <a:extLst>
                    <a:ext uri="{9D8B030D-6E8A-4147-A177-3AD203B41FA5}">
                      <a16:colId xmlns:a16="http://schemas.microsoft.com/office/drawing/2014/main" val="2229409839"/>
                    </a:ext>
                  </a:extLst>
                </a:gridCol>
                <a:gridCol w="914400">
                  <a:extLst>
                    <a:ext uri="{9D8B030D-6E8A-4147-A177-3AD203B41FA5}">
                      <a16:colId xmlns:a16="http://schemas.microsoft.com/office/drawing/2014/main" val="4153679220"/>
                    </a:ext>
                  </a:extLst>
                </a:gridCol>
                <a:gridCol w="1828800">
                  <a:extLst>
                    <a:ext uri="{9D8B030D-6E8A-4147-A177-3AD203B41FA5}">
                      <a16:colId xmlns:a16="http://schemas.microsoft.com/office/drawing/2014/main" val="182868994"/>
                    </a:ext>
                  </a:extLst>
                </a:gridCol>
                <a:gridCol w="914400">
                  <a:extLst>
                    <a:ext uri="{9D8B030D-6E8A-4147-A177-3AD203B41FA5}">
                      <a16:colId xmlns:a16="http://schemas.microsoft.com/office/drawing/2014/main" val="1259418452"/>
                    </a:ext>
                  </a:extLst>
                </a:gridCol>
                <a:gridCol w="2103120">
                  <a:extLst>
                    <a:ext uri="{9D8B030D-6E8A-4147-A177-3AD203B41FA5}">
                      <a16:colId xmlns:a16="http://schemas.microsoft.com/office/drawing/2014/main" val="2235478984"/>
                    </a:ext>
                  </a:extLst>
                </a:gridCol>
                <a:gridCol w="2103120">
                  <a:extLst>
                    <a:ext uri="{9D8B030D-6E8A-4147-A177-3AD203B41FA5}">
                      <a16:colId xmlns:a16="http://schemas.microsoft.com/office/drawing/2014/main" val="539977856"/>
                    </a:ext>
                  </a:extLst>
                </a:gridCol>
              </a:tblGrid>
              <a:tr h="228600">
                <a:tc>
                  <a:txBody>
                    <a:bodyPr/>
                    <a:lstStyle/>
                    <a:p>
                      <a:pPr algn="ctr" fontAlgn="t"/>
                      <a:endParaRPr lang="en-US" sz="600" b="0" i="0" u="none" strike="noStrike">
                        <a:solidFill>
                          <a:srgbClr val="000000"/>
                        </a:solidFill>
                        <a:effectLst/>
                        <a:latin typeface="Arial" panose="020B0604020202020204" pitchFamily="34" charset="0"/>
                      </a:endParaRPr>
                    </a:p>
                  </a:txBody>
                  <a:tcPr marL="4570" marR="4570" marT="4570" marB="0">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i="0" u="none" strike="noStrike">
                          <a:solidFill>
                            <a:srgbClr val="000000"/>
                          </a:solidFill>
                          <a:effectLst/>
                          <a:latin typeface="Arial"/>
                        </a:rPr>
                        <a:t>Technology</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Function in application</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i="0" u="none" strike="noStrike">
                          <a:solidFill>
                            <a:srgbClr val="000000"/>
                          </a:solidFill>
                          <a:effectLst/>
                          <a:latin typeface="Arial"/>
                        </a:rPr>
                        <a:t>Product series</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Benefits</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Features</a:t>
                      </a:r>
                    </a:p>
                  </a:txBody>
                  <a:tcPr marL="4570" marR="4570" marT="4570" marB="0" anchor="ctr">
                    <a:lnL w="635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3432327909"/>
                  </a:ext>
                </a:extLst>
              </a:tr>
              <a:tr h="268251">
                <a:tc rowSpan="3">
                  <a:txBody>
                    <a:bodyPr/>
                    <a:lstStyle/>
                    <a:p>
                      <a:pPr algn="ctr" rtl="0" fontAlgn="ctr"/>
                      <a:r>
                        <a:rPr lang="en-US" sz="1000" b="1" i="0" u="none" strike="noStrike">
                          <a:solidFill>
                            <a:srgbClr val="FFFFFF"/>
                          </a:solidFill>
                          <a:effectLst/>
                          <a:latin typeface="Arial"/>
                        </a:rPr>
                        <a:t>1</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algn="ctr"/>
                      <a:r>
                        <a:rPr lang="en-US" sz="700">
                          <a:latin typeface="+mn-lt"/>
                        </a:rPr>
                        <a:t>AC Fuse</a:t>
                      </a: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latin typeface="+mn-lt"/>
                        </a:rPr>
                        <a:t>Short-circuit protection;</a:t>
                      </a:r>
                      <a:br>
                        <a:rPr lang="en-US" sz="700">
                          <a:latin typeface="+mn-lt"/>
                        </a:rPr>
                      </a:br>
                      <a:r>
                        <a:rPr lang="en-US" sz="700">
                          <a:solidFill>
                            <a:schemeClr val="tx1"/>
                          </a:solidFill>
                          <a:latin typeface="+mn-lt"/>
                        </a:rPr>
                        <a:t>overload circuit protection </a:t>
                      </a:r>
                      <a:endParaRPr lang="en-US" sz="700" b="0" i="0" u="none" strike="noStrike">
                        <a:solidFill>
                          <a:srgbClr val="000000"/>
                        </a:solidFill>
                        <a:effectLst/>
                        <a:latin typeface="+mn-lt"/>
                      </a:endParaRP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ctr"/>
                      <a:r>
                        <a:rPr lang="en-US" sz="700">
                          <a:solidFill>
                            <a:schemeClr val="tx1"/>
                          </a:solidFill>
                        </a:rPr>
                        <a:t>10EV**, 526**</a:t>
                      </a: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fontAlgn="ctr"/>
                      <a:r>
                        <a:rPr lang="en-US" sz="700" b="0" i="0" u="none" strike="noStrike">
                          <a:solidFill>
                            <a:schemeClr val="tx1"/>
                          </a:solidFill>
                          <a:effectLst/>
                          <a:latin typeface="+mn-lt"/>
                        </a:rPr>
                        <a:t>Provides safety protection in low- and medium-voltage environments; full range fuses</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l" fontAlgn="ctr"/>
                      <a:r>
                        <a:rPr lang="en-US" sz="700" b="0" i="0" u="none" strike="noStrike">
                          <a:solidFill>
                            <a:schemeClr val="tx1"/>
                          </a:solidFill>
                          <a:effectLst/>
                          <a:latin typeface="+mn-lt"/>
                        </a:rPr>
                        <a:t>Bolt down and SMD form factors; high breaking capacity; qualified to ISO 8820/new AEC</a:t>
                      </a: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693007494"/>
                  </a:ext>
                </a:extLst>
              </a:tr>
              <a:tr h="339657">
                <a:tc vMerge="1">
                  <a:txBody>
                    <a:bodyPr/>
                    <a:lstStyle/>
                    <a:p>
                      <a:endParaRPr lang="en-IN"/>
                    </a:p>
                  </a:txBody>
                  <a:tcPr>
                    <a:lnT w="12700" cap="flat" cmpd="sng" algn="ctr">
                      <a:solidFill>
                        <a:schemeClr val="bg1"/>
                      </a:solidFill>
                      <a:prstDash val="solid"/>
                      <a:round/>
                      <a:headEnd type="none" w="med" len="med"/>
                      <a:tailEnd type="none" w="med" len="med"/>
                    </a:lnT>
                  </a:tcPr>
                </a:tc>
                <a:tc>
                  <a:txBody>
                    <a:bodyPr/>
                    <a:lstStyle/>
                    <a:p>
                      <a:pPr algn="ctr"/>
                      <a:r>
                        <a:rPr lang="en-US" sz="700">
                          <a:latin typeface="+mn-lt"/>
                        </a:rPr>
                        <a:t>Thyristor</a:t>
                      </a: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fontAlgn="ctr"/>
                      <a:r>
                        <a:rPr lang="en-US" sz="700" b="0" i="0" u="none" strike="noStrike">
                          <a:solidFill>
                            <a:srgbClr val="000000"/>
                          </a:solidFill>
                          <a:effectLst/>
                          <a:latin typeface="+mn-lt"/>
                        </a:rPr>
                        <a:t>AC/DC rectification </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ctr"/>
                      <a:r>
                        <a:rPr lang="en-US" sz="700">
                          <a:hlinkClick r:id="rId2"/>
                        </a:rPr>
                        <a:t>HS4040xAQx</a:t>
                      </a:r>
                      <a:r>
                        <a:rPr lang="en-US" sz="700"/>
                        <a:t>, </a:t>
                      </a:r>
                      <a:r>
                        <a:rPr lang="en-US" sz="700">
                          <a:hlinkClick r:id="rId3"/>
                        </a:rPr>
                        <a:t>S8016xA</a:t>
                      </a:r>
                      <a:endParaRPr lang="en-US" sz="700"/>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Solid-state switching with no audible noise during operation; enables power efficient operation; compact design</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High voltage withstand capability (800 V), high surge capability up to 225 A, solid-state switching eliminates contact bounce</a:t>
                      </a: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914830770"/>
                  </a:ext>
                </a:extLst>
              </a:tr>
              <a:tr h="334740">
                <a:tc vMerge="1">
                  <a:txBody>
                    <a:bodyPr/>
                    <a:lstStyle/>
                    <a:p>
                      <a:pPr algn="ctr" rtl="0" fontAlgn="ctr"/>
                      <a:endParaRPr lang="en-US" sz="1000" b="1" i="0" u="none" strike="noStrike">
                        <a:solidFill>
                          <a:srgbClr val="FFFFFF"/>
                        </a:solidFill>
                        <a:effectLst/>
                        <a:latin typeface="Arial"/>
                      </a:endParaRP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algn="ctr"/>
                      <a:r>
                        <a:rPr lang="en-US" sz="700">
                          <a:latin typeface="+mn-lt"/>
                        </a:rPr>
                        <a:t>MOV,</a:t>
                      </a:r>
                      <a:br>
                        <a:rPr lang="en-US" sz="700">
                          <a:latin typeface="+mn-lt"/>
                        </a:rPr>
                      </a:br>
                      <a:r>
                        <a:rPr lang="en-US" sz="700">
                          <a:latin typeface="+mn-lt"/>
                        </a:rPr>
                        <a:t>SIDACtor</a:t>
                      </a:r>
                      <a:r>
                        <a:rPr lang="en-US" sz="700" baseline="30000">
                          <a:latin typeface="+mn-lt"/>
                        </a:rPr>
                        <a:t>®</a:t>
                      </a: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a:solidFill>
                            <a:schemeClr val="tx1"/>
                          </a:solidFill>
                          <a:latin typeface="+mn-lt"/>
                        </a:rPr>
                        <a:t>Suppression of transient voltage</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hlinkClick r:id="rId4"/>
                        </a:rPr>
                        <a:t>AUMOV</a:t>
                      </a:r>
                      <a:r>
                        <a:rPr lang="en-US" sz="700"/>
                        <a:t> </a:t>
                      </a:r>
                      <a:br>
                        <a:rPr lang="en-US" sz="700"/>
                      </a:br>
                      <a:r>
                        <a:rPr lang="en-US" sz="700" b="0" i="0" u="none" strike="noStrike" kern="1200" baseline="0">
                          <a:solidFill>
                            <a:schemeClr val="dk1"/>
                          </a:solidFill>
                          <a:latin typeface="+mn-lt"/>
                          <a:ea typeface="+mn-ea"/>
                          <a:cs typeface="+mn-cs"/>
                          <a:hlinkClick r:id="rId5"/>
                        </a:rPr>
                        <a:t>P3800FNL</a:t>
                      </a:r>
                      <a:endParaRPr lang="en-US" sz="700"/>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a:r>
                        <a:rPr lang="en-US" sz="700">
                          <a:latin typeface="+mn-lt"/>
                        </a:rPr>
                        <a:t>Ensures the reliable performance of the circuitry, when paired together, offers lower clamping voltage</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r>
                        <a:rPr lang="en-US" sz="700">
                          <a:solidFill>
                            <a:schemeClr val="tx1"/>
                          </a:solidFill>
                          <a:latin typeface="+mn-lt"/>
                        </a:rPr>
                        <a:t>Wide range of surge current ratings; disk sizes and lead options</a:t>
                      </a: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822298607"/>
                  </a:ext>
                </a:extLst>
              </a:tr>
              <a:tr h="238050">
                <a:tc rowSpan="2">
                  <a:txBody>
                    <a:bodyPr/>
                    <a:lstStyle/>
                    <a:p>
                      <a:pPr algn="ctr" rtl="0" fontAlgn="ctr"/>
                      <a:r>
                        <a:rPr lang="en-US" sz="1000" b="1" i="0" u="none" strike="noStrike">
                          <a:solidFill>
                            <a:srgbClr val="FFFFFF"/>
                          </a:solidFill>
                          <a:effectLst/>
                          <a:latin typeface="Arial"/>
                        </a:rPr>
                        <a:t>2</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mn-lt"/>
                        </a:rPr>
                        <a:t>Si/</a:t>
                      </a:r>
                      <a:r>
                        <a:rPr lang="en-US" sz="700" err="1">
                          <a:solidFill>
                            <a:schemeClr val="tx1"/>
                          </a:solidFill>
                          <a:latin typeface="+mn-lt"/>
                        </a:rPr>
                        <a:t>SiC</a:t>
                      </a:r>
                      <a:r>
                        <a:rPr lang="en-US" sz="700">
                          <a:solidFill>
                            <a:schemeClr val="tx1"/>
                          </a:solidFill>
                          <a:latin typeface="+mn-lt"/>
                        </a:rPr>
                        <a:t> </a:t>
                      </a:r>
                      <a:r>
                        <a:rPr lang="en-US" sz="700">
                          <a:latin typeface="+mn-lt"/>
                        </a:rPr>
                        <a:t>MOSFET</a:t>
                      </a: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High switching speed in power supply units</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US" sz="700">
                          <a:hlinkClick r:id="rId6"/>
                        </a:rPr>
                        <a:t>X2 Class</a:t>
                      </a:r>
                      <a:endParaRPr lang="en-US" sz="700"/>
                    </a:p>
                    <a:p>
                      <a:pPr algn="ctr"/>
                      <a:r>
                        <a:rPr lang="en-US" sz="700">
                          <a:hlinkClick r:id="rId7"/>
                        </a:rPr>
                        <a:t>LSICMOxx</a:t>
                      </a:r>
                      <a:endParaRPr lang="en-US" sz="700"/>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cs typeface="Arial" panose="020B0604020202020204" pitchFamily="34" charset="0"/>
                        </a:rPr>
                        <a:t>Reduces switching and conduction losses;</a:t>
                      </a:r>
                      <a:br>
                        <a:rPr lang="en-US" sz="700" b="0" i="0" u="none" strike="noStrike">
                          <a:solidFill>
                            <a:srgbClr val="000000"/>
                          </a:solidFill>
                          <a:effectLst/>
                          <a:latin typeface="+mn-lt"/>
                          <a:cs typeface="Arial" panose="020B0604020202020204" pitchFamily="34" charset="0"/>
                        </a:rPr>
                      </a:br>
                      <a:r>
                        <a:rPr lang="en-US" sz="700" b="0" i="0" u="none" strike="noStrike">
                          <a:solidFill>
                            <a:srgbClr val="000000"/>
                          </a:solidFill>
                          <a:effectLst/>
                          <a:latin typeface="+mn-lt"/>
                          <a:cs typeface="Arial" panose="020B0604020202020204" pitchFamily="34" charset="0"/>
                        </a:rPr>
                        <a:t>higher efficiency  </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Low </a:t>
                      </a:r>
                      <a:r>
                        <a:rPr lang="en-US" sz="700" b="0" i="0" u="none" strike="noStrike" err="1">
                          <a:solidFill>
                            <a:srgbClr val="000000"/>
                          </a:solidFill>
                          <a:effectLst/>
                          <a:latin typeface="+mn-lt"/>
                        </a:rPr>
                        <a:t>R</a:t>
                      </a:r>
                      <a:r>
                        <a:rPr lang="en-US" sz="700" b="0" i="0" u="none" strike="noStrike" baseline="-25000" err="1">
                          <a:solidFill>
                            <a:srgbClr val="000000"/>
                          </a:solidFill>
                          <a:effectLst/>
                          <a:latin typeface="+mn-lt"/>
                        </a:rPr>
                        <a:t>ds</a:t>
                      </a:r>
                      <a:r>
                        <a:rPr lang="en-US" sz="700" b="0" i="0" u="none" strike="noStrike" baseline="-25000">
                          <a:solidFill>
                            <a:srgbClr val="000000"/>
                          </a:solidFill>
                          <a:effectLst/>
                          <a:latin typeface="+mn-lt"/>
                        </a:rPr>
                        <a:t>(on)</a:t>
                      </a:r>
                      <a:r>
                        <a:rPr lang="en-US" sz="700" b="0" i="0" u="none" strike="noStrike">
                          <a:solidFill>
                            <a:srgbClr val="000000"/>
                          </a:solidFill>
                          <a:effectLst/>
                          <a:latin typeface="+mn-lt"/>
                        </a:rPr>
                        <a:t>, dv/dt ruggedness</a:t>
                      </a: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2114780110"/>
                  </a:ext>
                </a:extLst>
              </a:tr>
              <a:tr h="238050">
                <a:tc vMerge="1">
                  <a:txBody>
                    <a:bodyPr/>
                    <a:lstStyle/>
                    <a:p>
                      <a:pPr algn="ctr" rtl="0" fontAlgn="ctr"/>
                      <a:endParaRPr lang="en-US" sz="1000" b="1" i="0" u="none" strike="noStrike">
                        <a:solidFill>
                          <a:srgbClr val="FFFFFF"/>
                        </a:solidFill>
                        <a:effectLst/>
                        <a:latin typeface="Arial"/>
                      </a:endParaRP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n-lt"/>
                        </a:rPr>
                        <a:t>TVS Diode</a:t>
                      </a: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mn-lt"/>
                        </a:rPr>
                        <a:t>Suppression of transient voltage</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US" sz="700">
                          <a:latin typeface="+mn-lt"/>
                          <a:hlinkClick r:id="rId8"/>
                        </a:rPr>
                        <a:t>TPSMB</a:t>
                      </a:r>
                      <a:endParaRPr lang="en-US" sz="700">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mn-lt"/>
                        </a:rPr>
                        <a:t>Excellent clamping capability; meets automotive industry standards; fast response time</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a:solidFill>
                            <a:schemeClr val="tx1"/>
                          </a:solidFill>
                          <a:effectLst/>
                          <a:latin typeface="+mn-lt"/>
                        </a:rPr>
                        <a:t>AEC-Q101 qualified; meets IEC standards for ESD protection and ISO for in-vehicle transient surges</a:t>
                      </a: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190778820"/>
                  </a:ext>
                </a:extLst>
              </a:tr>
              <a:tr h="238050">
                <a:tc rowSpan="2">
                  <a:txBody>
                    <a:bodyPr/>
                    <a:lstStyle/>
                    <a:p>
                      <a:pPr algn="ctr" rtl="0" fontAlgn="ctr"/>
                      <a:r>
                        <a:rPr lang="en-US" sz="1000" b="1" i="0" u="none" strike="noStrike">
                          <a:solidFill>
                            <a:srgbClr val="FFFFFF"/>
                          </a:solidFill>
                          <a:effectLst/>
                          <a:latin typeface="Arial"/>
                        </a:rPr>
                        <a:t>3</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n-lt"/>
                        </a:rPr>
                        <a:t>Si/</a:t>
                      </a:r>
                      <a:r>
                        <a:rPr lang="en-US" sz="700" err="1">
                          <a:latin typeface="+mn-lt"/>
                        </a:rPr>
                        <a:t>SiC</a:t>
                      </a:r>
                      <a:r>
                        <a:rPr lang="en-US" sz="700">
                          <a:latin typeface="+mn-lt"/>
                        </a:rPr>
                        <a:t> MOSFET</a:t>
                      </a: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High switching speed in power supply units; SiC for speed and efficiency</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ctr"/>
                      <a:r>
                        <a:rPr lang="en-US" sz="700">
                          <a:hlinkClick r:id="rId6"/>
                        </a:rPr>
                        <a:t>X2 Class</a:t>
                      </a:r>
                      <a:endParaRPr lang="en-US" sz="700"/>
                    </a:p>
                    <a:p>
                      <a:pPr algn="ctr"/>
                      <a:r>
                        <a:rPr lang="en-US" sz="700">
                          <a:hlinkClick r:id="rId7"/>
                        </a:rPr>
                        <a:t>LSICMOxx</a:t>
                      </a:r>
                      <a:endParaRPr lang="en-US" sz="700"/>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cs typeface="Arial" panose="020B0604020202020204" pitchFamily="34" charset="0"/>
                        </a:rPr>
                        <a:t>Reduces switching and conduction losses;</a:t>
                      </a:r>
                      <a:br>
                        <a:rPr lang="en-US" sz="700" b="0" i="0" u="none" strike="noStrike">
                          <a:solidFill>
                            <a:srgbClr val="000000"/>
                          </a:solidFill>
                          <a:effectLst/>
                          <a:latin typeface="+mn-lt"/>
                          <a:cs typeface="Arial" panose="020B0604020202020204" pitchFamily="34" charset="0"/>
                        </a:rPr>
                      </a:br>
                      <a:r>
                        <a:rPr lang="en-US" sz="700" b="0" i="0" u="none" strike="noStrike">
                          <a:solidFill>
                            <a:srgbClr val="000000"/>
                          </a:solidFill>
                          <a:effectLst/>
                          <a:latin typeface="+mn-lt"/>
                          <a:cs typeface="Arial" panose="020B0604020202020204" pitchFamily="34" charset="0"/>
                        </a:rPr>
                        <a:t>higher efficiency  </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Low </a:t>
                      </a:r>
                      <a:r>
                        <a:rPr lang="en-US" sz="700" b="0" i="0" u="none" strike="noStrike" err="1">
                          <a:solidFill>
                            <a:srgbClr val="000000"/>
                          </a:solidFill>
                          <a:effectLst/>
                          <a:latin typeface="+mn-lt"/>
                        </a:rPr>
                        <a:t>R</a:t>
                      </a:r>
                      <a:r>
                        <a:rPr lang="en-US" sz="700" b="0" i="0" u="none" strike="noStrike" baseline="-25000" err="1">
                          <a:solidFill>
                            <a:srgbClr val="000000"/>
                          </a:solidFill>
                          <a:effectLst/>
                          <a:latin typeface="+mn-lt"/>
                        </a:rPr>
                        <a:t>ds</a:t>
                      </a:r>
                      <a:r>
                        <a:rPr lang="en-US" sz="700" b="0" i="0" u="none" strike="noStrike" baseline="-25000">
                          <a:solidFill>
                            <a:srgbClr val="000000"/>
                          </a:solidFill>
                          <a:effectLst/>
                          <a:latin typeface="+mn-lt"/>
                        </a:rPr>
                        <a:t>(on)</a:t>
                      </a:r>
                      <a:r>
                        <a:rPr lang="en-US" sz="700" b="0" i="0" u="none" strike="noStrike">
                          <a:solidFill>
                            <a:srgbClr val="000000"/>
                          </a:solidFill>
                          <a:effectLst/>
                          <a:latin typeface="+mn-lt"/>
                        </a:rPr>
                        <a:t>, dv/dt ruggedness</a:t>
                      </a: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835626830"/>
                  </a:ext>
                </a:extLst>
              </a:tr>
              <a:tr h="238050">
                <a:tc vMerge="1">
                  <a:txBody>
                    <a:bodyPr/>
                    <a:lstStyle/>
                    <a:p>
                      <a:pPr algn="ctr" rtl="0" fontAlgn="ctr"/>
                      <a:endParaRPr lang="en-US" sz="1000" b="1" i="0" u="none" strike="noStrike">
                        <a:solidFill>
                          <a:srgbClr val="FFFFFF"/>
                        </a:solidFill>
                        <a:effectLst/>
                        <a:latin typeface="Arial"/>
                      </a:endParaRP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n-lt"/>
                        </a:rPr>
                        <a:t>TVS Diode</a:t>
                      </a: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a:solidFill>
                            <a:schemeClr val="tx1"/>
                          </a:solidFill>
                          <a:latin typeface="+mn-lt"/>
                        </a:rPr>
                        <a:t>Suppression of transient voltage</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n-lt"/>
                          <a:hlinkClick r:id="rId8"/>
                        </a:rPr>
                        <a:t>TPSMB</a:t>
                      </a:r>
                      <a:endParaRPr lang="en-US" sz="700">
                        <a:solidFill>
                          <a:schemeClr val="tx1"/>
                        </a:solidFill>
                      </a:endParaRP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mn-lt"/>
                        </a:rPr>
                        <a:t>Excellent clamping capability; meets automotive industry standards; fast response time</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l" fontAlgn="ctr"/>
                      <a:r>
                        <a:rPr lang="en-US" sz="700" b="0" i="0" u="none" strike="noStrike">
                          <a:solidFill>
                            <a:schemeClr val="tx1"/>
                          </a:solidFill>
                          <a:effectLst/>
                          <a:latin typeface="+mn-lt"/>
                        </a:rPr>
                        <a:t>AEC-Q101 qualified; meets IEC standards for ESD protection and ISO for in-vehicle transient surges</a:t>
                      </a: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144939669"/>
                  </a:ext>
                </a:extLst>
              </a:tr>
              <a:tr h="238050">
                <a:tc>
                  <a:txBody>
                    <a:bodyPr/>
                    <a:lstStyle/>
                    <a:p>
                      <a:pPr algn="ctr" rtl="0" fontAlgn="ctr"/>
                      <a:r>
                        <a:rPr lang="en-US" sz="1000" b="1" i="0" u="none" strike="noStrike">
                          <a:solidFill>
                            <a:srgbClr val="FFFFFF"/>
                          </a:solidFill>
                          <a:effectLst/>
                          <a:latin typeface="Arial"/>
                        </a:rPr>
                        <a:t>4</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t>Si/</a:t>
                      </a:r>
                      <a:r>
                        <a:rPr lang="en-US" sz="700" err="1"/>
                        <a:t>SiC</a:t>
                      </a:r>
                      <a:r>
                        <a:rPr lang="en-US" sz="700"/>
                        <a:t> </a:t>
                      </a:r>
                      <a:r>
                        <a:rPr lang="en-US" sz="700" kern="1200">
                          <a:solidFill>
                            <a:schemeClr val="dk1"/>
                          </a:solidFill>
                          <a:effectLst/>
                          <a:latin typeface="+mn-lt"/>
                          <a:ea typeface="+mn-ea"/>
                          <a:cs typeface="+mn-cs"/>
                        </a:rPr>
                        <a:t>Diode</a:t>
                      </a:r>
                      <a:endParaRPr lang="en-US" sz="700">
                        <a:latin typeface="+mn-lt"/>
                      </a:endParaRP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a:solidFill>
                            <a:schemeClr val="tx1"/>
                          </a:solidFill>
                          <a:latin typeface="+mn-lt"/>
                        </a:rPr>
                        <a:t>High-frequency switching and rectification</a:t>
                      </a:r>
                      <a:endParaRPr lang="en-US" sz="700" b="0" i="0" u="none" strike="noStrike">
                        <a:solidFill>
                          <a:srgbClr val="000000"/>
                        </a:solidFill>
                        <a:effectLst/>
                        <a:latin typeface="+mn-lt"/>
                      </a:endParaRP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US" sz="700" b="0" i="0" kern="1200">
                          <a:solidFill>
                            <a:schemeClr val="dk1"/>
                          </a:solidFill>
                          <a:effectLst/>
                          <a:latin typeface="+mn-lt"/>
                          <a:ea typeface="+mn-ea"/>
                          <a:cs typeface="+mn-cs"/>
                          <a:hlinkClick r:id="rId9"/>
                        </a:rPr>
                        <a:t>DPG</a:t>
                      </a:r>
                      <a:r>
                        <a:rPr lang="en-US" sz="700" b="0" i="0" kern="1200">
                          <a:solidFill>
                            <a:schemeClr val="dk1"/>
                          </a:solidFill>
                          <a:effectLst/>
                          <a:latin typeface="+mn-lt"/>
                          <a:ea typeface="+mn-ea"/>
                          <a:cs typeface="+mn-cs"/>
                        </a:rPr>
                        <a:t> </a:t>
                      </a:r>
                    </a:p>
                    <a:p>
                      <a:pPr algn="ctr"/>
                      <a:r>
                        <a:rPr lang="en-US" sz="700" b="0" i="0" kern="1200">
                          <a:solidFill>
                            <a:schemeClr val="dk1"/>
                          </a:solidFill>
                          <a:effectLst/>
                          <a:latin typeface="+mn-lt"/>
                          <a:ea typeface="+mn-ea"/>
                          <a:cs typeface="+mn-cs"/>
                          <a:hlinkClick r:id="rId10"/>
                        </a:rPr>
                        <a:t>LSIC2SDxx</a:t>
                      </a:r>
                      <a:endParaRPr lang="en-US" sz="700" b="0" i="0" kern="1200">
                        <a:solidFill>
                          <a:schemeClr val="dk1"/>
                        </a:solidFill>
                        <a:effectLst/>
                        <a:latin typeface="+mn-lt"/>
                        <a:ea typeface="+mn-ea"/>
                        <a:cs typeface="+mn-cs"/>
                      </a:endParaRP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a:solidFill>
                            <a:schemeClr val="tx1"/>
                          </a:solidFill>
                          <a:latin typeface="+mn-lt"/>
                        </a:rPr>
                        <a:t>Reduces switching losses; increases efficiency</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chemeClr val="tx1"/>
                          </a:solidFill>
                          <a:effectLst/>
                          <a:latin typeface="+mn-lt"/>
                        </a:rPr>
                        <a:t>High surge capability; neg­ligible I</a:t>
                      </a:r>
                      <a:r>
                        <a:rPr lang="en-US" sz="700" b="0" i="0" u="none" strike="noStrike" baseline="-25000">
                          <a:solidFill>
                            <a:schemeClr val="tx1"/>
                          </a:solidFill>
                          <a:effectLst/>
                          <a:latin typeface="+mn-lt"/>
                        </a:rPr>
                        <a:t>RR</a:t>
                      </a:r>
                      <a:r>
                        <a:rPr lang="en-US" sz="700" b="0" i="0" u="none" strike="noStrike">
                          <a:solidFill>
                            <a:schemeClr val="tx1"/>
                          </a:solidFill>
                          <a:effectLst/>
                          <a:latin typeface="+mn-lt"/>
                        </a:rPr>
                        <a:t>; junction temperature of </a:t>
                      </a:r>
                      <a:r>
                        <a:rPr lang="en-US" sz="700" b="0" i="0" u="none" strike="noStrike" err="1">
                          <a:solidFill>
                            <a:schemeClr val="tx1"/>
                          </a:solidFill>
                          <a:effectLst/>
                          <a:latin typeface="+mn-lt"/>
                        </a:rPr>
                        <a:t>Tj</a:t>
                      </a:r>
                      <a:r>
                        <a:rPr lang="en-US" sz="700" b="0" i="0" u="none" strike="noStrike">
                          <a:solidFill>
                            <a:schemeClr val="tx1"/>
                          </a:solidFill>
                          <a:effectLst/>
                          <a:latin typeface="+mn-lt"/>
                        </a:rPr>
                        <a:t> 175 °C</a:t>
                      </a: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731892507"/>
                  </a:ext>
                </a:extLst>
              </a:tr>
              <a:tr h="268251">
                <a:tc>
                  <a:txBody>
                    <a:bodyPr/>
                    <a:lstStyle/>
                    <a:p>
                      <a:pPr algn="ctr" rtl="0" fontAlgn="ctr"/>
                      <a:r>
                        <a:rPr lang="en-US" sz="1000" b="1" i="0" u="none" strike="noStrike">
                          <a:solidFill>
                            <a:srgbClr val="FFFFFF"/>
                          </a:solidFill>
                          <a:effectLst/>
                          <a:latin typeface="Arial"/>
                        </a:rPr>
                        <a:t>5</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algn="ctr"/>
                      <a:r>
                        <a:rPr lang="en-US" sz="700">
                          <a:latin typeface="+mn-lt"/>
                        </a:rPr>
                        <a:t>DC Fuse </a:t>
                      </a: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latin typeface="+mn-lt"/>
                        </a:rPr>
                        <a:t>Short-circuit protection;</a:t>
                      </a:r>
                      <a:endParaRPr lang="en-US" sz="700" b="0" i="0" u="none" strike="noStrike">
                        <a:solidFill>
                          <a:srgbClr val="000000"/>
                        </a:solidFill>
                        <a:effectLst/>
                        <a:latin typeface="+mn-lt"/>
                      </a:endParaRPr>
                    </a:p>
                    <a:p>
                      <a:pPr algn="l"/>
                      <a:r>
                        <a:rPr lang="en-US" sz="700">
                          <a:solidFill>
                            <a:schemeClr val="tx1"/>
                          </a:solidFill>
                          <a:latin typeface="+mn-lt"/>
                        </a:rPr>
                        <a:t>overload circuit protection </a:t>
                      </a:r>
                      <a:endParaRPr lang="en-US" sz="700" b="0" i="0" u="none" strike="noStrike">
                        <a:solidFill>
                          <a:srgbClr val="000000"/>
                        </a:solidFill>
                        <a:effectLst/>
                        <a:latin typeface="+mn-lt"/>
                      </a:endParaRP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ctr"/>
                      <a:r>
                        <a:rPr lang="en-US" sz="700">
                          <a:solidFill>
                            <a:schemeClr val="tx1"/>
                          </a:solidFill>
                        </a:rPr>
                        <a:t>10EV**</a:t>
                      </a:r>
                      <a:r>
                        <a:rPr lang="en-US" sz="700"/>
                        <a:t>, 525**</a:t>
                      </a: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fontAlgn="ctr"/>
                      <a:r>
                        <a:rPr lang="en-US" sz="700" b="0" i="0" u="none" strike="noStrike">
                          <a:solidFill>
                            <a:schemeClr val="tx1"/>
                          </a:solidFill>
                          <a:effectLst/>
                          <a:latin typeface="+mn-lt"/>
                        </a:rPr>
                        <a:t>Provides safety protection in low- and medium-voltage environments; full range fuses</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l" fontAlgn="ctr"/>
                      <a:r>
                        <a:rPr lang="en-US" sz="700" b="0" i="0" u="none" strike="noStrike">
                          <a:solidFill>
                            <a:schemeClr val="tx1"/>
                          </a:solidFill>
                          <a:effectLst/>
                          <a:latin typeface="+mn-lt"/>
                        </a:rPr>
                        <a:t>Bolt down and SMD form factors; high breaking capacity; qualified to ISO 8820/new AEC</a:t>
                      </a: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352080523"/>
                  </a:ext>
                </a:extLst>
              </a:tr>
              <a:tr h="268251">
                <a:tc>
                  <a:txBody>
                    <a:bodyPr/>
                    <a:lstStyle/>
                    <a:p>
                      <a:pPr algn="ctr" rtl="0" fontAlgn="ctr"/>
                      <a:r>
                        <a:rPr lang="en-US" sz="1000" b="1" i="0" u="none" strike="noStrike">
                          <a:solidFill>
                            <a:srgbClr val="FFFFFF"/>
                          </a:solidFill>
                          <a:effectLst/>
                          <a:latin typeface="Arial"/>
                        </a:rPr>
                        <a:t>6</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n-lt"/>
                        </a:rPr>
                        <a:t>TVS Diode Array</a:t>
                      </a: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chemeClr val="tx1"/>
                          </a:solidFill>
                          <a:effectLst/>
                          <a:latin typeface="+mn-lt"/>
                        </a:rPr>
                        <a:t>Protects sensitive electronic ICs from ESD, EFT and voltage transients</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i="0" u="none" strike="noStrike">
                          <a:solidFill>
                            <a:schemeClr val="tx1"/>
                          </a:solidFill>
                          <a:effectLst/>
                          <a:latin typeface="+mn-lt"/>
                          <a:hlinkClick r:id="rId11"/>
                        </a:rPr>
                        <a:t>AQ24CANA</a:t>
                      </a:r>
                      <a:endParaRPr lang="en-US" sz="700" b="0" i="0" u="none" strike="noStrike">
                        <a:solidFill>
                          <a:schemeClr val="tx1"/>
                        </a:solidFill>
                        <a:effectLst/>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mn-lt"/>
                        </a:rPr>
                        <a:t>Ensures reliability of the equipment without performance degradation of communication lines</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a:solidFill>
                            <a:schemeClr val="tx1"/>
                          </a:solidFill>
                          <a:effectLst/>
                          <a:latin typeface="+mn-lt"/>
                        </a:rPr>
                        <a:t>AEC-Q101 qualified; </a:t>
                      </a:r>
                      <a:r>
                        <a:rPr lang="en-US" sz="700">
                          <a:solidFill>
                            <a:schemeClr val="tx1"/>
                          </a:solidFill>
                          <a:latin typeface="+mn-lt"/>
                        </a:rPr>
                        <a:t>low leakage current and clamping voltage</a:t>
                      </a:r>
                      <a:endParaRPr lang="en-US" sz="700" b="0" i="0" u="none" strike="noStrike">
                        <a:solidFill>
                          <a:schemeClr val="tx1"/>
                        </a:solidFill>
                        <a:effectLst/>
                        <a:latin typeface="+mn-lt"/>
                      </a:endParaRP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2629853972"/>
                  </a:ext>
                </a:extLst>
              </a:tr>
              <a:tr h="238050">
                <a:tc>
                  <a:txBody>
                    <a:bodyPr/>
                    <a:lstStyle/>
                    <a:p>
                      <a:pPr algn="ctr" rtl="0" fontAlgn="ctr"/>
                      <a:r>
                        <a:rPr lang="en-US" sz="1000" b="1" i="0" u="none" strike="noStrike">
                          <a:solidFill>
                            <a:srgbClr val="FFFFFF"/>
                          </a:solidFill>
                          <a:effectLst/>
                          <a:latin typeface="Arial"/>
                        </a:rPr>
                        <a:t>7</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7E3A"/>
                    </a:solidFill>
                  </a:tcPr>
                </a:tc>
                <a:tc>
                  <a:txBody>
                    <a:bodyPr/>
                    <a:lstStyle/>
                    <a:p>
                      <a:pPr algn="ctr"/>
                      <a:r>
                        <a:rPr lang="en-US" sz="700">
                          <a:latin typeface="+mn-lt"/>
                        </a:rPr>
                        <a:t>TVS Diode</a:t>
                      </a:r>
                    </a:p>
                  </a:txBody>
                  <a:tcPr marL="18288" marR="18288" marT="18288" marB="18288"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a:solidFill>
                            <a:schemeClr val="tx1"/>
                          </a:solidFill>
                          <a:latin typeface="+mn-lt"/>
                        </a:rPr>
                        <a:t>Suppression of transient voltage</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i="0" u="none" strike="noStrike">
                          <a:solidFill>
                            <a:srgbClr val="3F3B3A"/>
                          </a:solidFill>
                          <a:effectLst/>
                          <a:latin typeface="Arial" panose="020B0604020202020204" pitchFamily="34" charset="0"/>
                          <a:hlinkClick r:id="rId12"/>
                        </a:rPr>
                        <a:t>SLD8S</a:t>
                      </a:r>
                      <a:r>
                        <a:rPr lang="en-US" sz="700" b="0" i="0" u="none" strike="noStrike">
                          <a:solidFill>
                            <a:srgbClr val="3F3B3A"/>
                          </a:solidFill>
                          <a:effectLst/>
                          <a:latin typeface="Arial" panose="020B0604020202020204" pitchFamily="34" charset="0"/>
                        </a:rPr>
                        <a:t>, </a:t>
                      </a:r>
                      <a:r>
                        <a:rPr lang="en-US" sz="700" b="0" i="0" u="none" strike="noStrike">
                          <a:solidFill>
                            <a:srgbClr val="3F3B3A"/>
                          </a:solidFill>
                          <a:effectLst/>
                          <a:latin typeface="Arial" panose="020B0604020202020204" pitchFamily="34" charset="0"/>
                          <a:hlinkClick r:id="rId13"/>
                        </a:rPr>
                        <a:t>SLD6S</a:t>
                      </a:r>
                      <a:r>
                        <a:rPr lang="en-US" sz="700" b="0" i="0" u="none" strike="noStrike">
                          <a:solidFill>
                            <a:srgbClr val="3F3B3A"/>
                          </a:solidFill>
                          <a:effectLst/>
                          <a:latin typeface="Arial" panose="020B0604020202020204" pitchFamily="34" charset="0"/>
                        </a:rPr>
                        <a:t>, </a:t>
                      </a:r>
                      <a:r>
                        <a:rPr lang="en-US" sz="700" b="0" i="0" u="none" strike="noStrike">
                          <a:solidFill>
                            <a:srgbClr val="3F3B3A"/>
                          </a:solidFill>
                          <a:effectLst/>
                          <a:latin typeface="Arial" panose="020B0604020202020204" pitchFamily="34" charset="0"/>
                          <a:hlinkClick r:id="rId14"/>
                        </a:rPr>
                        <a:t>SLD5S</a:t>
                      </a:r>
                      <a:endParaRPr lang="en-US" sz="700" b="0" i="0" u="none" strike="noStrike">
                        <a:solidFill>
                          <a:srgbClr val="3F3B3A"/>
                        </a:solidFill>
                        <a:effectLst/>
                        <a:latin typeface="Arial" panose="020B0604020202020204" pitchFamily="34" charset="0"/>
                      </a:endParaRP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mn-lt"/>
                        </a:rPr>
                        <a:t>Excellent clamping capability; meets automotive industry standards; fast response time</a:t>
                      </a:r>
                    </a:p>
                  </a:txBody>
                  <a:tcPr marL="18288" marR="18288" marT="18288" marB="18288"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l" fontAlgn="ctr"/>
                      <a:r>
                        <a:rPr lang="en-US" sz="700" b="0" i="0" u="none" strike="noStrike">
                          <a:solidFill>
                            <a:schemeClr val="tx1"/>
                          </a:solidFill>
                          <a:effectLst/>
                          <a:latin typeface="+mn-lt"/>
                        </a:rPr>
                        <a:t>AEC-Q101 qualified; meets IEC standards for ESD protection and ISO for in-vehicle transient surges</a:t>
                      </a:r>
                    </a:p>
                  </a:txBody>
                  <a:tcPr marL="18288" marR="18288" marT="18288" marB="18288"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613180829"/>
                  </a:ext>
                </a:extLst>
              </a:tr>
            </a:tbl>
          </a:graphicData>
        </a:graphic>
      </p:graphicFrame>
      <p:grpSp>
        <p:nvGrpSpPr>
          <p:cNvPr id="4" name="Group 3">
            <a:extLst>
              <a:ext uri="{FF2B5EF4-FFF2-40B4-BE49-F238E27FC236}">
                <a16:creationId xmlns:a16="http://schemas.microsoft.com/office/drawing/2014/main" id="{BAA7940C-C806-4247-B40B-9D145E1E176A}"/>
              </a:ext>
            </a:extLst>
          </p:cNvPr>
          <p:cNvGrpSpPr/>
          <p:nvPr/>
        </p:nvGrpSpPr>
        <p:grpSpPr>
          <a:xfrm>
            <a:off x="6810066" y="58760"/>
            <a:ext cx="1916015" cy="461665"/>
            <a:chOff x="414867" y="3222470"/>
            <a:chExt cx="1736933" cy="461665"/>
          </a:xfrm>
        </p:grpSpPr>
        <p:sp>
          <p:nvSpPr>
            <p:cNvPr id="6" name="TextBox 5">
              <a:extLst>
                <a:ext uri="{FF2B5EF4-FFF2-40B4-BE49-F238E27FC236}">
                  <a16:creationId xmlns:a16="http://schemas.microsoft.com/office/drawing/2014/main" id="{974437FC-B104-453E-AA13-AC6E2BEA4C3F}"/>
                </a:ext>
              </a:extLst>
            </p:cNvPr>
            <p:cNvSpPr txBox="1"/>
            <p:nvPr/>
          </p:nvSpPr>
          <p:spPr>
            <a:xfrm>
              <a:off x="608263" y="3222470"/>
              <a:ext cx="1543537" cy="461665"/>
            </a:xfrm>
            <a:prstGeom prst="rect">
              <a:avLst/>
            </a:prstGeom>
            <a:noFill/>
            <a:ln>
              <a:noFill/>
            </a:ln>
            <a:effectLst/>
          </p:spPr>
          <p:txBody>
            <a:bodyPr wrap="square" rtlCol="0">
              <a:spAutoFit/>
            </a:bodyPr>
            <a:lstStyle/>
            <a:p>
              <a:r>
                <a:rPr lang="en-US" sz="800" b="1" i="1">
                  <a:solidFill>
                    <a:schemeClr val="bg1">
                      <a:lumMod val="50000"/>
                    </a:schemeClr>
                  </a:solidFill>
                </a:rPr>
                <a:t>Click on the product series in the table below for more info</a:t>
              </a:r>
            </a:p>
          </p:txBody>
        </p:sp>
        <p:pic>
          <p:nvPicPr>
            <p:cNvPr id="7" name="Picture 6">
              <a:extLst>
                <a:ext uri="{FF2B5EF4-FFF2-40B4-BE49-F238E27FC236}">
                  <a16:creationId xmlns:a16="http://schemas.microsoft.com/office/drawing/2014/main" id="{E63FEF15-3789-4509-9FD1-A30237E3B7B0}"/>
                </a:ext>
              </a:extLst>
            </p:cNvPr>
            <p:cNvPicPr>
              <a:picLocks noChangeAspect="1"/>
            </p:cNvPicPr>
            <p:nvPr/>
          </p:nvPicPr>
          <p:blipFill>
            <a:blip r:embed="rId15">
              <a:duotone>
                <a:schemeClr val="accent1">
                  <a:shade val="45000"/>
                  <a:satMod val="135000"/>
                </a:schemeClr>
                <a:prstClr val="white"/>
              </a:duotone>
              <a:extLst>
                <a:ext uri="{BEBA8EAE-BF5A-486C-A8C5-ECC9F3942E4B}">
                  <a14:imgProps xmlns:a14="http://schemas.microsoft.com/office/drawing/2010/main">
                    <a14:imgLayer r:embed="rId16">
                      <a14:imgEffect>
                        <a14:sharpenSoften amount="50000"/>
                      </a14:imgEffect>
                    </a14:imgLayer>
                  </a14:imgProps>
                </a:ext>
              </a:extLst>
            </a:blip>
            <a:stretch>
              <a:fillRect/>
            </a:stretch>
          </p:blipFill>
          <p:spPr>
            <a:xfrm>
              <a:off x="447454" y="3247666"/>
              <a:ext cx="201086" cy="277573"/>
            </a:xfrm>
            <a:prstGeom prst="rect">
              <a:avLst/>
            </a:prstGeom>
          </p:spPr>
        </p:pic>
        <p:sp>
          <p:nvSpPr>
            <p:cNvPr id="8" name="Rectangle: Rounded Corners 7">
              <a:extLst>
                <a:ext uri="{FF2B5EF4-FFF2-40B4-BE49-F238E27FC236}">
                  <a16:creationId xmlns:a16="http://schemas.microsoft.com/office/drawing/2014/main" id="{9EE0AA18-2508-41D2-AD24-35885A148D64}"/>
                </a:ext>
              </a:extLst>
            </p:cNvPr>
            <p:cNvSpPr/>
            <p:nvPr/>
          </p:nvSpPr>
          <p:spPr>
            <a:xfrm>
              <a:off x="414867" y="3226647"/>
              <a:ext cx="1704347" cy="319613"/>
            </a:xfrm>
            <a:prstGeom prst="roundRect">
              <a:avLst/>
            </a:prstGeom>
            <a:noFill/>
            <a:ln w="6350">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51230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5A2BFF2A-EF7A-49C3-9284-A463F053D33A}"/>
              </a:ext>
            </a:extLst>
          </p:cNvPr>
          <p:cNvSpPr/>
          <p:nvPr/>
        </p:nvSpPr>
        <p:spPr>
          <a:xfrm>
            <a:off x="1560322" y="2741276"/>
            <a:ext cx="2885305" cy="17307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777136-4AF7-4780-9D98-F29966F6CFF4}"/>
              </a:ext>
            </a:extLst>
          </p:cNvPr>
          <p:cNvSpPr>
            <a:spLocks noGrp="1"/>
          </p:cNvSpPr>
          <p:nvPr>
            <p:ph type="title"/>
          </p:nvPr>
        </p:nvSpPr>
        <p:spPr/>
        <p:txBody>
          <a:bodyPr>
            <a:normAutofit/>
          </a:bodyPr>
          <a:lstStyle/>
          <a:p>
            <a:r>
              <a:rPr lang="en-US"/>
              <a:t>   Safety and Comfort Unit</a:t>
            </a:r>
          </a:p>
        </p:txBody>
      </p:sp>
      <p:graphicFrame>
        <p:nvGraphicFramePr>
          <p:cNvPr id="36" name="Table 35">
            <a:extLst>
              <a:ext uri="{FF2B5EF4-FFF2-40B4-BE49-F238E27FC236}">
                <a16:creationId xmlns:a16="http://schemas.microsoft.com/office/drawing/2014/main" id="{7F46EA7E-31F0-478C-861D-1AD1F10F70AE}"/>
              </a:ext>
            </a:extLst>
          </p:cNvPr>
          <p:cNvGraphicFramePr>
            <a:graphicFrameLocks noGrp="1"/>
          </p:cNvGraphicFramePr>
          <p:nvPr>
            <p:extLst>
              <p:ext uri="{D42A27DB-BD31-4B8C-83A1-F6EECF244321}">
                <p14:modId xmlns:p14="http://schemas.microsoft.com/office/powerpoint/2010/main" val="2516310277"/>
              </p:ext>
            </p:extLst>
          </p:nvPr>
        </p:nvGraphicFramePr>
        <p:xfrm>
          <a:off x="5855477" y="3417620"/>
          <a:ext cx="2817222" cy="1379656"/>
        </p:xfrm>
        <a:graphic>
          <a:graphicData uri="http://schemas.openxmlformats.org/drawingml/2006/table">
            <a:tbl>
              <a:tblPr firstRow="1" bandRow="1">
                <a:effectLst/>
                <a:tableStyleId>{5C22544A-7EE6-4342-B048-85BDC9FD1C3A}</a:tableStyleId>
              </a:tblPr>
              <a:tblGrid>
                <a:gridCol w="227843">
                  <a:extLst>
                    <a:ext uri="{9D8B030D-6E8A-4147-A177-3AD203B41FA5}">
                      <a16:colId xmlns:a16="http://schemas.microsoft.com/office/drawing/2014/main" val="3110076003"/>
                    </a:ext>
                  </a:extLst>
                </a:gridCol>
                <a:gridCol w="1241408">
                  <a:extLst>
                    <a:ext uri="{9D8B030D-6E8A-4147-A177-3AD203B41FA5}">
                      <a16:colId xmlns:a16="http://schemas.microsoft.com/office/drawing/2014/main" val="3762672821"/>
                    </a:ext>
                  </a:extLst>
                </a:gridCol>
                <a:gridCol w="1347971">
                  <a:extLst>
                    <a:ext uri="{9D8B030D-6E8A-4147-A177-3AD203B41FA5}">
                      <a16:colId xmlns:a16="http://schemas.microsoft.com/office/drawing/2014/main" val="647614053"/>
                    </a:ext>
                  </a:extLst>
                </a:gridCol>
              </a:tblGrid>
              <a:tr h="169212">
                <a:tc>
                  <a:txBody>
                    <a:bodyPr/>
                    <a:lstStyle/>
                    <a:p>
                      <a:endParaRPr lang="en-US" sz="900">
                        <a:solidFill>
                          <a:schemeClr val="tx1"/>
                        </a:solidFill>
                      </a:endParaRPr>
                    </a:p>
                  </a:txBody>
                  <a:tcPr marL="64287" marR="64287" marT="32144" marB="32144">
                    <a:lnL w="1270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a:r>
                        <a:rPr lang="en-US" sz="900">
                          <a:solidFill>
                            <a:schemeClr val="tx1"/>
                          </a:solidFill>
                        </a:rPr>
                        <a:t>Technology</a:t>
                      </a:r>
                    </a:p>
                  </a:txBody>
                  <a:tcPr marL="64287" marR="64287" marT="32144" marB="32144" anchor="ct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a:r>
                        <a:rPr lang="en-US" sz="900">
                          <a:solidFill>
                            <a:schemeClr val="tx1"/>
                          </a:solidFill>
                        </a:rPr>
                        <a:t>Series</a:t>
                      </a:r>
                    </a:p>
                  </a:txBody>
                  <a:tcPr marL="64287" marR="64287" marT="32144" marB="32144" anchor="ctr">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979190060"/>
                  </a:ext>
                </a:extLst>
              </a:tr>
              <a:tr h="161143">
                <a:tc rowSpan="2">
                  <a:txBody>
                    <a:bodyPr/>
                    <a:lstStyle/>
                    <a:p>
                      <a:pPr algn="ctr"/>
                      <a:r>
                        <a:rPr lang="en-US" sz="1000" b="1">
                          <a:solidFill>
                            <a:schemeClr val="bg1"/>
                          </a:solidFill>
                        </a:rPr>
                        <a:t>1</a:t>
                      </a:r>
                    </a:p>
                  </a:txBody>
                  <a:tcPr marL="64287" marR="64287" marT="32144" marB="32144" anchor="ctr">
                    <a:lnL w="1270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latin typeface="+mn-lt"/>
                        </a:rPr>
                        <a:t>Temperature Indicator</a:t>
                      </a:r>
                    </a:p>
                  </a:txBody>
                  <a:tcPr marL="64287" marR="64287" marT="32144" marB="32144" anchor="ctr">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a:solidFill>
                            <a:schemeClr val="tx1"/>
                          </a:solidFill>
                          <a:effectLst/>
                          <a:latin typeface="+mn-lt"/>
                          <a:hlinkClick r:id="rId2"/>
                        </a:rPr>
                        <a:t>setP™</a:t>
                      </a:r>
                      <a:endParaRPr lang="en-US" sz="800" b="0" i="0" u="none" strike="noStrike">
                        <a:solidFill>
                          <a:schemeClr val="tx1"/>
                        </a:solidFill>
                        <a:effectLst/>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678390949"/>
                  </a:ext>
                </a:extLst>
              </a:tr>
              <a:tr h="156411">
                <a:tc vMerge="1">
                  <a:txBody>
                    <a:bodyPr/>
                    <a:lstStyle/>
                    <a:p>
                      <a:pPr algn="ctr"/>
                      <a:endParaRPr lang="en-US" sz="1000" b="1">
                        <a:solidFill>
                          <a:schemeClr val="bg1"/>
                        </a:solidFill>
                      </a:endParaRPr>
                    </a:p>
                  </a:txBody>
                  <a:tcPr marL="64287" marR="64287" marT="32144" marB="32144" anchor="ctr">
                    <a:lnL w="6350" cap="flat" cmpd="sng" algn="ctr">
                      <a:solidFill>
                        <a:schemeClr val="bg1">
                          <a:lumMod val="50000"/>
                        </a:schemeClr>
                      </a:solidFill>
                      <a:prstDash val="solid"/>
                      <a:round/>
                      <a:headEnd type="none" w="med" len="med"/>
                      <a:tailEnd type="none" w="med" len="med"/>
                    </a:lnL>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latin typeface="+mn-lt"/>
                        </a:rPr>
                        <a:t>PPTC</a:t>
                      </a:r>
                    </a:p>
                  </a:txBody>
                  <a:tcPr marL="64287" marR="64287" marT="32144" marB="32144"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hlinkClick r:id="rId3"/>
                        </a:rPr>
                        <a:t>ASMD</a:t>
                      </a:r>
                      <a:r>
                        <a:rPr lang="en-US" sz="800" dirty="0">
                          <a:solidFill>
                            <a:schemeClr val="tx1"/>
                          </a:solidFill>
                          <a:latin typeface="+mn-lt"/>
                        </a:rPr>
                        <a:t>, </a:t>
                      </a:r>
                      <a:r>
                        <a:rPr lang="en-US" sz="800" dirty="0">
                          <a:solidFill>
                            <a:schemeClr val="tx1"/>
                          </a:solidFill>
                          <a:latin typeface="+mn-lt"/>
                          <a:hlinkClick r:id="rId4"/>
                        </a:rPr>
                        <a:t>miniASMDC</a:t>
                      </a:r>
                      <a:endParaRPr lang="en-US" sz="800" dirty="0">
                        <a:solidFill>
                          <a:schemeClr val="tx1"/>
                        </a:solidFill>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78248976"/>
                  </a:ext>
                </a:extLst>
              </a:tr>
              <a:tr h="156411">
                <a:tc rowSpan="2">
                  <a:txBody>
                    <a:bodyPr/>
                    <a:lstStyle/>
                    <a:p>
                      <a:pPr algn="ctr"/>
                      <a:r>
                        <a:rPr lang="en-US" sz="1000" b="1">
                          <a:solidFill>
                            <a:schemeClr val="bg1"/>
                          </a:solidFill>
                        </a:rPr>
                        <a:t>2</a:t>
                      </a:r>
                    </a:p>
                  </a:txBody>
                  <a:tcPr marL="64287" marR="64287" marT="32144" marB="32144" anchor="ctr">
                    <a:lnL w="12700" cap="flat" cmpd="sng" algn="ctr">
                      <a:solidFill>
                        <a:schemeClr val="bg1">
                          <a:lumMod val="50000"/>
                        </a:schemeClr>
                      </a:solid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latin typeface="+mn-lt"/>
                        </a:rPr>
                        <a:t>PPTC</a:t>
                      </a:r>
                    </a:p>
                  </a:txBody>
                  <a:tcPr marL="64287" marR="64287" marT="32144" marB="32144"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solidFill>
                            <a:schemeClr val="tx1"/>
                          </a:solidFill>
                          <a:latin typeface="+mn-lt"/>
                          <a:hlinkClick r:id="rId4"/>
                        </a:rPr>
                        <a:t>miniASMDC</a:t>
                      </a:r>
                      <a:r>
                        <a:rPr lang="en-US" sz="800">
                          <a:solidFill>
                            <a:schemeClr val="tx1"/>
                          </a:solidFill>
                          <a:latin typeface="+mn-lt"/>
                        </a:rPr>
                        <a:t> </a:t>
                      </a: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3250960441"/>
                  </a:ext>
                </a:extLst>
              </a:tr>
              <a:tr h="156411">
                <a:tc vMerge="1">
                  <a:txBody>
                    <a:bodyPr/>
                    <a:lstStyle/>
                    <a:p>
                      <a:pPr algn="ctr"/>
                      <a:endParaRPr lang="en-US" sz="1000" b="1">
                        <a:solidFill>
                          <a:schemeClr val="bg1"/>
                        </a:solidFill>
                      </a:endParaRPr>
                    </a:p>
                  </a:txBody>
                  <a:tcPr marL="64287" marR="64287" marT="32144" marB="32144" anchor="ctr">
                    <a:lnL w="6350" cap="flat" cmpd="sng" algn="ctr">
                      <a:solidFill>
                        <a:schemeClr val="bg1">
                          <a:lumMod val="50000"/>
                        </a:schemeClr>
                      </a:solidFill>
                      <a:prstDash val="solid"/>
                      <a:round/>
                      <a:headEnd type="none" w="med" len="med"/>
                      <a:tailEnd type="none" w="med" len="med"/>
                    </a:lnL>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latin typeface="+mn-lt"/>
                        </a:rPr>
                        <a:t>Fuse</a:t>
                      </a:r>
                    </a:p>
                  </a:txBody>
                  <a:tcPr marL="64287" marR="64287" marT="32144" marB="32144"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US" sz="800">
                          <a:latin typeface="+mn-lt"/>
                          <a:hlinkClick r:id="rId5"/>
                        </a:rPr>
                        <a:t>438A</a:t>
                      </a:r>
                      <a:r>
                        <a:rPr lang="en-US" sz="800">
                          <a:latin typeface="+mn-lt"/>
                        </a:rPr>
                        <a:t>, </a:t>
                      </a:r>
                      <a:r>
                        <a:rPr lang="en-US" sz="800">
                          <a:latin typeface="+mn-lt"/>
                          <a:hlinkClick r:id="rId6"/>
                        </a:rPr>
                        <a:t>437A</a:t>
                      </a:r>
                      <a:endParaRPr lang="en-US" sz="800" b="0" i="0" kern="1200">
                        <a:solidFill>
                          <a:schemeClr val="dk1"/>
                        </a:solidFill>
                        <a:effectLst/>
                        <a:latin typeface="+mn-lt"/>
                        <a:ea typeface="+mn-ea"/>
                        <a:cs typeface="+mn-cs"/>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2172388012"/>
                  </a:ext>
                </a:extLst>
              </a:tr>
              <a:tr h="182013">
                <a:tc>
                  <a:txBody>
                    <a:bodyPr/>
                    <a:lstStyle/>
                    <a:p>
                      <a:pPr algn="ctr"/>
                      <a:r>
                        <a:rPr lang="en-US" sz="1000" b="1">
                          <a:solidFill>
                            <a:schemeClr val="bg1"/>
                          </a:solidFill>
                        </a:rPr>
                        <a:t>3</a:t>
                      </a:r>
                    </a:p>
                  </a:txBody>
                  <a:tcPr marL="64287" marR="64287" marT="32144" marB="32144" anchor="ctr">
                    <a:lnL w="12700" cap="flat" cmpd="sng" algn="ctr">
                      <a:solidFill>
                        <a:schemeClr val="bg1">
                          <a:lumMod val="50000"/>
                        </a:schemeClr>
                      </a:solid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latin typeface="+mn-lt"/>
                        </a:rPr>
                        <a:t>TVS Diode Array</a:t>
                      </a:r>
                    </a:p>
                  </a:txBody>
                  <a:tcPr marL="64287" marR="64287" marT="32144" marB="32144"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a:solidFill>
                            <a:schemeClr val="tx1"/>
                          </a:solidFill>
                          <a:effectLst/>
                          <a:latin typeface="+mn-lt"/>
                          <a:hlinkClick r:id="rId7"/>
                        </a:rPr>
                        <a:t>AQ24CANA</a:t>
                      </a:r>
                      <a:endParaRPr lang="en-US" sz="800" b="0" i="0" u="none" strike="noStrike">
                        <a:solidFill>
                          <a:schemeClr val="tx1"/>
                        </a:solidFill>
                        <a:effectLst/>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2526254763"/>
                  </a:ext>
                </a:extLst>
              </a:tr>
              <a:tr h="182013">
                <a:tc>
                  <a:txBody>
                    <a:bodyPr/>
                    <a:lstStyle/>
                    <a:p>
                      <a:pPr algn="ctr"/>
                      <a:r>
                        <a:rPr lang="en-US" sz="1000" b="1">
                          <a:solidFill>
                            <a:schemeClr val="bg1"/>
                          </a:solidFill>
                        </a:rPr>
                        <a:t>4</a:t>
                      </a:r>
                    </a:p>
                  </a:txBody>
                  <a:tcPr marL="64287" marR="64287" marT="32144" marB="32144" anchor="ctr">
                    <a:lnL w="12700" cap="flat" cmpd="sng" algn="ctr">
                      <a:solidFill>
                        <a:schemeClr val="bg1">
                          <a:lumMod val="50000"/>
                        </a:schemeClr>
                      </a:solidFill>
                      <a:prstDash val="solid"/>
                      <a:round/>
                      <a:headEnd type="none" w="med" len="med"/>
                      <a:tailEnd type="none" w="med" len="med"/>
                    </a:lnL>
                    <a:lnT w="6350" cap="flat" cmpd="sng" algn="ctr">
                      <a:solidFill>
                        <a:schemeClr val="bg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7E3A"/>
                    </a:solidFill>
                  </a:tcPr>
                </a:tc>
                <a:tc>
                  <a:txBody>
                    <a:bodyPr/>
                    <a:lstStyle/>
                    <a:p>
                      <a:pPr algn="ctr"/>
                      <a:r>
                        <a:rPr lang="en-US" sz="800">
                          <a:latin typeface="+mn-lt"/>
                        </a:rPr>
                        <a:t>Reed Switch </a:t>
                      </a:r>
                    </a:p>
                  </a:txBody>
                  <a:tcPr marL="64287" marR="64287" marT="32144" marB="32144"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800" b="0" noProof="0" dirty="0">
                          <a:latin typeface="+mn-lt"/>
                          <a:hlinkClick r:id="rId8"/>
                        </a:rPr>
                        <a:t>MDSR-10</a:t>
                      </a:r>
                      <a:endParaRPr lang="en-US" sz="800" b="0" noProof="0" dirty="0">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3148863261"/>
                  </a:ext>
                </a:extLst>
              </a:tr>
            </a:tbl>
          </a:graphicData>
        </a:graphic>
      </p:graphicFrame>
      <p:sp>
        <p:nvSpPr>
          <p:cNvPr id="65" name="TextBox 64">
            <a:extLst>
              <a:ext uri="{FF2B5EF4-FFF2-40B4-BE49-F238E27FC236}">
                <a16:creationId xmlns:a16="http://schemas.microsoft.com/office/drawing/2014/main" id="{DF006507-E6DB-4285-B329-B279AD3671CF}"/>
              </a:ext>
            </a:extLst>
          </p:cNvPr>
          <p:cNvSpPr txBox="1"/>
          <p:nvPr/>
        </p:nvSpPr>
        <p:spPr>
          <a:xfrm>
            <a:off x="83352" y="451472"/>
            <a:ext cx="247503" cy="246221"/>
          </a:xfrm>
          <a:prstGeom prst="rect">
            <a:avLst/>
          </a:prstGeom>
          <a:solidFill>
            <a:srgbClr val="007E3A"/>
          </a:solidFill>
        </p:spPr>
        <p:txBody>
          <a:bodyPr wrap="square" rtlCol="0">
            <a:spAutoFit/>
          </a:bodyPr>
          <a:lstStyle/>
          <a:p>
            <a:pPr algn="ctr"/>
            <a:r>
              <a:rPr lang="en-US" sz="1000" b="1">
                <a:solidFill>
                  <a:schemeClr val="bg1"/>
                </a:solidFill>
              </a:rPr>
              <a:t>D</a:t>
            </a:r>
          </a:p>
        </p:txBody>
      </p:sp>
      <p:sp>
        <p:nvSpPr>
          <p:cNvPr id="54" name="Rectangle 53">
            <a:extLst>
              <a:ext uri="{FF2B5EF4-FFF2-40B4-BE49-F238E27FC236}">
                <a16:creationId xmlns:a16="http://schemas.microsoft.com/office/drawing/2014/main" id="{6E048242-85F8-4006-A28C-AE106CB58E4A}"/>
              </a:ext>
            </a:extLst>
          </p:cNvPr>
          <p:cNvSpPr/>
          <p:nvPr/>
        </p:nvSpPr>
        <p:spPr>
          <a:xfrm>
            <a:off x="1850049" y="893496"/>
            <a:ext cx="2305046" cy="16782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Connector: Elbow 65">
            <a:extLst>
              <a:ext uri="{FF2B5EF4-FFF2-40B4-BE49-F238E27FC236}">
                <a16:creationId xmlns:a16="http://schemas.microsoft.com/office/drawing/2014/main" id="{D6289B08-7E59-4C1E-B462-B2956D11EEE0}"/>
              </a:ext>
            </a:extLst>
          </p:cNvPr>
          <p:cNvCxnSpPr>
            <a:cxnSpLocks/>
            <a:stCxn id="50" idx="0"/>
          </p:cNvCxnSpPr>
          <p:nvPr/>
        </p:nvCxnSpPr>
        <p:spPr>
          <a:xfrm rot="16200000" flipV="1">
            <a:off x="2288466" y="1696559"/>
            <a:ext cx="251010" cy="5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43003308-BCE1-4726-AB64-6D0DC318BAF1}"/>
              </a:ext>
            </a:extLst>
          </p:cNvPr>
          <p:cNvCxnSpPr>
            <a:cxnSpLocks/>
          </p:cNvCxnSpPr>
          <p:nvPr/>
        </p:nvCxnSpPr>
        <p:spPr>
          <a:xfrm flipH="1">
            <a:off x="2821532" y="2057179"/>
            <a:ext cx="373827" cy="0"/>
          </a:xfrm>
          <a:prstGeom prst="line">
            <a:avLst/>
          </a:prstGeom>
          <a:ln>
            <a:tailEnd type="triangle"/>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F7E7D632-8EF7-4A61-8EB0-E95CA9460CB7}"/>
              </a:ext>
            </a:extLst>
          </p:cNvPr>
          <p:cNvSpPr txBox="1"/>
          <p:nvPr/>
        </p:nvSpPr>
        <p:spPr>
          <a:xfrm>
            <a:off x="4101612" y="1734124"/>
            <a:ext cx="869469" cy="369332"/>
          </a:xfrm>
          <a:prstGeom prst="rect">
            <a:avLst/>
          </a:prstGeom>
          <a:noFill/>
        </p:spPr>
        <p:txBody>
          <a:bodyPr wrap="square" rtlCol="0">
            <a:spAutoFit/>
          </a:bodyPr>
          <a:lstStyle/>
          <a:p>
            <a:r>
              <a:rPr lang="en-US" sz="900"/>
              <a:t>Battery</a:t>
            </a:r>
          </a:p>
          <a:p>
            <a:r>
              <a:rPr lang="en-US" sz="900"/>
              <a:t>pack</a:t>
            </a:r>
          </a:p>
        </p:txBody>
      </p:sp>
      <p:sp>
        <p:nvSpPr>
          <p:cNvPr id="58" name="TextBox 57">
            <a:extLst>
              <a:ext uri="{FF2B5EF4-FFF2-40B4-BE49-F238E27FC236}">
                <a16:creationId xmlns:a16="http://schemas.microsoft.com/office/drawing/2014/main" id="{21D16A79-4989-459E-A865-7217CF7ABE4E}"/>
              </a:ext>
            </a:extLst>
          </p:cNvPr>
          <p:cNvSpPr txBox="1"/>
          <p:nvPr/>
        </p:nvSpPr>
        <p:spPr>
          <a:xfrm>
            <a:off x="424021" y="451472"/>
            <a:ext cx="247503" cy="246221"/>
          </a:xfrm>
          <a:prstGeom prst="rect">
            <a:avLst/>
          </a:prstGeom>
          <a:solidFill>
            <a:srgbClr val="007E3A"/>
          </a:solidFill>
        </p:spPr>
        <p:txBody>
          <a:bodyPr wrap="square" rtlCol="0">
            <a:spAutoFit/>
          </a:bodyPr>
          <a:lstStyle/>
          <a:p>
            <a:pPr algn="ctr"/>
            <a:r>
              <a:rPr lang="en-US" sz="1000" b="1">
                <a:solidFill>
                  <a:schemeClr val="bg1"/>
                </a:solidFill>
              </a:rPr>
              <a:t>E</a:t>
            </a:r>
          </a:p>
        </p:txBody>
      </p:sp>
      <p:sp>
        <p:nvSpPr>
          <p:cNvPr id="59" name="Title 1">
            <a:extLst>
              <a:ext uri="{FF2B5EF4-FFF2-40B4-BE49-F238E27FC236}">
                <a16:creationId xmlns:a16="http://schemas.microsoft.com/office/drawing/2014/main" id="{9D10DDBF-7337-4E83-98AE-A908306CF972}"/>
              </a:ext>
            </a:extLst>
          </p:cNvPr>
          <p:cNvSpPr txBox="1">
            <a:spLocks/>
          </p:cNvSpPr>
          <p:nvPr/>
        </p:nvSpPr>
        <p:spPr bwMode="auto">
          <a:xfrm>
            <a:off x="2514033" y="2356430"/>
            <a:ext cx="1067557" cy="215320"/>
          </a:xfrm>
          <a:prstGeom prst="rect">
            <a:avLst/>
          </a:prstGeom>
          <a:noFill/>
          <a:ln w="9525">
            <a:noFill/>
            <a:miter lim="800000"/>
            <a:headEnd/>
            <a:tailEnd/>
          </a:ln>
        </p:spPr>
        <p:txBody>
          <a:bodyPr vert="horz" wrap="square" lIns="91440" tIns="45720" rIns="91440" bIns="45720" numCol="1" anchor="b" anchorCtr="0" compatLnSpc="1">
            <a:prstTxWarp prst="textNoShape">
              <a:avLst/>
            </a:prstTxWarp>
            <a:normAutofit fontScale="85000" lnSpcReduction="20000"/>
          </a:bodyPr>
          <a:lstStyle>
            <a:lvl1pPr algn="l" rtl="0" eaLnBrk="1" fontAlgn="base" hangingPunct="1">
              <a:spcBef>
                <a:spcPct val="0"/>
              </a:spcBef>
              <a:spcAft>
                <a:spcPct val="0"/>
              </a:spcAft>
              <a:defRPr sz="2400" b="1" kern="1200">
                <a:solidFill>
                  <a:srgbClr val="007E3A"/>
                </a:solidFill>
                <a:latin typeface="Arial" pitchFamily="34" charset="0"/>
                <a:ea typeface="ＭＳ Ｐゴシック" charset="-128"/>
                <a:cs typeface="Arial" pitchFamily="34" charset="0"/>
              </a:defRPr>
            </a:lvl1pPr>
            <a:lvl2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2pPr>
            <a:lvl3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3pPr>
            <a:lvl4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4pPr>
            <a:lvl5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5pPr>
            <a:lvl6pPr marL="457200" algn="l" rtl="0" eaLnBrk="1" fontAlgn="base" hangingPunct="1">
              <a:spcBef>
                <a:spcPct val="0"/>
              </a:spcBef>
              <a:spcAft>
                <a:spcPct val="0"/>
              </a:spcAft>
              <a:defRPr sz="2800" b="1">
                <a:solidFill>
                  <a:srgbClr val="107952"/>
                </a:solidFill>
                <a:latin typeface="Arial" charset="0"/>
                <a:ea typeface="ＭＳ Ｐゴシック" charset="-128"/>
              </a:defRPr>
            </a:lvl6pPr>
            <a:lvl7pPr marL="914400" algn="l" rtl="0" eaLnBrk="1" fontAlgn="base" hangingPunct="1">
              <a:spcBef>
                <a:spcPct val="0"/>
              </a:spcBef>
              <a:spcAft>
                <a:spcPct val="0"/>
              </a:spcAft>
              <a:defRPr sz="2800" b="1">
                <a:solidFill>
                  <a:srgbClr val="107952"/>
                </a:solidFill>
                <a:latin typeface="Arial" charset="0"/>
                <a:ea typeface="ＭＳ Ｐゴシック" charset="-128"/>
              </a:defRPr>
            </a:lvl7pPr>
            <a:lvl8pPr marL="1371600" algn="l" rtl="0" eaLnBrk="1" fontAlgn="base" hangingPunct="1">
              <a:spcBef>
                <a:spcPct val="0"/>
              </a:spcBef>
              <a:spcAft>
                <a:spcPct val="0"/>
              </a:spcAft>
              <a:defRPr sz="2800" b="1">
                <a:solidFill>
                  <a:srgbClr val="107952"/>
                </a:solidFill>
                <a:latin typeface="Arial" charset="0"/>
                <a:ea typeface="ＭＳ Ｐゴシック" charset="-128"/>
              </a:defRPr>
            </a:lvl8pPr>
            <a:lvl9pPr marL="1828800" algn="l" rtl="0" eaLnBrk="1" fontAlgn="base" hangingPunct="1">
              <a:spcBef>
                <a:spcPct val="0"/>
              </a:spcBef>
              <a:spcAft>
                <a:spcPct val="0"/>
              </a:spcAft>
              <a:defRPr sz="2800" b="1">
                <a:solidFill>
                  <a:srgbClr val="107952"/>
                </a:solidFill>
                <a:latin typeface="Arial" charset="0"/>
                <a:ea typeface="ＭＳ Ｐゴシック" charset="-128"/>
              </a:defRPr>
            </a:lvl9pPr>
          </a:lstStyle>
          <a:p>
            <a:r>
              <a:rPr lang="en-US" sz="1200">
                <a:solidFill>
                  <a:schemeClr val="tx1"/>
                </a:solidFill>
              </a:rPr>
              <a:t>Safety unit</a:t>
            </a:r>
          </a:p>
        </p:txBody>
      </p:sp>
      <p:sp>
        <p:nvSpPr>
          <p:cNvPr id="62" name="Title 1">
            <a:extLst>
              <a:ext uri="{FF2B5EF4-FFF2-40B4-BE49-F238E27FC236}">
                <a16:creationId xmlns:a16="http://schemas.microsoft.com/office/drawing/2014/main" id="{3364ABA5-CE85-4202-B3A7-7408DECCCC8F}"/>
              </a:ext>
            </a:extLst>
          </p:cNvPr>
          <p:cNvSpPr txBox="1">
            <a:spLocks/>
          </p:cNvSpPr>
          <p:nvPr/>
        </p:nvSpPr>
        <p:spPr bwMode="auto">
          <a:xfrm>
            <a:off x="2473452" y="4219755"/>
            <a:ext cx="1074419" cy="260940"/>
          </a:xfrm>
          <a:prstGeom prst="rect">
            <a:avLst/>
          </a:prstGeom>
          <a:noFill/>
          <a:ln w="9525">
            <a:noFill/>
            <a:miter lim="800000"/>
            <a:headEnd/>
            <a:tailEnd/>
          </a:ln>
        </p:spPr>
        <p:txBody>
          <a:bodyPr vert="horz" wrap="square" lIns="91440" tIns="45720" rIns="91440" bIns="45720" numCol="1" anchor="b" anchorCtr="0" compatLnSpc="1">
            <a:prstTxWarp prst="textNoShape">
              <a:avLst/>
            </a:prstTxWarp>
            <a:normAutofit/>
          </a:bodyPr>
          <a:lstStyle>
            <a:lvl1pPr algn="l" rtl="0" eaLnBrk="1" fontAlgn="base" hangingPunct="1">
              <a:spcBef>
                <a:spcPct val="0"/>
              </a:spcBef>
              <a:spcAft>
                <a:spcPct val="0"/>
              </a:spcAft>
              <a:defRPr sz="2400" b="1" kern="1200">
                <a:solidFill>
                  <a:srgbClr val="007E3A"/>
                </a:solidFill>
                <a:latin typeface="Arial" pitchFamily="34" charset="0"/>
                <a:ea typeface="ＭＳ Ｐゴシック" charset="-128"/>
                <a:cs typeface="Arial" pitchFamily="34" charset="0"/>
              </a:defRPr>
            </a:lvl1pPr>
            <a:lvl2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2pPr>
            <a:lvl3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3pPr>
            <a:lvl4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4pPr>
            <a:lvl5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5pPr>
            <a:lvl6pPr marL="457200" algn="l" rtl="0" eaLnBrk="1" fontAlgn="base" hangingPunct="1">
              <a:spcBef>
                <a:spcPct val="0"/>
              </a:spcBef>
              <a:spcAft>
                <a:spcPct val="0"/>
              </a:spcAft>
              <a:defRPr sz="2800" b="1">
                <a:solidFill>
                  <a:srgbClr val="107952"/>
                </a:solidFill>
                <a:latin typeface="Arial" charset="0"/>
                <a:ea typeface="ＭＳ Ｐゴシック" charset="-128"/>
              </a:defRPr>
            </a:lvl6pPr>
            <a:lvl7pPr marL="914400" algn="l" rtl="0" eaLnBrk="1" fontAlgn="base" hangingPunct="1">
              <a:spcBef>
                <a:spcPct val="0"/>
              </a:spcBef>
              <a:spcAft>
                <a:spcPct val="0"/>
              </a:spcAft>
              <a:defRPr sz="2800" b="1">
                <a:solidFill>
                  <a:srgbClr val="107952"/>
                </a:solidFill>
                <a:latin typeface="Arial" charset="0"/>
                <a:ea typeface="ＭＳ Ｐゴシック" charset="-128"/>
              </a:defRPr>
            </a:lvl7pPr>
            <a:lvl8pPr marL="1371600" algn="l" rtl="0" eaLnBrk="1" fontAlgn="base" hangingPunct="1">
              <a:spcBef>
                <a:spcPct val="0"/>
              </a:spcBef>
              <a:spcAft>
                <a:spcPct val="0"/>
              </a:spcAft>
              <a:defRPr sz="2800" b="1">
                <a:solidFill>
                  <a:srgbClr val="107952"/>
                </a:solidFill>
                <a:latin typeface="Arial" charset="0"/>
                <a:ea typeface="ＭＳ Ｐゴシック" charset="-128"/>
              </a:defRPr>
            </a:lvl8pPr>
            <a:lvl9pPr marL="1828800" algn="l" rtl="0" eaLnBrk="1" fontAlgn="base" hangingPunct="1">
              <a:spcBef>
                <a:spcPct val="0"/>
              </a:spcBef>
              <a:spcAft>
                <a:spcPct val="0"/>
              </a:spcAft>
              <a:defRPr sz="2800" b="1">
                <a:solidFill>
                  <a:srgbClr val="107952"/>
                </a:solidFill>
                <a:latin typeface="Arial" charset="0"/>
                <a:ea typeface="ＭＳ Ｐゴシック" charset="-128"/>
              </a:defRPr>
            </a:lvl9pPr>
          </a:lstStyle>
          <a:p>
            <a:pPr algn="ctr"/>
            <a:r>
              <a:rPr lang="en-US" sz="1000">
                <a:solidFill>
                  <a:schemeClr val="tx1"/>
                </a:solidFill>
              </a:rPr>
              <a:t>Comfort unit</a:t>
            </a:r>
          </a:p>
        </p:txBody>
      </p:sp>
      <p:sp>
        <p:nvSpPr>
          <p:cNvPr id="50" name="Rectangle 49">
            <a:extLst>
              <a:ext uri="{FF2B5EF4-FFF2-40B4-BE49-F238E27FC236}">
                <a16:creationId xmlns:a16="http://schemas.microsoft.com/office/drawing/2014/main" id="{6D556547-1E9C-4109-9EF9-55E40E78D3E1}"/>
              </a:ext>
            </a:extLst>
          </p:cNvPr>
          <p:cNvSpPr/>
          <p:nvPr/>
        </p:nvSpPr>
        <p:spPr>
          <a:xfrm>
            <a:off x="2007384" y="1822094"/>
            <a:ext cx="813231" cy="48459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900">
                <a:solidFill>
                  <a:srgbClr val="000000"/>
                </a:solidFill>
                <a:latin typeface="Arial" pitchFamily="34" charset="0"/>
                <a:ea typeface="ＭＳ Ｐゴシック" charset="-128"/>
              </a:rPr>
              <a:t>Power distribution </a:t>
            </a:r>
          </a:p>
          <a:p>
            <a:pPr lvl="0" algn="ctr"/>
            <a:r>
              <a:rPr lang="en-US" sz="900">
                <a:solidFill>
                  <a:srgbClr val="000000"/>
                </a:solidFill>
                <a:latin typeface="Arial" pitchFamily="34" charset="0"/>
                <a:ea typeface="ＭＳ Ｐゴシック" charset="-128"/>
              </a:rPr>
              <a:t>unit</a:t>
            </a:r>
          </a:p>
        </p:txBody>
      </p:sp>
      <p:sp>
        <p:nvSpPr>
          <p:cNvPr id="52" name="Rectangle 51">
            <a:extLst>
              <a:ext uri="{FF2B5EF4-FFF2-40B4-BE49-F238E27FC236}">
                <a16:creationId xmlns:a16="http://schemas.microsoft.com/office/drawing/2014/main" id="{EAFD165D-C14B-4EDA-86FD-22D7CDC7047A}"/>
              </a:ext>
            </a:extLst>
          </p:cNvPr>
          <p:cNvSpPr/>
          <p:nvPr/>
        </p:nvSpPr>
        <p:spPr>
          <a:xfrm>
            <a:off x="3188484" y="1822094"/>
            <a:ext cx="813231" cy="48459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900">
                <a:solidFill>
                  <a:srgbClr val="000000"/>
                </a:solidFill>
                <a:latin typeface="Arial" pitchFamily="34" charset="0"/>
                <a:ea typeface="ＭＳ Ｐゴシック" charset="-128"/>
              </a:rPr>
              <a:t>DC/DC controller</a:t>
            </a:r>
          </a:p>
        </p:txBody>
      </p:sp>
      <p:sp>
        <p:nvSpPr>
          <p:cNvPr id="56" name="Rectangle 55">
            <a:extLst>
              <a:ext uri="{FF2B5EF4-FFF2-40B4-BE49-F238E27FC236}">
                <a16:creationId xmlns:a16="http://schemas.microsoft.com/office/drawing/2014/main" id="{443F6420-F5E5-4860-A256-F876686A3F72}"/>
              </a:ext>
            </a:extLst>
          </p:cNvPr>
          <p:cNvSpPr/>
          <p:nvPr/>
        </p:nvSpPr>
        <p:spPr>
          <a:xfrm>
            <a:off x="2007384" y="1079144"/>
            <a:ext cx="813231" cy="48459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900">
                <a:solidFill>
                  <a:srgbClr val="000000"/>
                </a:solidFill>
                <a:latin typeface="Arial" pitchFamily="34" charset="0"/>
                <a:ea typeface="ＭＳ Ｐゴシック" charset="-128"/>
              </a:rPr>
              <a:t>Lighting</a:t>
            </a:r>
          </a:p>
        </p:txBody>
      </p:sp>
      <p:sp>
        <p:nvSpPr>
          <p:cNvPr id="41" name="TextBox 40">
            <a:extLst>
              <a:ext uri="{FF2B5EF4-FFF2-40B4-BE49-F238E27FC236}">
                <a16:creationId xmlns:a16="http://schemas.microsoft.com/office/drawing/2014/main" id="{2CC5F6E4-CA7C-41B9-9C51-3436AD220A6B}"/>
              </a:ext>
            </a:extLst>
          </p:cNvPr>
          <p:cNvSpPr txBox="1"/>
          <p:nvPr/>
        </p:nvSpPr>
        <p:spPr>
          <a:xfrm>
            <a:off x="2688342" y="956138"/>
            <a:ext cx="230400" cy="228600"/>
          </a:xfrm>
          <a:prstGeom prst="rect">
            <a:avLst/>
          </a:prstGeom>
          <a:solidFill>
            <a:srgbClr val="007E3A"/>
          </a:solidFill>
        </p:spPr>
        <p:txBody>
          <a:bodyPr wrap="square" rtlCol="0">
            <a:spAutoFit/>
          </a:bodyPr>
          <a:lstStyle/>
          <a:p>
            <a:pPr algn="ctr"/>
            <a:r>
              <a:rPr lang="en-US" sz="900">
                <a:solidFill>
                  <a:schemeClr val="bg1"/>
                </a:solidFill>
              </a:rPr>
              <a:t>3</a:t>
            </a:r>
          </a:p>
        </p:txBody>
      </p:sp>
      <p:sp>
        <p:nvSpPr>
          <p:cNvPr id="78" name="TextBox 77">
            <a:extLst>
              <a:ext uri="{FF2B5EF4-FFF2-40B4-BE49-F238E27FC236}">
                <a16:creationId xmlns:a16="http://schemas.microsoft.com/office/drawing/2014/main" id="{B1D2DE92-A059-46CD-963F-C5140557C3A2}"/>
              </a:ext>
            </a:extLst>
          </p:cNvPr>
          <p:cNvSpPr txBox="1"/>
          <p:nvPr/>
        </p:nvSpPr>
        <p:spPr>
          <a:xfrm>
            <a:off x="2688342" y="1700452"/>
            <a:ext cx="230400" cy="228600"/>
          </a:xfrm>
          <a:prstGeom prst="rect">
            <a:avLst/>
          </a:prstGeom>
          <a:solidFill>
            <a:srgbClr val="007E3A"/>
          </a:solidFill>
        </p:spPr>
        <p:txBody>
          <a:bodyPr wrap="square" rtlCol="0">
            <a:spAutoFit/>
          </a:bodyPr>
          <a:lstStyle/>
          <a:p>
            <a:pPr algn="ctr"/>
            <a:r>
              <a:rPr lang="en-US" sz="900">
                <a:solidFill>
                  <a:schemeClr val="bg1"/>
                </a:solidFill>
              </a:rPr>
              <a:t>1</a:t>
            </a:r>
          </a:p>
        </p:txBody>
      </p:sp>
      <p:sp>
        <p:nvSpPr>
          <p:cNvPr id="55" name="TextBox 54">
            <a:extLst>
              <a:ext uri="{FF2B5EF4-FFF2-40B4-BE49-F238E27FC236}">
                <a16:creationId xmlns:a16="http://schemas.microsoft.com/office/drawing/2014/main" id="{34881632-5C76-4C9E-9467-E3E023458B26}"/>
              </a:ext>
            </a:extLst>
          </p:cNvPr>
          <p:cNvSpPr txBox="1"/>
          <p:nvPr/>
        </p:nvSpPr>
        <p:spPr>
          <a:xfrm>
            <a:off x="3894990" y="1706508"/>
            <a:ext cx="230400" cy="228600"/>
          </a:xfrm>
          <a:prstGeom prst="rect">
            <a:avLst/>
          </a:prstGeom>
          <a:solidFill>
            <a:srgbClr val="007E3A"/>
          </a:solidFill>
        </p:spPr>
        <p:txBody>
          <a:bodyPr wrap="square" rtlCol="0">
            <a:spAutoFit/>
          </a:bodyPr>
          <a:lstStyle/>
          <a:p>
            <a:pPr algn="ctr"/>
            <a:r>
              <a:rPr lang="en-US" sz="900">
                <a:solidFill>
                  <a:schemeClr val="bg1"/>
                </a:solidFill>
              </a:rPr>
              <a:t>2</a:t>
            </a:r>
          </a:p>
        </p:txBody>
      </p:sp>
      <p:cxnSp>
        <p:nvCxnSpPr>
          <p:cNvPr id="12" name="Straight Arrow Connector 11">
            <a:extLst>
              <a:ext uri="{FF2B5EF4-FFF2-40B4-BE49-F238E27FC236}">
                <a16:creationId xmlns:a16="http://schemas.microsoft.com/office/drawing/2014/main" id="{9B055429-2164-4A82-A6B4-1A77A370DABA}"/>
              </a:ext>
            </a:extLst>
          </p:cNvPr>
          <p:cNvCxnSpPr>
            <a:cxnSpLocks/>
            <a:stCxn id="54" idx="2"/>
          </p:cNvCxnSpPr>
          <p:nvPr/>
        </p:nvCxnSpPr>
        <p:spPr>
          <a:xfrm>
            <a:off x="3002572" y="2571750"/>
            <a:ext cx="0" cy="1720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9A2DFAD-FFE9-4DC8-BA6A-8727C108F769}"/>
              </a:ext>
            </a:extLst>
          </p:cNvPr>
          <p:cNvCxnSpPr>
            <a:endCxn id="52" idx="3"/>
          </p:cNvCxnSpPr>
          <p:nvPr/>
        </p:nvCxnSpPr>
        <p:spPr>
          <a:xfrm flipH="1">
            <a:off x="4001715" y="2064392"/>
            <a:ext cx="544543"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Rectangle 59">
            <a:extLst>
              <a:ext uri="{FF2B5EF4-FFF2-40B4-BE49-F238E27FC236}">
                <a16:creationId xmlns:a16="http://schemas.microsoft.com/office/drawing/2014/main" id="{5CE9E429-2093-4543-A13C-B89E8621B16E}"/>
              </a:ext>
            </a:extLst>
          </p:cNvPr>
          <p:cNvSpPr/>
          <p:nvPr/>
        </p:nvSpPr>
        <p:spPr>
          <a:xfrm>
            <a:off x="1717658" y="2999844"/>
            <a:ext cx="813231" cy="48459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900">
                <a:solidFill>
                  <a:srgbClr val="000000"/>
                </a:solidFill>
                <a:latin typeface="Arial" pitchFamily="34" charset="0"/>
                <a:ea typeface="ＭＳ Ｐゴシック" charset="-128"/>
              </a:rPr>
              <a:t>USB</a:t>
            </a:r>
          </a:p>
          <a:p>
            <a:pPr lvl="0" algn="ctr"/>
            <a:r>
              <a:rPr lang="en-US" sz="900">
                <a:solidFill>
                  <a:srgbClr val="000000"/>
                </a:solidFill>
                <a:latin typeface="Arial" pitchFamily="34" charset="0"/>
                <a:ea typeface="ＭＳ Ｐゴシック" charset="-128"/>
              </a:rPr>
              <a:t>charging port</a:t>
            </a:r>
          </a:p>
        </p:txBody>
      </p:sp>
      <p:sp>
        <p:nvSpPr>
          <p:cNvPr id="61" name="Rectangle 60">
            <a:extLst>
              <a:ext uri="{FF2B5EF4-FFF2-40B4-BE49-F238E27FC236}">
                <a16:creationId xmlns:a16="http://schemas.microsoft.com/office/drawing/2014/main" id="{37B2FB16-8C5D-4F06-985A-60BF78303B7F}"/>
              </a:ext>
            </a:extLst>
          </p:cNvPr>
          <p:cNvSpPr/>
          <p:nvPr/>
        </p:nvSpPr>
        <p:spPr>
          <a:xfrm>
            <a:off x="2595957" y="2999844"/>
            <a:ext cx="813231" cy="48459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900">
                <a:solidFill>
                  <a:srgbClr val="000000"/>
                </a:solidFill>
                <a:latin typeface="Arial" pitchFamily="34" charset="0"/>
                <a:ea typeface="ＭＳ Ｐゴシック" charset="-128"/>
              </a:rPr>
              <a:t>Instrument</a:t>
            </a:r>
          </a:p>
          <a:p>
            <a:pPr lvl="0" algn="ctr"/>
            <a:r>
              <a:rPr lang="en-US" sz="900">
                <a:solidFill>
                  <a:srgbClr val="000000"/>
                </a:solidFill>
                <a:latin typeface="Arial" pitchFamily="34" charset="0"/>
                <a:ea typeface="ＭＳ Ｐゴシック" charset="-128"/>
              </a:rPr>
              <a:t>cluster</a:t>
            </a:r>
          </a:p>
        </p:txBody>
      </p:sp>
      <p:sp>
        <p:nvSpPr>
          <p:cNvPr id="63" name="Rectangle 62">
            <a:extLst>
              <a:ext uri="{FF2B5EF4-FFF2-40B4-BE49-F238E27FC236}">
                <a16:creationId xmlns:a16="http://schemas.microsoft.com/office/drawing/2014/main" id="{6FC02527-54E0-4F17-BA87-5287AB3C02AE}"/>
              </a:ext>
            </a:extLst>
          </p:cNvPr>
          <p:cNvSpPr/>
          <p:nvPr/>
        </p:nvSpPr>
        <p:spPr>
          <a:xfrm>
            <a:off x="3474257" y="2999844"/>
            <a:ext cx="813231" cy="48459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800">
                <a:solidFill>
                  <a:srgbClr val="000000"/>
                </a:solidFill>
                <a:latin typeface="Arial" pitchFamily="34" charset="0"/>
                <a:ea typeface="ＭＳ Ｐゴシック" charset="-128"/>
              </a:rPr>
              <a:t>Side </a:t>
            </a:r>
            <a:r>
              <a:rPr lang="en-US" sz="900">
                <a:solidFill>
                  <a:srgbClr val="000000"/>
                </a:solidFill>
                <a:latin typeface="Arial" pitchFamily="34" charset="0"/>
                <a:ea typeface="ＭＳ Ｐゴシック" charset="-128"/>
              </a:rPr>
              <a:t>stand</a:t>
            </a:r>
          </a:p>
        </p:txBody>
      </p:sp>
      <p:sp>
        <p:nvSpPr>
          <p:cNvPr id="38" name="TextBox 37">
            <a:extLst>
              <a:ext uri="{FF2B5EF4-FFF2-40B4-BE49-F238E27FC236}">
                <a16:creationId xmlns:a16="http://schemas.microsoft.com/office/drawing/2014/main" id="{7B4657C0-065B-49CB-9047-15E61DF6A729}"/>
              </a:ext>
            </a:extLst>
          </p:cNvPr>
          <p:cNvSpPr txBox="1"/>
          <p:nvPr/>
        </p:nvSpPr>
        <p:spPr>
          <a:xfrm>
            <a:off x="2348969" y="2888960"/>
            <a:ext cx="230400" cy="228600"/>
          </a:xfrm>
          <a:prstGeom prst="rect">
            <a:avLst/>
          </a:prstGeom>
          <a:solidFill>
            <a:srgbClr val="007E3A"/>
          </a:solidFill>
        </p:spPr>
        <p:txBody>
          <a:bodyPr wrap="square" rtlCol="0">
            <a:spAutoFit/>
          </a:bodyPr>
          <a:lstStyle/>
          <a:p>
            <a:pPr algn="ctr"/>
            <a:r>
              <a:rPr lang="en-US" sz="900">
                <a:solidFill>
                  <a:schemeClr val="bg1"/>
                </a:solidFill>
              </a:rPr>
              <a:t>1</a:t>
            </a:r>
          </a:p>
        </p:txBody>
      </p:sp>
      <p:sp>
        <p:nvSpPr>
          <p:cNvPr id="44" name="TextBox 43">
            <a:extLst>
              <a:ext uri="{FF2B5EF4-FFF2-40B4-BE49-F238E27FC236}">
                <a16:creationId xmlns:a16="http://schemas.microsoft.com/office/drawing/2014/main" id="{880B6E13-1B7F-4ABF-8694-0D02E412E2DF}"/>
              </a:ext>
            </a:extLst>
          </p:cNvPr>
          <p:cNvSpPr txBox="1"/>
          <p:nvPr/>
        </p:nvSpPr>
        <p:spPr>
          <a:xfrm>
            <a:off x="3233084" y="2889289"/>
            <a:ext cx="230400" cy="228600"/>
          </a:xfrm>
          <a:prstGeom prst="rect">
            <a:avLst/>
          </a:prstGeom>
          <a:solidFill>
            <a:srgbClr val="007E3A"/>
          </a:solidFill>
        </p:spPr>
        <p:txBody>
          <a:bodyPr wrap="square" rtlCol="0">
            <a:spAutoFit/>
          </a:bodyPr>
          <a:lstStyle/>
          <a:p>
            <a:pPr algn="ctr"/>
            <a:r>
              <a:rPr lang="en-US" sz="900">
                <a:solidFill>
                  <a:schemeClr val="bg1"/>
                </a:solidFill>
              </a:rPr>
              <a:t>2</a:t>
            </a:r>
          </a:p>
        </p:txBody>
      </p:sp>
      <p:sp>
        <p:nvSpPr>
          <p:cNvPr id="47" name="TextBox 46">
            <a:extLst>
              <a:ext uri="{FF2B5EF4-FFF2-40B4-BE49-F238E27FC236}">
                <a16:creationId xmlns:a16="http://schemas.microsoft.com/office/drawing/2014/main" id="{B40C08DF-9C15-4DE1-B58C-03536EEE0902}"/>
              </a:ext>
            </a:extLst>
          </p:cNvPr>
          <p:cNvSpPr txBox="1"/>
          <p:nvPr/>
        </p:nvSpPr>
        <p:spPr>
          <a:xfrm>
            <a:off x="4179097" y="2876838"/>
            <a:ext cx="230400" cy="228600"/>
          </a:xfrm>
          <a:prstGeom prst="rect">
            <a:avLst/>
          </a:prstGeom>
          <a:solidFill>
            <a:srgbClr val="007E3A"/>
          </a:solidFill>
        </p:spPr>
        <p:txBody>
          <a:bodyPr wrap="square" rtlCol="0">
            <a:spAutoFit/>
          </a:bodyPr>
          <a:lstStyle/>
          <a:p>
            <a:pPr algn="ctr"/>
            <a:r>
              <a:rPr lang="en-US" sz="900">
                <a:solidFill>
                  <a:schemeClr val="bg1"/>
                </a:solidFill>
              </a:rPr>
              <a:t>4</a:t>
            </a:r>
          </a:p>
        </p:txBody>
      </p:sp>
      <p:sp>
        <p:nvSpPr>
          <p:cNvPr id="64" name="Rectangle 63">
            <a:extLst>
              <a:ext uri="{FF2B5EF4-FFF2-40B4-BE49-F238E27FC236}">
                <a16:creationId xmlns:a16="http://schemas.microsoft.com/office/drawing/2014/main" id="{DDEE4E4E-29EA-42D5-BBDE-DDD7D515430E}"/>
              </a:ext>
            </a:extLst>
          </p:cNvPr>
          <p:cNvSpPr/>
          <p:nvPr/>
        </p:nvSpPr>
        <p:spPr>
          <a:xfrm>
            <a:off x="2530889" y="3743863"/>
            <a:ext cx="943368" cy="48459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solidFill>
                  <a:schemeClr val="tx1"/>
                </a:solidFill>
              </a:rPr>
              <a:t>I/O</a:t>
            </a:r>
          </a:p>
          <a:p>
            <a:pPr algn="ctr"/>
            <a:r>
              <a:rPr lang="en-US" sz="900">
                <a:solidFill>
                  <a:schemeClr val="tx1"/>
                </a:solidFill>
              </a:rPr>
              <a:t>communication</a:t>
            </a:r>
          </a:p>
          <a:p>
            <a:pPr algn="ctr"/>
            <a:r>
              <a:rPr lang="en-US" sz="900">
                <a:solidFill>
                  <a:schemeClr val="tx1"/>
                </a:solidFill>
              </a:rPr>
              <a:t>interface</a:t>
            </a:r>
          </a:p>
        </p:txBody>
      </p:sp>
      <p:sp>
        <p:nvSpPr>
          <p:cNvPr id="48" name="TextBox 47">
            <a:extLst>
              <a:ext uri="{FF2B5EF4-FFF2-40B4-BE49-F238E27FC236}">
                <a16:creationId xmlns:a16="http://schemas.microsoft.com/office/drawing/2014/main" id="{76D24630-6078-45B0-9EA1-A5D25EA5856E}"/>
              </a:ext>
            </a:extLst>
          </p:cNvPr>
          <p:cNvSpPr txBox="1"/>
          <p:nvPr/>
        </p:nvSpPr>
        <p:spPr>
          <a:xfrm>
            <a:off x="3351822" y="3628709"/>
            <a:ext cx="230400" cy="228600"/>
          </a:xfrm>
          <a:prstGeom prst="rect">
            <a:avLst/>
          </a:prstGeom>
          <a:solidFill>
            <a:srgbClr val="007E3A"/>
          </a:solidFill>
        </p:spPr>
        <p:txBody>
          <a:bodyPr wrap="square" rtlCol="0">
            <a:spAutoFit/>
          </a:bodyPr>
          <a:lstStyle/>
          <a:p>
            <a:pPr algn="ctr"/>
            <a:r>
              <a:rPr lang="en-US" sz="900">
                <a:solidFill>
                  <a:schemeClr val="bg1"/>
                </a:solidFill>
              </a:rPr>
              <a:t>3</a:t>
            </a:r>
          </a:p>
        </p:txBody>
      </p:sp>
      <p:graphicFrame>
        <p:nvGraphicFramePr>
          <p:cNvPr id="30" name="Table 29">
            <a:extLst>
              <a:ext uri="{FF2B5EF4-FFF2-40B4-BE49-F238E27FC236}">
                <a16:creationId xmlns:a16="http://schemas.microsoft.com/office/drawing/2014/main" id="{28F1814B-77B0-4EE2-BA80-0D8EA70A9B15}"/>
              </a:ext>
            </a:extLst>
          </p:cNvPr>
          <p:cNvGraphicFramePr>
            <a:graphicFrameLocks noGrp="1"/>
          </p:cNvGraphicFramePr>
          <p:nvPr>
            <p:extLst>
              <p:ext uri="{D42A27DB-BD31-4B8C-83A1-F6EECF244321}">
                <p14:modId xmlns:p14="http://schemas.microsoft.com/office/powerpoint/2010/main" val="2846756656"/>
              </p:ext>
            </p:extLst>
          </p:nvPr>
        </p:nvGraphicFramePr>
        <p:xfrm>
          <a:off x="5855477" y="914400"/>
          <a:ext cx="2817222" cy="2427556"/>
        </p:xfrm>
        <a:graphic>
          <a:graphicData uri="http://schemas.openxmlformats.org/drawingml/2006/table">
            <a:tbl>
              <a:tblPr firstRow="1" bandRow="1">
                <a:effectLst/>
                <a:tableStyleId>{5C22544A-7EE6-4342-B048-85BDC9FD1C3A}</a:tableStyleId>
              </a:tblPr>
              <a:tblGrid>
                <a:gridCol w="227843">
                  <a:extLst>
                    <a:ext uri="{9D8B030D-6E8A-4147-A177-3AD203B41FA5}">
                      <a16:colId xmlns:a16="http://schemas.microsoft.com/office/drawing/2014/main" val="3110076003"/>
                    </a:ext>
                  </a:extLst>
                </a:gridCol>
                <a:gridCol w="1241408">
                  <a:extLst>
                    <a:ext uri="{9D8B030D-6E8A-4147-A177-3AD203B41FA5}">
                      <a16:colId xmlns:a16="http://schemas.microsoft.com/office/drawing/2014/main" val="3762672821"/>
                    </a:ext>
                  </a:extLst>
                </a:gridCol>
                <a:gridCol w="1347971">
                  <a:extLst>
                    <a:ext uri="{9D8B030D-6E8A-4147-A177-3AD203B41FA5}">
                      <a16:colId xmlns:a16="http://schemas.microsoft.com/office/drawing/2014/main" val="647614053"/>
                    </a:ext>
                  </a:extLst>
                </a:gridCol>
              </a:tblGrid>
              <a:tr h="228600">
                <a:tc>
                  <a:txBody>
                    <a:bodyPr/>
                    <a:lstStyle/>
                    <a:p>
                      <a:endParaRPr lang="en-US" sz="900">
                        <a:solidFill>
                          <a:schemeClr val="tx1"/>
                        </a:solidFill>
                      </a:endParaRPr>
                    </a:p>
                  </a:txBody>
                  <a:tcPr marL="64287" marR="64287" marT="32144" marB="32144">
                    <a:lnL w="1270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a:r>
                        <a:rPr lang="en-US" sz="900">
                          <a:solidFill>
                            <a:schemeClr val="tx1"/>
                          </a:solidFill>
                        </a:rPr>
                        <a:t>Technology</a:t>
                      </a:r>
                    </a:p>
                  </a:txBody>
                  <a:tcPr marL="64287" marR="64287" marT="32144" marB="32144" anchor="ct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a:r>
                        <a:rPr lang="en-US" sz="900">
                          <a:solidFill>
                            <a:schemeClr val="tx1"/>
                          </a:solidFill>
                        </a:rPr>
                        <a:t>Series</a:t>
                      </a:r>
                    </a:p>
                  </a:txBody>
                  <a:tcPr marL="64287" marR="64287" marT="32144" marB="32144" anchor="ctr">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979190060"/>
                  </a:ext>
                </a:extLst>
              </a:tr>
              <a:tr h="499260">
                <a:tc rowSpan="3">
                  <a:txBody>
                    <a:bodyPr/>
                    <a:lstStyle/>
                    <a:p>
                      <a:pPr algn="ctr"/>
                      <a:r>
                        <a:rPr lang="en-US" sz="1000" b="1">
                          <a:solidFill>
                            <a:schemeClr val="bg1"/>
                          </a:solidFill>
                        </a:rPr>
                        <a:t>1</a:t>
                      </a:r>
                    </a:p>
                  </a:txBody>
                  <a:tcPr marL="64287" marR="64287" marT="32144" marB="32144" anchor="ctr">
                    <a:lnL w="1270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a:r>
                        <a:rPr lang="en-US" sz="800">
                          <a:latin typeface="+mn-lt"/>
                        </a:rPr>
                        <a:t>Fuse</a:t>
                      </a:r>
                    </a:p>
                  </a:txBody>
                  <a:tcPr marL="64287" marR="64287" marT="32144" marB="32144" anchor="ctr">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a:r>
                        <a:rPr lang="en-US" sz="800">
                          <a:latin typeface="+mn-lt"/>
                          <a:hlinkClick r:id="rId9"/>
                        </a:rPr>
                        <a:t>Jcase</a:t>
                      </a:r>
                      <a:r>
                        <a:rPr lang="en-US" sz="800">
                          <a:latin typeface="+mn-lt"/>
                        </a:rPr>
                        <a:t>, </a:t>
                      </a:r>
                      <a:r>
                        <a:rPr lang="en-US" sz="800">
                          <a:latin typeface="+mn-lt"/>
                          <a:hlinkClick r:id="rId10"/>
                        </a:rPr>
                        <a:t>MINI</a:t>
                      </a:r>
                      <a:endParaRPr lang="en-US" sz="800">
                        <a:latin typeface="+mn-lt"/>
                      </a:endParaRPr>
                    </a:p>
                    <a:p>
                      <a:pPr algn="ctr"/>
                      <a:r>
                        <a:rPr lang="en-US" sz="800">
                          <a:latin typeface="+mn-lt"/>
                          <a:hlinkClick r:id="rId11"/>
                        </a:rPr>
                        <a:t>MIDI Bolt-Down</a:t>
                      </a:r>
                      <a:r>
                        <a:rPr lang="en-US" sz="800">
                          <a:latin typeface="+mn-lt"/>
                        </a:rPr>
                        <a:t>*, </a:t>
                      </a:r>
                      <a:r>
                        <a:rPr lang="en-US" sz="800">
                          <a:latin typeface="+mn-lt"/>
                          <a:hlinkClick r:id="rId12"/>
                        </a:rPr>
                        <a:t>MEGA</a:t>
                      </a:r>
                      <a:r>
                        <a:rPr lang="en-US" sz="800">
                          <a:latin typeface="+mn-lt"/>
                        </a:rPr>
                        <a:t>*,</a:t>
                      </a:r>
                      <a:br>
                        <a:rPr lang="en-US" sz="800">
                          <a:latin typeface="+mn-lt"/>
                        </a:rPr>
                      </a:br>
                      <a:r>
                        <a:rPr lang="en-US" sz="800">
                          <a:latin typeface="+mn-lt"/>
                          <a:hlinkClick r:id="rId13"/>
                        </a:rPr>
                        <a:t>LP Jcase</a:t>
                      </a:r>
                      <a:r>
                        <a:rPr lang="en-US" sz="800">
                          <a:latin typeface="+mn-lt"/>
                        </a:rPr>
                        <a:t>*, </a:t>
                      </a:r>
                      <a:r>
                        <a:rPr lang="en-US" sz="800">
                          <a:latin typeface="+mn-lt"/>
                          <a:hlinkClick r:id="rId14"/>
                        </a:rPr>
                        <a:t>LP MINI</a:t>
                      </a:r>
                      <a:r>
                        <a:rPr lang="en-US" sz="800">
                          <a:latin typeface="+mn-lt"/>
                        </a:rPr>
                        <a:t>*,</a:t>
                      </a:r>
                      <a:r>
                        <a:rPr lang="en-US" sz="800">
                          <a:latin typeface="+mn-lt"/>
                          <a:hlinkClick r:id="rId15"/>
                        </a:rPr>
                        <a:t>ATO</a:t>
                      </a:r>
                      <a:r>
                        <a:rPr lang="en-US" sz="800">
                          <a:latin typeface="+mn-lt"/>
                        </a:rPr>
                        <a:t>*</a:t>
                      </a: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678390949"/>
                  </a:ext>
                </a:extLst>
              </a:tr>
              <a:tr h="278705">
                <a:tc vMerge="1">
                  <a:txBody>
                    <a:bodyPr/>
                    <a:lstStyle/>
                    <a:p>
                      <a:pPr algn="ctr"/>
                      <a:endParaRPr lang="en-US" sz="1000" b="1">
                        <a:solidFill>
                          <a:schemeClr val="bg1"/>
                        </a:solidFill>
                      </a:endParaRPr>
                    </a:p>
                  </a:txBody>
                  <a:tcPr marL="64287" marR="64287" marT="32144" marB="32144" anchor="ctr">
                    <a:lnL w="6350" cap="flat" cmpd="sng" algn="ctr">
                      <a:solidFill>
                        <a:schemeClr val="bg1">
                          <a:lumMod val="50000"/>
                        </a:schemeClr>
                      </a:solidFill>
                      <a:prstDash val="solid"/>
                      <a:round/>
                      <a:headEnd type="none" w="med" len="med"/>
                      <a:tailEnd type="none" w="med" len="med"/>
                    </a:lnL>
                    <a:solidFill>
                      <a:srgbClr val="007E3A"/>
                    </a:solidFill>
                  </a:tcPr>
                </a:tc>
                <a:tc>
                  <a:txBody>
                    <a:bodyPr/>
                    <a:lstStyle/>
                    <a:p>
                      <a:pPr algn="ctr"/>
                      <a:r>
                        <a:rPr lang="en-US" sz="800">
                          <a:latin typeface="+mn-lt"/>
                        </a:rPr>
                        <a:t>Fuse Box and Fuse Holder** (12–24 V)</a:t>
                      </a:r>
                    </a:p>
                  </a:txBody>
                  <a:tcPr marL="64287" marR="64287" marT="32144" marB="32144"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solidFill>
                            <a:srgbClr val="000000"/>
                          </a:solidFill>
                          <a:latin typeface="+mn-lt"/>
                          <a:ea typeface="ＭＳ Ｐゴシック" charset="-128"/>
                          <a:hlinkClick r:id="rId16"/>
                        </a:rPr>
                        <a:t>MIDI 498</a:t>
                      </a:r>
                      <a:r>
                        <a:rPr lang="en-US" sz="800">
                          <a:solidFill>
                            <a:srgbClr val="000000"/>
                          </a:solidFill>
                          <a:latin typeface="+mn-lt"/>
                          <a:ea typeface="ＭＳ Ｐゴシック" charset="-128"/>
                        </a:rPr>
                        <a:t>, </a:t>
                      </a:r>
                      <a:r>
                        <a:rPr lang="en-US" sz="800">
                          <a:solidFill>
                            <a:srgbClr val="000000"/>
                          </a:solidFill>
                          <a:latin typeface="+mn-lt"/>
                          <a:ea typeface="ＭＳ Ｐゴシック" charset="-128"/>
                          <a:hlinkClick r:id="rId17"/>
                        </a:rPr>
                        <a:t>MIDI Flex</a:t>
                      </a:r>
                      <a:r>
                        <a:rPr lang="en-US" sz="800">
                          <a:solidFill>
                            <a:srgbClr val="000000"/>
                          </a:solidFill>
                          <a:latin typeface="+mn-lt"/>
                          <a:ea typeface="ＭＳ Ｐゴシック" charset="-128"/>
                        </a:rPr>
                        <a:t>, </a:t>
                      </a:r>
                      <a:r>
                        <a:rPr lang="en-US" sz="800">
                          <a:solidFill>
                            <a:srgbClr val="000000"/>
                          </a:solidFill>
                          <a:latin typeface="+mn-lt"/>
                          <a:ea typeface="ＭＳ Ｐゴシック" charset="-128"/>
                          <a:hlinkClick r:id="rId18"/>
                        </a:rPr>
                        <a:t>HWB</a:t>
                      </a:r>
                      <a:r>
                        <a:rPr lang="en-US" sz="800">
                          <a:solidFill>
                            <a:srgbClr val="000000"/>
                          </a:solidFill>
                          <a:latin typeface="+mn-lt"/>
                          <a:ea typeface="ＭＳ Ｐゴシック" charset="-128"/>
                        </a:rPr>
                        <a:t>, </a:t>
                      </a:r>
                      <a:r>
                        <a:rPr lang="en-US" sz="800">
                          <a:solidFill>
                            <a:srgbClr val="000000"/>
                          </a:solidFill>
                          <a:latin typeface="+mn-lt"/>
                          <a:ea typeface="ＭＳ Ｐゴシック" charset="-128"/>
                          <a:hlinkClick r:id="rId19"/>
                        </a:rPr>
                        <a:t>POWR-BLOK</a:t>
                      </a:r>
                      <a:r>
                        <a:rPr lang="en-US" sz="800">
                          <a:solidFill>
                            <a:srgbClr val="000000"/>
                          </a:solidFill>
                          <a:latin typeface="+mn-lt"/>
                          <a:ea typeface="ＭＳ Ｐゴシック" charset="-128"/>
                          <a:hlinkClick r:id="rId20"/>
                        </a:rPr>
                        <a:t> </a:t>
                      </a:r>
                      <a:endParaRPr lang="en-US" sz="800">
                        <a:solidFill>
                          <a:srgbClr val="000000"/>
                        </a:solidFill>
                        <a:latin typeface="+mn-lt"/>
                        <a:ea typeface="ＭＳ Ｐゴシック" charset="-128"/>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78248976"/>
                  </a:ext>
                </a:extLst>
              </a:tr>
              <a:tr h="388982">
                <a:tc vMerge="1">
                  <a:txBody>
                    <a:bodyPr/>
                    <a:lstStyle/>
                    <a:p>
                      <a:pPr algn="ctr"/>
                      <a:endParaRPr lang="en-US" sz="1000" b="1">
                        <a:solidFill>
                          <a:schemeClr val="bg1"/>
                        </a:solidFill>
                      </a:endParaRPr>
                    </a:p>
                  </a:txBody>
                  <a:tcPr marL="64287" marR="64287" marT="32144" marB="32144" anchor="ctr">
                    <a:lnL w="6350" cap="flat" cmpd="sng" algn="ctr">
                      <a:solidFill>
                        <a:schemeClr val="bg1">
                          <a:lumMod val="50000"/>
                        </a:schemeClr>
                      </a:solidFill>
                      <a:prstDash val="solid"/>
                      <a:round/>
                      <a:headEnd type="none" w="med" len="med"/>
                      <a:tailEnd type="none" w="med" len="med"/>
                    </a:lnL>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latin typeface="+mn-lt"/>
                        </a:rPr>
                        <a:t>Fuse Box and Fuse Holder** (12–70 V)</a:t>
                      </a:r>
                    </a:p>
                  </a:txBody>
                  <a:tcPr marL="64287" marR="64287" marT="32144" marB="32144"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800" b="0" kern="1200" noProof="0">
                          <a:solidFill>
                            <a:schemeClr val="dk1"/>
                          </a:solidFill>
                          <a:latin typeface="+mn-lt"/>
                          <a:ea typeface="+mn-ea"/>
                          <a:cs typeface="+mn-cs"/>
                          <a:hlinkClick r:id="rId21"/>
                        </a:rPr>
                        <a:t>J Case-FHJ</a:t>
                      </a:r>
                      <a:endParaRPr lang="en-US" sz="800" b="0" kern="1200" noProof="0">
                        <a:solidFill>
                          <a:schemeClr val="dk1"/>
                        </a:solidFill>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solidFill>
                            <a:srgbClr val="000000"/>
                          </a:solidFill>
                          <a:latin typeface="+mn-lt"/>
                          <a:ea typeface="ＭＳ Ｐゴシック" charset="-128"/>
                          <a:hlinkClick r:id="rId22"/>
                        </a:rPr>
                        <a:t>MEGA-298</a:t>
                      </a:r>
                      <a:r>
                        <a:rPr lang="en-US" sz="800">
                          <a:solidFill>
                            <a:srgbClr val="000000"/>
                          </a:solidFill>
                          <a:latin typeface="+mn-lt"/>
                          <a:ea typeface="ＭＳ Ｐゴシック" charset="-128"/>
                        </a:rPr>
                        <a:t>, </a:t>
                      </a:r>
                      <a:r>
                        <a:rPr lang="en-US" sz="800">
                          <a:solidFill>
                            <a:srgbClr val="000000"/>
                          </a:solidFill>
                          <a:latin typeface="+mn-lt"/>
                          <a:ea typeface="ＭＳ Ｐゴシック" charset="-128"/>
                          <a:hlinkClick r:id="rId23"/>
                        </a:rPr>
                        <a:t>MEGA-Flex</a:t>
                      </a:r>
                      <a:r>
                        <a:rPr lang="en-US" sz="800">
                          <a:solidFill>
                            <a:srgbClr val="000000"/>
                          </a:solidFill>
                          <a:latin typeface="+mn-lt"/>
                          <a:ea typeface="ＭＳ Ｐゴシック" charset="-128"/>
                        </a:rPr>
                        <a:t>, </a:t>
                      </a:r>
                      <a:r>
                        <a:rPr lang="en-US" sz="800">
                          <a:solidFill>
                            <a:srgbClr val="000000"/>
                          </a:solidFill>
                          <a:latin typeface="+mn-lt"/>
                          <a:ea typeface="ＭＳ Ｐゴシック" charset="-128"/>
                          <a:hlinkClick r:id="rId24"/>
                        </a:rPr>
                        <a:t>SN</a:t>
                      </a:r>
                      <a:r>
                        <a:rPr lang="en-US" sz="800">
                          <a:solidFill>
                            <a:srgbClr val="000000"/>
                          </a:solidFill>
                          <a:latin typeface="+mn-lt"/>
                          <a:ea typeface="ＭＳ Ｐゴシック" charset="-128"/>
                        </a:rPr>
                        <a:t>, </a:t>
                      </a:r>
                      <a:r>
                        <a:rPr lang="en-US" sz="800">
                          <a:solidFill>
                            <a:srgbClr val="000000"/>
                          </a:solidFill>
                          <a:latin typeface="+mn-lt"/>
                          <a:ea typeface="ＭＳ Ｐゴシック" charset="-128"/>
                          <a:hlinkClick r:id="rId25"/>
                        </a:rPr>
                        <a:t>MDB5</a:t>
                      </a:r>
                      <a:r>
                        <a:rPr lang="en-US" sz="800">
                          <a:solidFill>
                            <a:srgbClr val="000000"/>
                          </a:solidFill>
                          <a:latin typeface="+mn-lt"/>
                          <a:ea typeface="ＭＳ Ｐゴシック" charset="-128"/>
                        </a:rPr>
                        <a:t>*, </a:t>
                      </a:r>
                      <a:r>
                        <a:rPr lang="en-US" sz="800">
                          <a:solidFill>
                            <a:srgbClr val="000000"/>
                          </a:solidFill>
                          <a:latin typeface="+mn-lt"/>
                          <a:ea typeface="ＭＳ Ｐゴシック" charset="-128"/>
                          <a:hlinkClick r:id="rId26"/>
                        </a:rPr>
                        <a:t>CF8-799</a:t>
                      </a:r>
                      <a:r>
                        <a:rPr lang="en-US" sz="800">
                          <a:solidFill>
                            <a:srgbClr val="000000"/>
                          </a:solidFill>
                          <a:latin typeface="+mn-lt"/>
                          <a:ea typeface="ＭＳ Ｐゴシック" charset="-128"/>
                        </a:rPr>
                        <a:t>*</a:t>
                      </a: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62727431"/>
                  </a:ext>
                </a:extLst>
              </a:tr>
              <a:tr h="195996">
                <a:tc>
                  <a:txBody>
                    <a:bodyPr/>
                    <a:lstStyle/>
                    <a:p>
                      <a:pPr algn="ctr"/>
                      <a:r>
                        <a:rPr lang="en-US" sz="1000" b="1">
                          <a:solidFill>
                            <a:schemeClr val="bg1"/>
                          </a:solidFill>
                        </a:rPr>
                        <a:t>2</a:t>
                      </a:r>
                    </a:p>
                  </a:txBody>
                  <a:tcPr marL="64287" marR="64287" marT="32144" marB="32144" anchor="ctr">
                    <a:lnL w="12700" cap="flat" cmpd="sng" algn="ctr">
                      <a:solidFill>
                        <a:schemeClr val="bg1">
                          <a:lumMod val="50000"/>
                        </a:schemeClr>
                      </a:solid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a:r>
                        <a:rPr lang="en-US" sz="800">
                          <a:latin typeface="+mn-lt"/>
                        </a:rPr>
                        <a:t>TVS Diode</a:t>
                      </a:r>
                    </a:p>
                  </a:txBody>
                  <a:tcPr marL="64287" marR="64287" marT="32144" marB="32144"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latin typeface="+mn-lt"/>
                          <a:hlinkClick r:id="rId27"/>
                        </a:rPr>
                        <a:t>TPSMB</a:t>
                      </a:r>
                      <a:r>
                        <a:rPr lang="en-US" altLang="en-US" sz="800">
                          <a:solidFill>
                            <a:schemeClr val="tx1"/>
                          </a:solidFill>
                          <a:latin typeface="+mn-lt"/>
                        </a:rPr>
                        <a:t> </a:t>
                      </a:r>
                      <a:endParaRPr lang="en-US" sz="800">
                        <a:solidFill>
                          <a:schemeClr val="tx1"/>
                        </a:solidFill>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3250960441"/>
                  </a:ext>
                </a:extLst>
              </a:tr>
              <a:tr h="168427">
                <a:tc rowSpan="4">
                  <a:txBody>
                    <a:bodyPr/>
                    <a:lstStyle/>
                    <a:p>
                      <a:pPr algn="ctr"/>
                      <a:r>
                        <a:rPr lang="en-US" sz="1000" b="1">
                          <a:solidFill>
                            <a:schemeClr val="bg1"/>
                          </a:solidFill>
                        </a:rPr>
                        <a:t>3</a:t>
                      </a:r>
                    </a:p>
                  </a:txBody>
                  <a:tcPr marL="64287" marR="64287" marT="32144" marB="32144" anchor="ctr">
                    <a:lnL w="12700" cap="flat" cmpd="sng" algn="ctr">
                      <a:solidFill>
                        <a:schemeClr val="bg1">
                          <a:lumMod val="50000"/>
                        </a:schemeClr>
                      </a:solidFill>
                      <a:prstDash val="solid"/>
                      <a:round/>
                      <a:headEnd type="none" w="med" len="med"/>
                      <a:tailEnd type="none" w="med" len="med"/>
                    </a:lnL>
                    <a:lnT w="6350" cap="flat" cmpd="sng" algn="ctr">
                      <a:solidFill>
                        <a:schemeClr val="bg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latin typeface="+mn-lt"/>
                        </a:rPr>
                        <a:t>Temperature Indicator</a:t>
                      </a:r>
                    </a:p>
                  </a:txBody>
                  <a:tcPr marL="64287" marR="64287" marT="32144" marB="32144"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a:solidFill>
                            <a:schemeClr val="tx1"/>
                          </a:solidFill>
                          <a:effectLst/>
                          <a:latin typeface="+mn-lt"/>
                          <a:hlinkClick r:id="rId2"/>
                        </a:rPr>
                        <a:t>setP™</a:t>
                      </a:r>
                      <a:endParaRPr lang="en-US" sz="800" b="0" i="0" u="none" strike="noStrike">
                        <a:solidFill>
                          <a:schemeClr val="tx1"/>
                        </a:solidFill>
                        <a:effectLst/>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2526254763"/>
                  </a:ext>
                </a:extLst>
              </a:tr>
              <a:tr h="168427">
                <a:tc vMerge="1">
                  <a:txBody>
                    <a:bodyPr/>
                    <a:lstStyle/>
                    <a:p>
                      <a:pPr algn="ctr"/>
                      <a:endParaRPr lang="en-US" sz="1000" b="1">
                        <a:solidFill>
                          <a:schemeClr val="bg1"/>
                        </a:solidFill>
                      </a:endParaRPr>
                    </a:p>
                  </a:txBody>
                  <a:tcPr marL="64287" marR="64287" marT="32144" marB="32144" anchor="ctr">
                    <a:lnL w="6350" cap="flat" cmpd="sng" algn="ctr">
                      <a:solidFill>
                        <a:schemeClr val="bg1">
                          <a:lumMod val="50000"/>
                        </a:schemeClr>
                      </a:solidFill>
                      <a:prstDash val="solid"/>
                      <a:round/>
                      <a:headEnd type="none" w="med" len="med"/>
                      <a:tailEnd type="none" w="med" len="med"/>
                    </a:lnL>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latin typeface="+mn-lt"/>
                        </a:rPr>
                        <a:t>NTC</a:t>
                      </a:r>
                    </a:p>
                  </a:txBody>
                  <a:tcPr marL="64287" marR="64287" marT="32144" marB="32144"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latin typeface="+mn-lt"/>
                          <a:hlinkClick r:id="rId28"/>
                        </a:rPr>
                        <a:t>Surface Mount</a:t>
                      </a:r>
                      <a:endParaRPr lang="en-US" sz="800">
                        <a:solidFill>
                          <a:schemeClr val="tx1"/>
                        </a:solidFill>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148863261"/>
                  </a:ext>
                </a:extLst>
              </a:tr>
              <a:tr h="168427">
                <a:tc vMerge="1">
                  <a:txBody>
                    <a:bodyPr/>
                    <a:lstStyle/>
                    <a:p>
                      <a:pPr algn="ctr"/>
                      <a:endParaRPr lang="en-US" sz="1000" b="1">
                        <a:solidFill>
                          <a:schemeClr val="bg1"/>
                        </a:solidFill>
                      </a:endParaRPr>
                    </a:p>
                  </a:txBody>
                  <a:tcPr marL="64287" marR="64287" marT="32144" marB="32144" anchor="ctr">
                    <a:lnL w="6350" cap="flat" cmpd="sng" algn="ctr">
                      <a:solidFill>
                        <a:schemeClr val="bg1">
                          <a:lumMod val="50000"/>
                        </a:schemeClr>
                      </a:solidFill>
                      <a:prstDash val="solid"/>
                      <a:round/>
                      <a:headEnd type="none" w="med" len="med"/>
                      <a:tailEnd type="none" w="med" len="med"/>
                    </a:lnL>
                    <a:solidFill>
                      <a:srgbClr val="007E3A"/>
                    </a:solidFill>
                  </a:tcPr>
                </a:tc>
                <a:tc>
                  <a:txBody>
                    <a:bodyPr/>
                    <a:lstStyle/>
                    <a:p>
                      <a:pPr algn="ctr"/>
                      <a:r>
                        <a:rPr lang="en-US" sz="800">
                          <a:latin typeface="+mn-lt"/>
                        </a:rPr>
                        <a:t>TVS Diode</a:t>
                      </a:r>
                    </a:p>
                  </a:txBody>
                  <a:tcPr marL="64287" marR="64287" marT="32144" marB="32144"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latin typeface="+mn-lt"/>
                          <a:hlinkClick r:id="rId27"/>
                        </a:rPr>
                        <a:t>TPSMB</a:t>
                      </a:r>
                      <a:r>
                        <a:rPr lang="en-US" altLang="en-US" sz="800">
                          <a:solidFill>
                            <a:schemeClr val="tx1"/>
                          </a:solidFill>
                          <a:latin typeface="+mn-lt"/>
                        </a:rPr>
                        <a:t> </a:t>
                      </a:r>
                      <a:endParaRPr lang="en-US" sz="800">
                        <a:solidFill>
                          <a:schemeClr val="tx1"/>
                        </a:solidFill>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4037910097"/>
                  </a:ext>
                </a:extLst>
              </a:tr>
              <a:tr h="168427">
                <a:tc vMerge="1">
                  <a:txBody>
                    <a:bodyPr/>
                    <a:lstStyle/>
                    <a:p>
                      <a:pPr algn="ctr"/>
                      <a:endParaRPr lang="en-US" sz="1000" b="1">
                        <a:solidFill>
                          <a:schemeClr val="bg1"/>
                        </a:solidFill>
                      </a:endParaRPr>
                    </a:p>
                  </a:txBody>
                  <a:tcPr marL="64287" marR="64287" marT="32144" marB="32144" anchor="ctr">
                    <a:lnL w="6350" cap="flat" cmpd="sng" algn="ctr">
                      <a:solidFill>
                        <a:schemeClr val="bg1">
                          <a:lumMod val="50000"/>
                        </a:schemeClr>
                      </a:solidFill>
                      <a:prstDash val="solid"/>
                      <a:round/>
                      <a:headEnd type="none" w="med" len="med"/>
                      <a:tailEnd type="none" w="med" len="med"/>
                    </a:lnL>
                    <a:lnB w="6350" cap="flat" cmpd="sng" algn="ctr">
                      <a:solidFill>
                        <a:schemeClr val="bg1">
                          <a:lumMod val="50000"/>
                        </a:schemeClr>
                      </a:solidFill>
                      <a:prstDash val="solid"/>
                      <a:round/>
                      <a:headEnd type="none" w="med" len="med"/>
                      <a:tailEnd type="none" w="med" len="med"/>
                    </a:lnB>
                    <a:solidFill>
                      <a:srgbClr val="007E3A"/>
                    </a:solidFill>
                  </a:tcPr>
                </a:tc>
                <a:tc>
                  <a:txBody>
                    <a:bodyPr/>
                    <a:lstStyle/>
                    <a:p>
                      <a:pPr algn="ctr"/>
                      <a:r>
                        <a:rPr lang="en-US" sz="800">
                          <a:latin typeface="+mn-lt"/>
                        </a:rPr>
                        <a:t>MOV</a:t>
                      </a:r>
                    </a:p>
                  </a:txBody>
                  <a:tcPr marL="64287" marR="64287" marT="32144" marB="32144"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noProof="0">
                          <a:latin typeface="+mn-lt"/>
                          <a:hlinkClick r:id="rId29"/>
                        </a:rPr>
                        <a:t>AUML</a:t>
                      </a:r>
                      <a:endParaRPr lang="en-US" sz="800" b="0" noProof="0">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007153464"/>
                  </a:ext>
                </a:extLst>
              </a:tr>
            </a:tbl>
          </a:graphicData>
        </a:graphic>
      </p:graphicFrame>
      <p:sp>
        <p:nvSpPr>
          <p:cNvPr id="31" name="Rectangle 30">
            <a:extLst>
              <a:ext uri="{FF2B5EF4-FFF2-40B4-BE49-F238E27FC236}">
                <a16:creationId xmlns:a16="http://schemas.microsoft.com/office/drawing/2014/main" id="{8660E561-DF3F-4F38-8252-85B0F5CE4CFD}"/>
              </a:ext>
            </a:extLst>
          </p:cNvPr>
          <p:cNvSpPr/>
          <p:nvPr/>
        </p:nvSpPr>
        <p:spPr>
          <a:xfrm>
            <a:off x="1484352" y="4447812"/>
            <a:ext cx="2672526" cy="307777"/>
          </a:xfrm>
          <a:prstGeom prst="rect">
            <a:avLst/>
          </a:prstGeom>
        </p:spPr>
        <p:txBody>
          <a:bodyPr wrap="none">
            <a:spAutoFit/>
          </a:bodyPr>
          <a:lstStyle/>
          <a:p>
            <a:r>
              <a:rPr lang="en-US" sz="700" i="1">
                <a:solidFill>
                  <a:schemeClr val="bg1">
                    <a:lumMod val="50000"/>
                  </a:schemeClr>
                </a:solidFill>
              </a:rPr>
              <a:t>* These products are recommended for three-wheeler vehicles</a:t>
            </a:r>
          </a:p>
          <a:p>
            <a:r>
              <a:rPr lang="en-US" sz="700" i="1">
                <a:solidFill>
                  <a:schemeClr val="bg1">
                    <a:lumMod val="50000"/>
                  </a:schemeClr>
                </a:solidFill>
              </a:rPr>
              <a:t>** Littelfuse also offers custom power distribution modules </a:t>
            </a:r>
            <a:endParaRPr lang="en-US" sz="2000"/>
          </a:p>
        </p:txBody>
      </p:sp>
      <p:grpSp>
        <p:nvGrpSpPr>
          <p:cNvPr id="32" name="Group 31">
            <a:extLst>
              <a:ext uri="{FF2B5EF4-FFF2-40B4-BE49-F238E27FC236}">
                <a16:creationId xmlns:a16="http://schemas.microsoft.com/office/drawing/2014/main" id="{FCE0D82A-100A-4B84-A28C-4A57C1B5BAC1}"/>
              </a:ext>
            </a:extLst>
          </p:cNvPr>
          <p:cNvGrpSpPr/>
          <p:nvPr/>
        </p:nvGrpSpPr>
        <p:grpSpPr>
          <a:xfrm>
            <a:off x="6810066" y="58760"/>
            <a:ext cx="1916015" cy="461665"/>
            <a:chOff x="414867" y="3222470"/>
            <a:chExt cx="1736933" cy="461665"/>
          </a:xfrm>
        </p:grpSpPr>
        <p:sp>
          <p:nvSpPr>
            <p:cNvPr id="33" name="TextBox 32">
              <a:extLst>
                <a:ext uri="{FF2B5EF4-FFF2-40B4-BE49-F238E27FC236}">
                  <a16:creationId xmlns:a16="http://schemas.microsoft.com/office/drawing/2014/main" id="{35A2450F-E564-4DEF-913D-5BAC97EDBF7D}"/>
                </a:ext>
              </a:extLst>
            </p:cNvPr>
            <p:cNvSpPr txBox="1"/>
            <p:nvPr/>
          </p:nvSpPr>
          <p:spPr>
            <a:xfrm>
              <a:off x="608263" y="3222470"/>
              <a:ext cx="1543537" cy="461665"/>
            </a:xfrm>
            <a:prstGeom prst="rect">
              <a:avLst/>
            </a:prstGeom>
            <a:noFill/>
            <a:ln>
              <a:noFill/>
            </a:ln>
            <a:effectLst/>
          </p:spPr>
          <p:txBody>
            <a:bodyPr wrap="square" rtlCol="0">
              <a:spAutoFit/>
            </a:bodyPr>
            <a:lstStyle/>
            <a:p>
              <a:r>
                <a:rPr lang="en-US" sz="800" b="1" i="1">
                  <a:solidFill>
                    <a:schemeClr val="bg1">
                      <a:lumMod val="50000"/>
                    </a:schemeClr>
                  </a:solidFill>
                </a:rPr>
                <a:t>Click on the product series in the table below for more info</a:t>
              </a:r>
            </a:p>
          </p:txBody>
        </p:sp>
        <p:pic>
          <p:nvPicPr>
            <p:cNvPr id="34" name="Picture 33">
              <a:extLst>
                <a:ext uri="{FF2B5EF4-FFF2-40B4-BE49-F238E27FC236}">
                  <a16:creationId xmlns:a16="http://schemas.microsoft.com/office/drawing/2014/main" id="{903BED89-4780-4C99-878A-C08843A45A52}"/>
                </a:ext>
              </a:extLst>
            </p:cNvPr>
            <p:cNvPicPr>
              <a:picLocks noChangeAspect="1"/>
            </p:cNvPicPr>
            <p:nvPr/>
          </p:nvPicPr>
          <p:blipFill>
            <a:blip r:embed="rId30">
              <a:duotone>
                <a:schemeClr val="accent1">
                  <a:shade val="45000"/>
                  <a:satMod val="135000"/>
                </a:schemeClr>
                <a:prstClr val="white"/>
              </a:duotone>
              <a:extLst>
                <a:ext uri="{BEBA8EAE-BF5A-486C-A8C5-ECC9F3942E4B}">
                  <a14:imgProps xmlns:a14="http://schemas.microsoft.com/office/drawing/2010/main">
                    <a14:imgLayer r:embed="rId31">
                      <a14:imgEffect>
                        <a14:sharpenSoften amount="50000"/>
                      </a14:imgEffect>
                    </a14:imgLayer>
                  </a14:imgProps>
                </a:ext>
              </a:extLst>
            </a:blip>
            <a:stretch>
              <a:fillRect/>
            </a:stretch>
          </p:blipFill>
          <p:spPr>
            <a:xfrm>
              <a:off x="447454" y="3247666"/>
              <a:ext cx="201086" cy="277573"/>
            </a:xfrm>
            <a:prstGeom prst="rect">
              <a:avLst/>
            </a:prstGeom>
          </p:spPr>
        </p:pic>
        <p:sp>
          <p:nvSpPr>
            <p:cNvPr id="35" name="Rectangle: Rounded Corners 34">
              <a:extLst>
                <a:ext uri="{FF2B5EF4-FFF2-40B4-BE49-F238E27FC236}">
                  <a16:creationId xmlns:a16="http://schemas.microsoft.com/office/drawing/2014/main" id="{30064DB6-D6C6-496D-B2E4-ED4799DC2EEB}"/>
                </a:ext>
              </a:extLst>
            </p:cNvPr>
            <p:cNvSpPr/>
            <p:nvPr/>
          </p:nvSpPr>
          <p:spPr>
            <a:xfrm>
              <a:off x="414867" y="3226647"/>
              <a:ext cx="1704347" cy="319613"/>
            </a:xfrm>
            <a:prstGeom prst="roundRect">
              <a:avLst/>
            </a:prstGeom>
            <a:noFill/>
            <a:ln w="6350">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10052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604D5-0C6E-431C-8081-872BED6BA569}"/>
              </a:ext>
            </a:extLst>
          </p:cNvPr>
          <p:cNvSpPr>
            <a:spLocks noGrp="1"/>
          </p:cNvSpPr>
          <p:nvPr>
            <p:ph type="title"/>
          </p:nvPr>
        </p:nvSpPr>
        <p:spPr/>
        <p:txBody>
          <a:bodyPr/>
          <a:lstStyle/>
          <a:p>
            <a:r>
              <a:rPr lang="en-US"/>
              <a:t>Benefits of recommended Littelfuse products</a:t>
            </a:r>
            <a:endParaRPr lang="en-IN"/>
          </a:p>
        </p:txBody>
      </p:sp>
      <p:graphicFrame>
        <p:nvGraphicFramePr>
          <p:cNvPr id="6" name="Table 5">
            <a:extLst>
              <a:ext uri="{FF2B5EF4-FFF2-40B4-BE49-F238E27FC236}">
                <a16:creationId xmlns:a16="http://schemas.microsoft.com/office/drawing/2014/main" id="{FDCE3B28-A6F8-46FE-99AA-D72FEBAE9185}"/>
              </a:ext>
            </a:extLst>
          </p:cNvPr>
          <p:cNvGraphicFramePr>
            <a:graphicFrameLocks noGrp="1"/>
          </p:cNvGraphicFramePr>
          <p:nvPr>
            <p:extLst>
              <p:ext uri="{D42A27DB-BD31-4B8C-83A1-F6EECF244321}">
                <p14:modId xmlns:p14="http://schemas.microsoft.com/office/powerpoint/2010/main" val="2715329466"/>
              </p:ext>
            </p:extLst>
          </p:nvPr>
        </p:nvGraphicFramePr>
        <p:xfrm>
          <a:off x="457199" y="1018796"/>
          <a:ext cx="8229600" cy="3080440"/>
        </p:xfrm>
        <a:graphic>
          <a:graphicData uri="http://schemas.openxmlformats.org/drawingml/2006/table">
            <a:tbl>
              <a:tblPr/>
              <a:tblGrid>
                <a:gridCol w="365760">
                  <a:extLst>
                    <a:ext uri="{9D8B030D-6E8A-4147-A177-3AD203B41FA5}">
                      <a16:colId xmlns:a16="http://schemas.microsoft.com/office/drawing/2014/main" val="2229409839"/>
                    </a:ext>
                  </a:extLst>
                </a:gridCol>
                <a:gridCol w="914400">
                  <a:extLst>
                    <a:ext uri="{9D8B030D-6E8A-4147-A177-3AD203B41FA5}">
                      <a16:colId xmlns:a16="http://schemas.microsoft.com/office/drawing/2014/main" val="4153679220"/>
                    </a:ext>
                  </a:extLst>
                </a:gridCol>
                <a:gridCol w="1828800">
                  <a:extLst>
                    <a:ext uri="{9D8B030D-6E8A-4147-A177-3AD203B41FA5}">
                      <a16:colId xmlns:a16="http://schemas.microsoft.com/office/drawing/2014/main" val="182868994"/>
                    </a:ext>
                  </a:extLst>
                </a:gridCol>
                <a:gridCol w="914400">
                  <a:extLst>
                    <a:ext uri="{9D8B030D-6E8A-4147-A177-3AD203B41FA5}">
                      <a16:colId xmlns:a16="http://schemas.microsoft.com/office/drawing/2014/main" val="1259418452"/>
                    </a:ext>
                  </a:extLst>
                </a:gridCol>
                <a:gridCol w="2103120">
                  <a:extLst>
                    <a:ext uri="{9D8B030D-6E8A-4147-A177-3AD203B41FA5}">
                      <a16:colId xmlns:a16="http://schemas.microsoft.com/office/drawing/2014/main" val="2235478984"/>
                    </a:ext>
                  </a:extLst>
                </a:gridCol>
                <a:gridCol w="2103120">
                  <a:extLst>
                    <a:ext uri="{9D8B030D-6E8A-4147-A177-3AD203B41FA5}">
                      <a16:colId xmlns:a16="http://schemas.microsoft.com/office/drawing/2014/main" val="539977856"/>
                    </a:ext>
                  </a:extLst>
                </a:gridCol>
              </a:tblGrid>
              <a:tr h="228600">
                <a:tc>
                  <a:txBody>
                    <a:bodyPr/>
                    <a:lstStyle/>
                    <a:p>
                      <a:pPr algn="ctr" fontAlgn="t"/>
                      <a:endParaRPr lang="en-US" sz="600" b="0" i="0" u="none" strike="noStrike">
                        <a:solidFill>
                          <a:srgbClr val="000000"/>
                        </a:solidFill>
                        <a:effectLst/>
                        <a:latin typeface="Arial" panose="020B0604020202020204" pitchFamily="34" charset="0"/>
                      </a:endParaRPr>
                    </a:p>
                  </a:txBody>
                  <a:tcPr marL="4570" marR="4570" marT="4570" marB="0">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i="0" u="none" strike="noStrike">
                          <a:solidFill>
                            <a:srgbClr val="000000"/>
                          </a:solidFill>
                          <a:effectLst/>
                          <a:latin typeface="Arial"/>
                        </a:rPr>
                        <a:t>Technology</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Function in application</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i="0" u="none" strike="noStrike">
                          <a:solidFill>
                            <a:srgbClr val="000000"/>
                          </a:solidFill>
                          <a:effectLst/>
                          <a:latin typeface="Arial"/>
                        </a:rPr>
                        <a:t>Product series</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Benefits</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Features</a:t>
                      </a:r>
                    </a:p>
                  </a:txBody>
                  <a:tcPr marL="4570" marR="4570" marT="4570" marB="0" anchor="ctr">
                    <a:lnL w="635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3432327909"/>
                  </a:ext>
                </a:extLst>
              </a:tr>
              <a:tr h="154635">
                <a:tc rowSpan="3">
                  <a:txBody>
                    <a:bodyPr/>
                    <a:lstStyle/>
                    <a:p>
                      <a:pPr algn="ctr" rtl="0" fontAlgn="ctr"/>
                      <a:r>
                        <a:rPr lang="en-US" sz="1000" b="1" i="0" u="none" strike="noStrike">
                          <a:solidFill>
                            <a:srgbClr val="FFFFFF"/>
                          </a:solidFill>
                          <a:effectLst/>
                          <a:latin typeface="Arial"/>
                        </a:rPr>
                        <a:t>1</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algn="ctr"/>
                      <a:r>
                        <a:rPr lang="en-US" sz="700">
                          <a:latin typeface="+mn-lt"/>
                        </a:rPr>
                        <a:t>Fuse</a:t>
                      </a:r>
                    </a:p>
                  </a:txBody>
                  <a:tcPr marL="27432" marR="27432" marT="27432" marB="27432"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latin typeface="+mn-lt"/>
                        </a:rPr>
                        <a:t>Short-circuit protection;</a:t>
                      </a:r>
                      <a:endParaRPr lang="en-US" sz="700" b="0" i="0" u="none" strike="noStrike">
                        <a:solidFill>
                          <a:srgbClr val="000000"/>
                        </a:solidFill>
                        <a:effectLst/>
                        <a:latin typeface="+mn-lt"/>
                      </a:endParaRPr>
                    </a:p>
                    <a:p>
                      <a:pPr algn="l"/>
                      <a:r>
                        <a:rPr lang="en-US" sz="700">
                          <a:solidFill>
                            <a:schemeClr val="tx1"/>
                          </a:solidFill>
                          <a:latin typeface="+mn-lt"/>
                        </a:rPr>
                        <a:t>overload circuit protection </a:t>
                      </a:r>
                      <a:endParaRPr lang="en-US" sz="700" b="0" i="0" u="none" strike="noStrike">
                        <a:solidFill>
                          <a:srgbClr val="000000"/>
                        </a:solidFill>
                        <a:effectLst/>
                        <a:latin typeface="+mn-lt"/>
                      </a:endParaRP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ctr"/>
                      <a:r>
                        <a:rPr lang="en-US" sz="700">
                          <a:latin typeface="+mn-lt"/>
                          <a:hlinkClick r:id="rId2"/>
                        </a:rPr>
                        <a:t>Jcase</a:t>
                      </a:r>
                      <a:r>
                        <a:rPr lang="en-US" sz="700">
                          <a:latin typeface="+mn-lt"/>
                        </a:rPr>
                        <a:t>, </a:t>
                      </a:r>
                      <a:r>
                        <a:rPr lang="en-US" sz="700">
                          <a:latin typeface="+mn-lt"/>
                          <a:hlinkClick r:id="rId3"/>
                        </a:rPr>
                        <a:t>MINI</a:t>
                      </a:r>
                      <a:endParaRPr lang="en-US" sz="700">
                        <a:latin typeface="+mn-lt"/>
                      </a:endParaRPr>
                    </a:p>
                    <a:p>
                      <a:pPr algn="ctr"/>
                      <a:r>
                        <a:rPr lang="en-US" sz="700">
                          <a:latin typeface="+mn-lt"/>
                          <a:hlinkClick r:id="rId4"/>
                        </a:rPr>
                        <a:t>MIDI Bolt-Down</a:t>
                      </a:r>
                      <a:r>
                        <a:rPr lang="en-US" sz="700">
                          <a:latin typeface="+mn-lt"/>
                        </a:rPr>
                        <a:t>*, </a:t>
                      </a:r>
                      <a:r>
                        <a:rPr lang="en-US" sz="700">
                          <a:latin typeface="+mn-lt"/>
                          <a:hlinkClick r:id="rId5"/>
                        </a:rPr>
                        <a:t>MEGA</a:t>
                      </a:r>
                      <a:r>
                        <a:rPr lang="en-US" sz="700">
                          <a:latin typeface="+mn-lt"/>
                        </a:rPr>
                        <a:t>*,</a:t>
                      </a:r>
                      <a:br>
                        <a:rPr lang="en-US" sz="700">
                          <a:latin typeface="+mn-lt"/>
                        </a:rPr>
                      </a:br>
                      <a:r>
                        <a:rPr lang="en-US" sz="700">
                          <a:latin typeface="+mn-lt"/>
                          <a:hlinkClick r:id="rId6"/>
                        </a:rPr>
                        <a:t>LP Jcase</a:t>
                      </a:r>
                      <a:r>
                        <a:rPr lang="en-US" sz="700">
                          <a:latin typeface="+mn-lt"/>
                        </a:rPr>
                        <a:t>*, </a:t>
                      </a:r>
                      <a:r>
                        <a:rPr lang="en-US" sz="700">
                          <a:latin typeface="+mn-lt"/>
                          <a:hlinkClick r:id="rId7"/>
                        </a:rPr>
                        <a:t>LP MINI</a:t>
                      </a:r>
                      <a:r>
                        <a:rPr lang="en-US" sz="700">
                          <a:latin typeface="+mn-lt"/>
                        </a:rPr>
                        <a:t>*,</a:t>
                      </a:r>
                      <a:r>
                        <a:rPr lang="en-US" sz="700">
                          <a:latin typeface="+mn-lt"/>
                          <a:hlinkClick r:id="rId8"/>
                        </a:rPr>
                        <a:t>ATO</a:t>
                      </a:r>
                      <a:r>
                        <a:rPr lang="en-US" sz="700">
                          <a:latin typeface="+mn-lt"/>
                        </a:rPr>
                        <a:t>*</a:t>
                      </a:r>
                    </a:p>
                  </a:txBody>
                  <a:tcPr marL="64287" marR="64287" marT="32144" marB="32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fontAlgn="ctr"/>
                      <a:r>
                        <a:rPr lang="en-US" sz="700" b="0" i="0" u="none" strike="noStrike">
                          <a:solidFill>
                            <a:schemeClr val="tx1"/>
                          </a:solidFill>
                          <a:effectLst/>
                          <a:latin typeface="+mn-lt"/>
                        </a:rPr>
                        <a:t>Provides safety protection in low- and medium-voltage environments, full range fuses</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l" fontAlgn="ctr"/>
                      <a:r>
                        <a:rPr lang="en-US" sz="700" b="0" i="0" u="none" strike="noStrike">
                          <a:solidFill>
                            <a:schemeClr val="tx1"/>
                          </a:solidFill>
                          <a:effectLst/>
                          <a:latin typeface="+mn-lt"/>
                        </a:rPr>
                        <a:t>Bolt down and bladed form factors, high breaking capacity, qualified to ISO 8820 standard</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693007494"/>
                  </a:ext>
                </a:extLst>
              </a:tr>
              <a:tr h="154635">
                <a:tc vMerge="1">
                  <a:txBody>
                    <a:bodyPr/>
                    <a:lstStyle/>
                    <a:p>
                      <a:pPr algn="ctr" rtl="0" fontAlgn="ctr"/>
                      <a:endParaRPr lang="en-US" sz="1000" b="1" i="0" u="none" strike="noStrike">
                        <a:solidFill>
                          <a:srgbClr val="FFFFFF"/>
                        </a:solidFill>
                        <a:effectLst/>
                        <a:latin typeface="Arial"/>
                      </a:endParaRP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algn="ctr"/>
                      <a:r>
                        <a:rPr lang="en-US" sz="700">
                          <a:latin typeface="+mn-lt"/>
                        </a:rPr>
                        <a:t>Fuse Box and Fuse Holder</a:t>
                      </a:r>
                      <a:br>
                        <a:rPr lang="en-US" sz="700">
                          <a:latin typeface="+mn-lt"/>
                        </a:rPr>
                      </a:br>
                      <a:r>
                        <a:rPr lang="en-US" sz="700">
                          <a:latin typeface="+mn-lt"/>
                        </a:rPr>
                        <a:t>(12–24 V)</a:t>
                      </a:r>
                    </a:p>
                  </a:txBody>
                  <a:tcPr marL="27432" marR="27432" marT="27432" marB="27432"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latin typeface="+mn-lt"/>
                        </a:rPr>
                        <a:t>Short-circuit protection;</a:t>
                      </a:r>
                      <a:endParaRPr lang="en-US" sz="700" b="0" i="0" u="none" strike="noStrike">
                        <a:solidFill>
                          <a:srgbClr val="000000"/>
                        </a:solidFill>
                        <a:effectLst/>
                        <a:latin typeface="+mn-lt"/>
                      </a:endParaRPr>
                    </a:p>
                    <a:p>
                      <a:pPr algn="l"/>
                      <a:r>
                        <a:rPr lang="en-US" sz="700">
                          <a:solidFill>
                            <a:schemeClr val="tx1"/>
                          </a:solidFill>
                          <a:latin typeface="+mn-lt"/>
                        </a:rPr>
                        <a:t>overload circuit protection </a:t>
                      </a:r>
                      <a:endParaRPr lang="en-US" sz="700" b="0" i="0" u="none" strike="noStrike">
                        <a:solidFill>
                          <a:srgbClr val="000000"/>
                        </a:solidFill>
                        <a:effectLst/>
                        <a:latin typeface="+mn-lt"/>
                      </a:endParaRP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solidFill>
                            <a:srgbClr val="000000"/>
                          </a:solidFill>
                          <a:latin typeface="+mn-lt"/>
                          <a:ea typeface="ＭＳ Ｐゴシック" charset="-128"/>
                          <a:hlinkClick r:id="rId9"/>
                        </a:rPr>
                        <a:t>MIDI 498</a:t>
                      </a:r>
                      <a:r>
                        <a:rPr lang="en-US" sz="700">
                          <a:solidFill>
                            <a:srgbClr val="000000"/>
                          </a:solidFill>
                          <a:latin typeface="+mn-lt"/>
                          <a:ea typeface="ＭＳ Ｐゴシック" charset="-128"/>
                        </a:rPr>
                        <a:t>, </a:t>
                      </a:r>
                      <a:r>
                        <a:rPr lang="en-US" sz="700">
                          <a:solidFill>
                            <a:srgbClr val="000000"/>
                          </a:solidFill>
                          <a:latin typeface="+mn-lt"/>
                          <a:ea typeface="ＭＳ Ｐゴシック" charset="-128"/>
                          <a:hlinkClick r:id="rId10"/>
                        </a:rPr>
                        <a:t>MIDI Flex</a:t>
                      </a:r>
                      <a:r>
                        <a:rPr lang="en-US" sz="700">
                          <a:solidFill>
                            <a:srgbClr val="000000"/>
                          </a:solidFill>
                          <a:latin typeface="+mn-lt"/>
                          <a:ea typeface="ＭＳ Ｐゴシック" charset="-128"/>
                        </a:rPr>
                        <a:t>, </a:t>
                      </a:r>
                      <a:r>
                        <a:rPr lang="en-US" sz="700">
                          <a:solidFill>
                            <a:srgbClr val="000000"/>
                          </a:solidFill>
                          <a:latin typeface="+mn-lt"/>
                          <a:ea typeface="ＭＳ Ｐゴシック" charset="-128"/>
                          <a:hlinkClick r:id="rId11"/>
                        </a:rPr>
                        <a:t>HWB</a:t>
                      </a:r>
                      <a:r>
                        <a:rPr lang="en-US" sz="700">
                          <a:solidFill>
                            <a:srgbClr val="000000"/>
                          </a:solidFill>
                          <a:latin typeface="+mn-lt"/>
                          <a:ea typeface="ＭＳ Ｐゴシック" charset="-128"/>
                        </a:rPr>
                        <a:t>, </a:t>
                      </a:r>
                      <a:r>
                        <a:rPr lang="en-US" sz="700">
                          <a:solidFill>
                            <a:srgbClr val="000000"/>
                          </a:solidFill>
                          <a:latin typeface="+mn-lt"/>
                          <a:ea typeface="ＭＳ Ｐゴシック" charset="-128"/>
                          <a:hlinkClick r:id="rId12"/>
                        </a:rPr>
                        <a:t>POWR-BLOK</a:t>
                      </a:r>
                      <a:r>
                        <a:rPr lang="en-US" sz="700">
                          <a:solidFill>
                            <a:srgbClr val="000000"/>
                          </a:solidFill>
                          <a:latin typeface="+mn-lt"/>
                          <a:ea typeface="ＭＳ Ｐゴシック" charset="-128"/>
                          <a:hlinkClick r:id="rId13"/>
                        </a:rPr>
                        <a:t> </a:t>
                      </a:r>
                      <a:endParaRPr lang="en-US" sz="700">
                        <a:solidFill>
                          <a:srgbClr val="000000"/>
                        </a:solidFill>
                        <a:latin typeface="+mn-lt"/>
                        <a:ea typeface="ＭＳ Ｐゴシック" charset="-128"/>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fontAlgn="ctr"/>
                      <a:r>
                        <a:rPr lang="en-US" sz="700" b="0" i="0" u="none" strike="noStrike">
                          <a:solidFill>
                            <a:schemeClr val="tx1"/>
                          </a:solidFill>
                          <a:effectLst/>
                          <a:latin typeface="+mn-lt"/>
                        </a:rPr>
                        <a:t>Provides safety protection in low- and medium-voltage environments, full range fuses</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l" fontAlgn="ctr"/>
                      <a:r>
                        <a:rPr lang="en-US" sz="700" b="0" i="0" u="none" strike="noStrike">
                          <a:solidFill>
                            <a:schemeClr val="tx1"/>
                          </a:solidFill>
                          <a:effectLst/>
                          <a:latin typeface="+mn-lt"/>
                        </a:rPr>
                        <a:t>Bolt down and bladed form factors, high breaking capacity, qualified to ISO 8820 standard</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814193832"/>
                  </a:ext>
                </a:extLst>
              </a:tr>
              <a:tr h="154635">
                <a:tc vMerge="1">
                  <a:txBody>
                    <a:bodyPr/>
                    <a:lstStyle/>
                    <a:p>
                      <a:pPr algn="ctr" rtl="0" fontAlgn="ctr"/>
                      <a:endParaRPr lang="en-US" sz="1000" b="1" i="0" u="none" strike="noStrike">
                        <a:solidFill>
                          <a:srgbClr val="FFFFFF"/>
                        </a:solidFill>
                        <a:effectLst/>
                        <a:latin typeface="Arial"/>
                      </a:endParaRP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n-lt"/>
                        </a:rPr>
                        <a:t>Fuse Box and Fuse Holder</a:t>
                      </a:r>
                      <a:br>
                        <a:rPr lang="en-US" sz="700">
                          <a:latin typeface="+mn-lt"/>
                        </a:rPr>
                      </a:br>
                      <a:r>
                        <a:rPr lang="en-US" sz="700">
                          <a:latin typeface="+mn-lt"/>
                        </a:rPr>
                        <a:t>(12–70 V)</a:t>
                      </a:r>
                    </a:p>
                  </a:txBody>
                  <a:tcPr marL="27432" marR="27432" marT="27432" marB="27432"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latin typeface="+mn-lt"/>
                        </a:rPr>
                        <a:t>Short-circuit protection;</a:t>
                      </a:r>
                      <a:endParaRPr lang="en-US" sz="700" b="0" i="0" u="none" strike="noStrike">
                        <a:solidFill>
                          <a:srgbClr val="000000"/>
                        </a:solidFill>
                        <a:effectLst/>
                        <a:latin typeface="+mn-lt"/>
                      </a:endParaRPr>
                    </a:p>
                    <a:p>
                      <a:pPr algn="l"/>
                      <a:r>
                        <a:rPr lang="en-US" sz="700">
                          <a:solidFill>
                            <a:schemeClr val="tx1"/>
                          </a:solidFill>
                          <a:latin typeface="+mn-lt"/>
                        </a:rPr>
                        <a:t>overload circuit protection </a:t>
                      </a:r>
                      <a:endParaRPr lang="en-US" sz="700" b="0" i="0" u="none" strike="noStrike">
                        <a:solidFill>
                          <a:srgbClr val="000000"/>
                        </a:solidFill>
                        <a:effectLst/>
                        <a:latin typeface="+mn-lt"/>
                      </a:endParaRP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700" b="0" kern="1200" noProof="0">
                          <a:solidFill>
                            <a:schemeClr val="dk1"/>
                          </a:solidFill>
                          <a:latin typeface="+mn-lt"/>
                          <a:ea typeface="+mn-ea"/>
                          <a:cs typeface="+mn-cs"/>
                          <a:hlinkClick r:id="rId14"/>
                        </a:rPr>
                        <a:t>J Case-FHJ</a:t>
                      </a:r>
                      <a:endParaRPr lang="en-US" sz="700" b="0" kern="1200" noProof="0">
                        <a:solidFill>
                          <a:schemeClr val="dk1"/>
                        </a:solidFill>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solidFill>
                            <a:srgbClr val="000000"/>
                          </a:solidFill>
                          <a:latin typeface="+mn-lt"/>
                          <a:ea typeface="ＭＳ Ｐゴシック" charset="-128"/>
                          <a:hlinkClick r:id="rId15"/>
                        </a:rPr>
                        <a:t>MEGA-298</a:t>
                      </a:r>
                      <a:r>
                        <a:rPr lang="en-US" sz="700">
                          <a:solidFill>
                            <a:srgbClr val="000000"/>
                          </a:solidFill>
                          <a:latin typeface="+mn-lt"/>
                          <a:ea typeface="ＭＳ Ｐゴシック" charset="-128"/>
                        </a:rPr>
                        <a:t>, </a:t>
                      </a:r>
                      <a:r>
                        <a:rPr lang="en-US" sz="700">
                          <a:solidFill>
                            <a:srgbClr val="000000"/>
                          </a:solidFill>
                          <a:latin typeface="+mn-lt"/>
                          <a:ea typeface="ＭＳ Ｐゴシック" charset="-128"/>
                          <a:hlinkClick r:id="rId16"/>
                        </a:rPr>
                        <a:t>MEGA-Flex</a:t>
                      </a:r>
                      <a:r>
                        <a:rPr lang="en-US" sz="700">
                          <a:solidFill>
                            <a:srgbClr val="000000"/>
                          </a:solidFill>
                          <a:latin typeface="+mn-lt"/>
                          <a:ea typeface="ＭＳ Ｐゴシック" charset="-128"/>
                        </a:rPr>
                        <a:t>, </a:t>
                      </a:r>
                      <a:r>
                        <a:rPr lang="en-US" sz="700">
                          <a:solidFill>
                            <a:srgbClr val="000000"/>
                          </a:solidFill>
                          <a:latin typeface="+mn-lt"/>
                          <a:ea typeface="ＭＳ Ｐゴシック" charset="-128"/>
                          <a:hlinkClick r:id="rId17"/>
                        </a:rPr>
                        <a:t>SN</a:t>
                      </a:r>
                      <a:r>
                        <a:rPr lang="en-US" sz="700">
                          <a:solidFill>
                            <a:srgbClr val="000000"/>
                          </a:solidFill>
                          <a:latin typeface="+mn-lt"/>
                          <a:ea typeface="ＭＳ Ｐゴシック" charset="-128"/>
                        </a:rPr>
                        <a:t>, </a:t>
                      </a:r>
                      <a:r>
                        <a:rPr lang="en-US" sz="700">
                          <a:solidFill>
                            <a:srgbClr val="000000"/>
                          </a:solidFill>
                          <a:latin typeface="+mn-lt"/>
                          <a:ea typeface="ＭＳ Ｐゴシック" charset="-128"/>
                          <a:hlinkClick r:id="rId18"/>
                        </a:rPr>
                        <a:t>MDB5</a:t>
                      </a:r>
                      <a:r>
                        <a:rPr lang="en-US" sz="700">
                          <a:solidFill>
                            <a:srgbClr val="000000"/>
                          </a:solidFill>
                          <a:latin typeface="+mn-lt"/>
                          <a:ea typeface="ＭＳ Ｐゴシック" charset="-128"/>
                        </a:rPr>
                        <a:t>*, </a:t>
                      </a:r>
                      <a:r>
                        <a:rPr lang="en-US" sz="700">
                          <a:solidFill>
                            <a:srgbClr val="000000"/>
                          </a:solidFill>
                          <a:latin typeface="+mn-lt"/>
                          <a:ea typeface="ＭＳ Ｐゴシック" charset="-128"/>
                          <a:hlinkClick r:id="rId19"/>
                        </a:rPr>
                        <a:t>CF8-799</a:t>
                      </a:r>
                      <a:r>
                        <a:rPr lang="en-US" sz="700">
                          <a:solidFill>
                            <a:srgbClr val="000000"/>
                          </a:solidFill>
                          <a:latin typeface="+mn-lt"/>
                          <a:ea typeface="ＭＳ Ｐゴシック" charset="-128"/>
                        </a:rPr>
                        <a:t>*</a:t>
                      </a:r>
                    </a:p>
                  </a:txBody>
                  <a:tcPr marL="64287" marR="64287" marT="32144" marB="32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fontAlgn="ctr"/>
                      <a:r>
                        <a:rPr lang="en-US" sz="700" b="0" i="0" u="none" strike="noStrike">
                          <a:solidFill>
                            <a:schemeClr val="tx1"/>
                          </a:solidFill>
                          <a:effectLst/>
                          <a:latin typeface="+mn-lt"/>
                        </a:rPr>
                        <a:t>Provides safety protection in low- and</a:t>
                      </a:r>
                      <a:br>
                        <a:rPr lang="en-US" sz="700" b="0" i="0" u="none" strike="noStrike">
                          <a:solidFill>
                            <a:schemeClr val="tx1"/>
                          </a:solidFill>
                          <a:effectLst/>
                          <a:latin typeface="+mn-lt"/>
                        </a:rPr>
                      </a:br>
                      <a:r>
                        <a:rPr lang="en-US" sz="700" b="0" i="0" u="none" strike="noStrike">
                          <a:solidFill>
                            <a:schemeClr val="tx1"/>
                          </a:solidFill>
                          <a:effectLst/>
                          <a:latin typeface="+mn-lt"/>
                        </a:rPr>
                        <a:t>medium-voltage environments; full range fuses</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l" fontAlgn="ctr"/>
                      <a:r>
                        <a:rPr lang="en-US" sz="700" b="0" i="0" u="none" strike="noStrike">
                          <a:solidFill>
                            <a:schemeClr val="tx1"/>
                          </a:solidFill>
                          <a:effectLst/>
                          <a:latin typeface="+mn-lt"/>
                        </a:rPr>
                        <a:t>Bolt down and bladed form factors, high breaking capacity, qualified to ISO 8820 standard</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691283385"/>
                  </a:ext>
                </a:extLst>
              </a:tr>
              <a:tr h="170968">
                <a:tc>
                  <a:txBody>
                    <a:bodyPr/>
                    <a:lstStyle/>
                    <a:p>
                      <a:pPr algn="ctr" rtl="0" fontAlgn="ctr"/>
                      <a:r>
                        <a:rPr lang="en-US" sz="1000" b="1" i="0" u="none" strike="noStrike">
                          <a:solidFill>
                            <a:srgbClr val="FFFFFF"/>
                          </a:solidFill>
                          <a:effectLst/>
                          <a:latin typeface="Arial"/>
                        </a:rPr>
                        <a:t>2</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algn="ctr"/>
                      <a:r>
                        <a:rPr lang="en-US" sz="700">
                          <a:latin typeface="+mn-lt"/>
                        </a:rPr>
                        <a:t>TVS Diode</a:t>
                      </a:r>
                    </a:p>
                  </a:txBody>
                  <a:tcPr marL="27432" marR="27432" marT="27432" marB="27432"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mn-lt"/>
                        </a:rPr>
                        <a:t>Suppression of transient voltage</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n-lt"/>
                          <a:hlinkClick r:id="rId20"/>
                        </a:rPr>
                        <a:t>TPSMB</a:t>
                      </a:r>
                      <a:r>
                        <a:rPr lang="en-US" altLang="en-US" sz="700">
                          <a:solidFill>
                            <a:schemeClr val="tx1"/>
                          </a:solidFill>
                          <a:latin typeface="+mn-lt"/>
                        </a:rPr>
                        <a:t> </a:t>
                      </a:r>
                      <a:endParaRPr lang="en-US" sz="700">
                        <a:solidFill>
                          <a:schemeClr val="tx1"/>
                        </a:solidFill>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mn-lt"/>
                        </a:rPr>
                        <a:t>Excellent clamping capability; meets automotive industry standards; fast response time</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a:solidFill>
                            <a:schemeClr val="tx1"/>
                          </a:solidFill>
                          <a:effectLst/>
                          <a:latin typeface="+mn-lt"/>
                        </a:rPr>
                        <a:t>AEC-Q101 qualified; meets IEC standards for ESD protection and ISO for in-vehicle transient surges</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2114780110"/>
                  </a:ext>
                </a:extLst>
              </a:tr>
              <a:tr h="277648">
                <a:tc rowSpan="4">
                  <a:txBody>
                    <a:bodyPr/>
                    <a:lstStyle/>
                    <a:p>
                      <a:pPr algn="ctr" rtl="0" fontAlgn="ctr"/>
                      <a:r>
                        <a:rPr lang="en-US" sz="1000" b="1" i="0" u="none" strike="noStrike">
                          <a:solidFill>
                            <a:srgbClr val="FFFFFF"/>
                          </a:solidFill>
                          <a:effectLst/>
                          <a:latin typeface="Arial"/>
                        </a:rPr>
                        <a:t>3</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n-lt"/>
                        </a:rPr>
                        <a:t>Temperature Indicator</a:t>
                      </a:r>
                    </a:p>
                  </a:txBody>
                  <a:tcPr marL="27432" marR="27432" marT="27432" marB="27432"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fontAlgn="ctr"/>
                      <a:r>
                        <a:rPr lang="en-US" sz="700" b="0" i="0" u="none" strike="noStrike">
                          <a:solidFill>
                            <a:srgbClr val="000000"/>
                          </a:solidFill>
                          <a:effectLst/>
                          <a:latin typeface="+mn-lt"/>
                        </a:rPr>
                        <a:t>Protects lighting circuit from overheating of LEDs </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i="0" u="none" strike="noStrike">
                          <a:solidFill>
                            <a:schemeClr val="tx1"/>
                          </a:solidFill>
                          <a:effectLst/>
                          <a:latin typeface="+mn-lt"/>
                          <a:hlinkClick r:id="rId21"/>
                        </a:rPr>
                        <a:t>setP™</a:t>
                      </a:r>
                      <a:endParaRPr lang="en-US" sz="700" b="0" i="0" u="none" strike="noStrike">
                        <a:solidFill>
                          <a:schemeClr val="tx1"/>
                        </a:solidFill>
                        <a:effectLst/>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fontAlgn="ctr"/>
                      <a:r>
                        <a:rPr lang="en-US" sz="700" b="0" i="0" u="none" strike="noStrike">
                          <a:solidFill>
                            <a:srgbClr val="000000"/>
                          </a:solidFill>
                          <a:effectLst/>
                          <a:latin typeface="+mn-lt"/>
                        </a:rPr>
                        <a:t>Auto resets after over-temperature condition is removed; allows for compact design</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Resettable; low resistance; compact 0805 outline </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835626830"/>
                  </a:ext>
                </a:extLst>
              </a:tr>
              <a:tr h="277648">
                <a:tc vMerge="1">
                  <a:txBody>
                    <a:bodyPr/>
                    <a:lstStyle/>
                    <a:p>
                      <a:pPr algn="ctr" rtl="0" fontAlgn="ctr"/>
                      <a:endParaRPr lang="en-US" sz="1000" b="1" i="0" u="none" strike="noStrike">
                        <a:solidFill>
                          <a:srgbClr val="FFFFFF"/>
                        </a:solidFill>
                        <a:effectLst/>
                        <a:latin typeface="Arial"/>
                      </a:endParaRP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n-lt"/>
                        </a:rPr>
                        <a:t>NTC</a:t>
                      </a:r>
                    </a:p>
                  </a:txBody>
                  <a:tcPr marL="27432" marR="27432" marT="27432" marB="27432"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fontAlgn="ctr"/>
                      <a:r>
                        <a:rPr lang="en-US" sz="700" b="0" i="0" u="none" strike="noStrike">
                          <a:solidFill>
                            <a:srgbClr val="000000"/>
                          </a:solidFill>
                          <a:effectLst/>
                          <a:latin typeface="+mn-lt"/>
                        </a:rPr>
                        <a:t>Semiconductor temperature</a:t>
                      </a:r>
                    </a:p>
                    <a:p>
                      <a:pPr algn="l" fontAlgn="ctr"/>
                      <a:r>
                        <a:rPr lang="en-US" sz="700" b="0" i="0" u="none" strike="noStrike">
                          <a:solidFill>
                            <a:srgbClr val="000000"/>
                          </a:solidFill>
                          <a:effectLst/>
                          <a:latin typeface="+mn-lt"/>
                        </a:rPr>
                        <a:t>measurement</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n-lt"/>
                          <a:hlinkClick r:id="rId22"/>
                        </a:rPr>
                        <a:t>Surface Mount</a:t>
                      </a:r>
                      <a:endParaRPr lang="en-US" sz="700">
                        <a:solidFill>
                          <a:schemeClr val="tx1"/>
                        </a:solidFill>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fontAlgn="ctr"/>
                      <a:r>
                        <a:rPr lang="en-US" sz="700" b="0" i="0" u="none" strike="noStrike" dirty="0">
                          <a:solidFill>
                            <a:srgbClr val="000000"/>
                          </a:solidFill>
                          <a:effectLst/>
                          <a:latin typeface="+mn-lt"/>
                        </a:rPr>
                        <a:t>Allows for high-precision temperature</a:t>
                      </a:r>
                    </a:p>
                    <a:p>
                      <a:pPr algn="l" fontAlgn="ctr"/>
                      <a:r>
                        <a:rPr lang="en-US" sz="700" b="0" i="0" u="none" strike="noStrike" dirty="0">
                          <a:solidFill>
                            <a:srgbClr val="000000"/>
                          </a:solidFill>
                          <a:effectLst/>
                          <a:latin typeface="+mn-lt"/>
                        </a:rPr>
                        <a:t>measurement in harsher environments</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rgbClr val="000000"/>
                          </a:solidFill>
                          <a:effectLst/>
                          <a:latin typeface="+mn-lt"/>
                        </a:rPr>
                        <a:t>SMD NTCs is in hermetically sealed MELF</a:t>
                      </a:r>
                    </a:p>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package suitable for operation up to 220 °C</a:t>
                      </a:r>
                      <a:endParaRPr lang="en-US" sz="700" b="0" i="0" u="none" strike="noStrike" dirty="0">
                        <a:solidFill>
                          <a:srgbClr val="000000"/>
                        </a:solidFill>
                        <a:effectLst/>
                        <a:latin typeface="+mn-lt"/>
                      </a:endParaRP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144939669"/>
                  </a:ext>
                </a:extLst>
              </a:tr>
              <a:tr h="277648">
                <a:tc vMerge="1">
                  <a:txBody>
                    <a:bodyPr/>
                    <a:lstStyle/>
                    <a:p>
                      <a:pPr algn="ctr" rtl="0" fontAlgn="ctr"/>
                      <a:endParaRPr lang="en-US" sz="1000" b="1" i="0" u="none" strike="noStrike">
                        <a:solidFill>
                          <a:srgbClr val="FFFFFF"/>
                        </a:solidFill>
                        <a:effectLst/>
                        <a:latin typeface="Arial"/>
                      </a:endParaRP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n-lt"/>
                        </a:rPr>
                        <a:t>TVS diode</a:t>
                      </a:r>
                    </a:p>
                  </a:txBody>
                  <a:tcPr marL="27432" marR="27432" marT="27432" marB="27432"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a:solidFill>
                            <a:schemeClr val="tx1"/>
                          </a:solidFill>
                          <a:latin typeface="+mn-lt"/>
                        </a:rPr>
                        <a:t>Suppression of transient voltage</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dirty="0">
                          <a:latin typeface="+mn-lt"/>
                          <a:hlinkClick r:id="rId20"/>
                        </a:rPr>
                        <a:t>TPSMB</a:t>
                      </a:r>
                      <a:r>
                        <a:rPr lang="en-US" altLang="en-US" sz="700" dirty="0">
                          <a:solidFill>
                            <a:schemeClr val="tx1"/>
                          </a:solidFill>
                          <a:latin typeface="+mn-lt"/>
                        </a:rPr>
                        <a:t> </a:t>
                      </a:r>
                      <a:endParaRPr lang="en-US" sz="700" dirty="0">
                        <a:solidFill>
                          <a:schemeClr val="tx1"/>
                        </a:solidFill>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mn-lt"/>
                        </a:rPr>
                        <a:t>Excellent clamping capability; meets automotive industry standards; fast response time</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l" fontAlgn="ctr"/>
                      <a:r>
                        <a:rPr lang="en-US" sz="700" b="0" i="0" u="none" strike="noStrike">
                          <a:solidFill>
                            <a:schemeClr val="tx1"/>
                          </a:solidFill>
                          <a:effectLst/>
                          <a:latin typeface="+mn-lt"/>
                        </a:rPr>
                        <a:t>AEC-Q101 qualified; meets IEC standards for ESD protection and ISO for in-vehicle transient surges</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427435757"/>
                  </a:ext>
                </a:extLst>
              </a:tr>
              <a:tr h="277648">
                <a:tc vMerge="1">
                  <a:txBody>
                    <a:bodyPr/>
                    <a:lstStyle/>
                    <a:p>
                      <a:pPr algn="ctr" rtl="0" fontAlgn="ctr"/>
                      <a:endParaRPr lang="en-US" sz="1000" b="1" i="0" u="none" strike="noStrike">
                        <a:solidFill>
                          <a:srgbClr val="FFFFFF"/>
                        </a:solidFill>
                        <a:effectLst/>
                        <a:latin typeface="Arial"/>
                      </a:endParaRP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n-lt"/>
                        </a:rPr>
                        <a:t>MOV</a:t>
                      </a:r>
                    </a:p>
                  </a:txBody>
                  <a:tcPr marL="27432" marR="27432" marT="27432" marB="27432"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a:solidFill>
                            <a:schemeClr val="tx1"/>
                          </a:solidFill>
                          <a:latin typeface="+mn-lt"/>
                        </a:rPr>
                        <a:t>Suppression of transient voltage</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noProof="0">
                          <a:latin typeface="+mn-lt"/>
                          <a:hlinkClick r:id="rId23"/>
                        </a:rPr>
                        <a:t>AUML</a:t>
                      </a:r>
                      <a:endParaRPr lang="en-US" sz="700" b="0" noProof="0">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a:r>
                        <a:rPr lang="en-US" sz="700">
                          <a:latin typeface="+mn-lt"/>
                        </a:rPr>
                        <a:t>Clamps transient surge to ensure the reliable performance of the circuitry</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r>
                        <a:rPr lang="en-US" sz="700" dirty="0">
                          <a:solidFill>
                            <a:schemeClr val="tx1"/>
                          </a:solidFill>
                          <a:latin typeface="+mn-lt"/>
                        </a:rPr>
                        <a:t>Wide range of surge current ratings;</a:t>
                      </a:r>
                      <a:br>
                        <a:rPr lang="en-US" sz="700" dirty="0">
                          <a:solidFill>
                            <a:schemeClr val="tx1"/>
                          </a:solidFill>
                          <a:latin typeface="+mn-lt"/>
                        </a:rPr>
                      </a:br>
                      <a:r>
                        <a:rPr lang="en-US" sz="700" dirty="0">
                          <a:solidFill>
                            <a:schemeClr val="tx1"/>
                          </a:solidFill>
                          <a:latin typeface="+mn-lt"/>
                        </a:rPr>
                        <a:t>disk sizes and lead options</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919370597"/>
                  </a:ext>
                </a:extLst>
              </a:tr>
            </a:tbl>
          </a:graphicData>
        </a:graphic>
      </p:graphicFrame>
      <p:sp>
        <p:nvSpPr>
          <p:cNvPr id="7" name="Title 1">
            <a:extLst>
              <a:ext uri="{FF2B5EF4-FFF2-40B4-BE49-F238E27FC236}">
                <a16:creationId xmlns:a16="http://schemas.microsoft.com/office/drawing/2014/main" id="{CC1AA827-5BF4-4FE9-9997-2C88D61D7DC7}"/>
              </a:ext>
            </a:extLst>
          </p:cNvPr>
          <p:cNvSpPr txBox="1">
            <a:spLocks/>
          </p:cNvSpPr>
          <p:nvPr/>
        </p:nvSpPr>
        <p:spPr bwMode="auto">
          <a:xfrm>
            <a:off x="347608" y="815446"/>
            <a:ext cx="1067557" cy="215320"/>
          </a:xfrm>
          <a:prstGeom prst="rect">
            <a:avLst/>
          </a:prstGeom>
          <a:noFill/>
          <a:ln w="9525">
            <a:noFill/>
            <a:miter lim="800000"/>
            <a:headEnd/>
            <a:tailEnd/>
          </a:ln>
        </p:spPr>
        <p:txBody>
          <a:bodyPr vert="horz" wrap="square" lIns="91440" tIns="45720" rIns="91440" bIns="45720" numCol="1" anchor="b" anchorCtr="0" compatLnSpc="1">
            <a:prstTxWarp prst="textNoShape">
              <a:avLst/>
            </a:prstTxWarp>
            <a:normAutofit fontScale="85000" lnSpcReduction="20000"/>
          </a:bodyPr>
          <a:lstStyle>
            <a:lvl1pPr algn="l" rtl="0" eaLnBrk="1" fontAlgn="base" hangingPunct="1">
              <a:spcBef>
                <a:spcPct val="0"/>
              </a:spcBef>
              <a:spcAft>
                <a:spcPct val="0"/>
              </a:spcAft>
              <a:defRPr sz="2400" b="1" kern="1200">
                <a:solidFill>
                  <a:srgbClr val="007E3A"/>
                </a:solidFill>
                <a:latin typeface="Arial" pitchFamily="34" charset="0"/>
                <a:ea typeface="ＭＳ Ｐゴシック" charset="-128"/>
                <a:cs typeface="Arial" pitchFamily="34" charset="0"/>
              </a:defRPr>
            </a:lvl1pPr>
            <a:lvl2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2pPr>
            <a:lvl3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3pPr>
            <a:lvl4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4pPr>
            <a:lvl5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5pPr>
            <a:lvl6pPr marL="457200" algn="l" rtl="0" eaLnBrk="1" fontAlgn="base" hangingPunct="1">
              <a:spcBef>
                <a:spcPct val="0"/>
              </a:spcBef>
              <a:spcAft>
                <a:spcPct val="0"/>
              </a:spcAft>
              <a:defRPr sz="2800" b="1">
                <a:solidFill>
                  <a:srgbClr val="107952"/>
                </a:solidFill>
                <a:latin typeface="Arial" charset="0"/>
                <a:ea typeface="ＭＳ Ｐゴシック" charset="-128"/>
              </a:defRPr>
            </a:lvl6pPr>
            <a:lvl7pPr marL="914400" algn="l" rtl="0" eaLnBrk="1" fontAlgn="base" hangingPunct="1">
              <a:spcBef>
                <a:spcPct val="0"/>
              </a:spcBef>
              <a:spcAft>
                <a:spcPct val="0"/>
              </a:spcAft>
              <a:defRPr sz="2800" b="1">
                <a:solidFill>
                  <a:srgbClr val="107952"/>
                </a:solidFill>
                <a:latin typeface="Arial" charset="0"/>
                <a:ea typeface="ＭＳ Ｐゴシック" charset="-128"/>
              </a:defRPr>
            </a:lvl7pPr>
            <a:lvl8pPr marL="1371600" algn="l" rtl="0" eaLnBrk="1" fontAlgn="base" hangingPunct="1">
              <a:spcBef>
                <a:spcPct val="0"/>
              </a:spcBef>
              <a:spcAft>
                <a:spcPct val="0"/>
              </a:spcAft>
              <a:defRPr sz="2800" b="1">
                <a:solidFill>
                  <a:srgbClr val="107952"/>
                </a:solidFill>
                <a:latin typeface="Arial" charset="0"/>
                <a:ea typeface="ＭＳ Ｐゴシック" charset="-128"/>
              </a:defRPr>
            </a:lvl8pPr>
            <a:lvl9pPr marL="1828800" algn="l" rtl="0" eaLnBrk="1" fontAlgn="base" hangingPunct="1">
              <a:spcBef>
                <a:spcPct val="0"/>
              </a:spcBef>
              <a:spcAft>
                <a:spcPct val="0"/>
              </a:spcAft>
              <a:defRPr sz="2800" b="1">
                <a:solidFill>
                  <a:srgbClr val="107952"/>
                </a:solidFill>
                <a:latin typeface="Arial" charset="0"/>
                <a:ea typeface="ＭＳ Ｐゴシック" charset="-128"/>
              </a:defRPr>
            </a:lvl9pPr>
          </a:lstStyle>
          <a:p>
            <a:r>
              <a:rPr lang="en-US" sz="1200">
                <a:solidFill>
                  <a:schemeClr val="tx1">
                    <a:lumMod val="50000"/>
                    <a:lumOff val="50000"/>
                  </a:schemeClr>
                </a:solidFill>
              </a:rPr>
              <a:t>Safety Unit</a:t>
            </a:r>
          </a:p>
        </p:txBody>
      </p:sp>
      <p:grpSp>
        <p:nvGrpSpPr>
          <p:cNvPr id="5" name="Group 4">
            <a:extLst>
              <a:ext uri="{FF2B5EF4-FFF2-40B4-BE49-F238E27FC236}">
                <a16:creationId xmlns:a16="http://schemas.microsoft.com/office/drawing/2014/main" id="{FA43CE73-0CA0-48F8-B338-F3E528163D79}"/>
              </a:ext>
            </a:extLst>
          </p:cNvPr>
          <p:cNvGrpSpPr/>
          <p:nvPr/>
        </p:nvGrpSpPr>
        <p:grpSpPr>
          <a:xfrm>
            <a:off x="6810066" y="58760"/>
            <a:ext cx="1916015" cy="461665"/>
            <a:chOff x="414867" y="3222470"/>
            <a:chExt cx="1736933" cy="461665"/>
          </a:xfrm>
        </p:grpSpPr>
        <p:sp>
          <p:nvSpPr>
            <p:cNvPr id="8" name="TextBox 7">
              <a:extLst>
                <a:ext uri="{FF2B5EF4-FFF2-40B4-BE49-F238E27FC236}">
                  <a16:creationId xmlns:a16="http://schemas.microsoft.com/office/drawing/2014/main" id="{1E379833-4B84-4BE7-9545-44F1422CB753}"/>
                </a:ext>
              </a:extLst>
            </p:cNvPr>
            <p:cNvSpPr txBox="1"/>
            <p:nvPr/>
          </p:nvSpPr>
          <p:spPr>
            <a:xfrm>
              <a:off x="608263" y="3222470"/>
              <a:ext cx="1543537" cy="461665"/>
            </a:xfrm>
            <a:prstGeom prst="rect">
              <a:avLst/>
            </a:prstGeom>
            <a:noFill/>
            <a:ln>
              <a:noFill/>
            </a:ln>
            <a:effectLst/>
          </p:spPr>
          <p:txBody>
            <a:bodyPr wrap="square" rtlCol="0">
              <a:spAutoFit/>
            </a:bodyPr>
            <a:lstStyle/>
            <a:p>
              <a:r>
                <a:rPr lang="en-US" sz="800" b="1" i="1">
                  <a:solidFill>
                    <a:schemeClr val="bg1">
                      <a:lumMod val="50000"/>
                    </a:schemeClr>
                  </a:solidFill>
                </a:rPr>
                <a:t>Click on the product series in the table below for more info</a:t>
              </a:r>
            </a:p>
          </p:txBody>
        </p:sp>
        <p:pic>
          <p:nvPicPr>
            <p:cNvPr id="9" name="Picture 8">
              <a:extLst>
                <a:ext uri="{FF2B5EF4-FFF2-40B4-BE49-F238E27FC236}">
                  <a16:creationId xmlns:a16="http://schemas.microsoft.com/office/drawing/2014/main" id="{7817AABC-2B81-408D-98F3-30B6EA59A6D7}"/>
                </a:ext>
              </a:extLst>
            </p:cNvPr>
            <p:cNvPicPr>
              <a:picLocks noChangeAspect="1"/>
            </p:cNvPicPr>
            <p:nvPr/>
          </p:nvPicPr>
          <p:blipFill>
            <a:blip r:embed="rId24">
              <a:duotone>
                <a:schemeClr val="accent1">
                  <a:shade val="45000"/>
                  <a:satMod val="135000"/>
                </a:schemeClr>
                <a:prstClr val="white"/>
              </a:duotone>
              <a:extLst>
                <a:ext uri="{BEBA8EAE-BF5A-486C-A8C5-ECC9F3942E4B}">
                  <a14:imgProps xmlns:a14="http://schemas.microsoft.com/office/drawing/2010/main">
                    <a14:imgLayer r:embed="rId25">
                      <a14:imgEffect>
                        <a14:sharpenSoften amount="50000"/>
                      </a14:imgEffect>
                    </a14:imgLayer>
                  </a14:imgProps>
                </a:ext>
              </a:extLst>
            </a:blip>
            <a:stretch>
              <a:fillRect/>
            </a:stretch>
          </p:blipFill>
          <p:spPr>
            <a:xfrm>
              <a:off x="447454" y="3247666"/>
              <a:ext cx="201086" cy="277573"/>
            </a:xfrm>
            <a:prstGeom prst="rect">
              <a:avLst/>
            </a:prstGeom>
          </p:spPr>
        </p:pic>
        <p:sp>
          <p:nvSpPr>
            <p:cNvPr id="10" name="Rectangle: Rounded Corners 9">
              <a:extLst>
                <a:ext uri="{FF2B5EF4-FFF2-40B4-BE49-F238E27FC236}">
                  <a16:creationId xmlns:a16="http://schemas.microsoft.com/office/drawing/2014/main" id="{EF226C8B-9474-48EC-8283-A68C1DE22D22}"/>
                </a:ext>
              </a:extLst>
            </p:cNvPr>
            <p:cNvSpPr/>
            <p:nvPr/>
          </p:nvSpPr>
          <p:spPr>
            <a:xfrm>
              <a:off x="414867" y="3226647"/>
              <a:ext cx="1704347" cy="319613"/>
            </a:xfrm>
            <a:prstGeom prst="roundRect">
              <a:avLst/>
            </a:prstGeom>
            <a:noFill/>
            <a:ln w="6350">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42206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604D5-0C6E-431C-8081-872BED6BA569}"/>
              </a:ext>
            </a:extLst>
          </p:cNvPr>
          <p:cNvSpPr>
            <a:spLocks noGrp="1"/>
          </p:cNvSpPr>
          <p:nvPr>
            <p:ph type="title"/>
          </p:nvPr>
        </p:nvSpPr>
        <p:spPr/>
        <p:txBody>
          <a:bodyPr/>
          <a:lstStyle/>
          <a:p>
            <a:r>
              <a:rPr lang="en-US"/>
              <a:t>Benefits of recommended Littelfuse products</a:t>
            </a:r>
            <a:endParaRPr lang="en-IN"/>
          </a:p>
        </p:txBody>
      </p:sp>
      <p:graphicFrame>
        <p:nvGraphicFramePr>
          <p:cNvPr id="5" name="Table 4">
            <a:extLst>
              <a:ext uri="{FF2B5EF4-FFF2-40B4-BE49-F238E27FC236}">
                <a16:creationId xmlns:a16="http://schemas.microsoft.com/office/drawing/2014/main" id="{BEB2A960-1859-4153-9D5D-CB2FB063DED2}"/>
              </a:ext>
            </a:extLst>
          </p:cNvPr>
          <p:cNvGraphicFramePr>
            <a:graphicFrameLocks noGrp="1"/>
          </p:cNvGraphicFramePr>
          <p:nvPr>
            <p:extLst>
              <p:ext uri="{D42A27DB-BD31-4B8C-83A1-F6EECF244321}">
                <p14:modId xmlns:p14="http://schemas.microsoft.com/office/powerpoint/2010/main" val="2887829285"/>
              </p:ext>
            </p:extLst>
          </p:nvPr>
        </p:nvGraphicFramePr>
        <p:xfrm>
          <a:off x="457200" y="1061112"/>
          <a:ext cx="8229600" cy="2195680"/>
        </p:xfrm>
        <a:graphic>
          <a:graphicData uri="http://schemas.openxmlformats.org/drawingml/2006/table">
            <a:tbl>
              <a:tblPr/>
              <a:tblGrid>
                <a:gridCol w="365760">
                  <a:extLst>
                    <a:ext uri="{9D8B030D-6E8A-4147-A177-3AD203B41FA5}">
                      <a16:colId xmlns:a16="http://schemas.microsoft.com/office/drawing/2014/main" val="2229409839"/>
                    </a:ext>
                  </a:extLst>
                </a:gridCol>
                <a:gridCol w="914400">
                  <a:extLst>
                    <a:ext uri="{9D8B030D-6E8A-4147-A177-3AD203B41FA5}">
                      <a16:colId xmlns:a16="http://schemas.microsoft.com/office/drawing/2014/main" val="4153679220"/>
                    </a:ext>
                  </a:extLst>
                </a:gridCol>
                <a:gridCol w="1828800">
                  <a:extLst>
                    <a:ext uri="{9D8B030D-6E8A-4147-A177-3AD203B41FA5}">
                      <a16:colId xmlns:a16="http://schemas.microsoft.com/office/drawing/2014/main" val="182868994"/>
                    </a:ext>
                  </a:extLst>
                </a:gridCol>
                <a:gridCol w="914400">
                  <a:extLst>
                    <a:ext uri="{9D8B030D-6E8A-4147-A177-3AD203B41FA5}">
                      <a16:colId xmlns:a16="http://schemas.microsoft.com/office/drawing/2014/main" val="1259418452"/>
                    </a:ext>
                  </a:extLst>
                </a:gridCol>
                <a:gridCol w="2103120">
                  <a:extLst>
                    <a:ext uri="{9D8B030D-6E8A-4147-A177-3AD203B41FA5}">
                      <a16:colId xmlns:a16="http://schemas.microsoft.com/office/drawing/2014/main" val="2235478984"/>
                    </a:ext>
                  </a:extLst>
                </a:gridCol>
                <a:gridCol w="2103120">
                  <a:extLst>
                    <a:ext uri="{9D8B030D-6E8A-4147-A177-3AD203B41FA5}">
                      <a16:colId xmlns:a16="http://schemas.microsoft.com/office/drawing/2014/main" val="539977856"/>
                    </a:ext>
                  </a:extLst>
                </a:gridCol>
              </a:tblGrid>
              <a:tr h="228600">
                <a:tc>
                  <a:txBody>
                    <a:bodyPr/>
                    <a:lstStyle/>
                    <a:p>
                      <a:pPr algn="ctr" fontAlgn="t"/>
                      <a:endParaRPr lang="en-US" sz="600" b="0" i="0" u="none" strike="noStrike">
                        <a:solidFill>
                          <a:srgbClr val="000000"/>
                        </a:solidFill>
                        <a:effectLst/>
                        <a:latin typeface="Arial" panose="020B0604020202020204" pitchFamily="34" charset="0"/>
                      </a:endParaRPr>
                    </a:p>
                  </a:txBody>
                  <a:tcPr marL="4570" marR="4570" marT="4570" marB="0">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i="0" u="none" strike="noStrike">
                          <a:solidFill>
                            <a:srgbClr val="000000"/>
                          </a:solidFill>
                          <a:effectLst/>
                          <a:latin typeface="Arial"/>
                        </a:rPr>
                        <a:t>Technology</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Function in application</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i="0" u="none" strike="noStrike">
                          <a:solidFill>
                            <a:srgbClr val="000000"/>
                          </a:solidFill>
                          <a:effectLst/>
                          <a:latin typeface="Arial"/>
                        </a:rPr>
                        <a:t>Product series</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Benefits</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Features</a:t>
                      </a:r>
                    </a:p>
                  </a:txBody>
                  <a:tcPr marL="4570" marR="4570" marT="4570" marB="0" anchor="ctr">
                    <a:lnL w="635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3432327909"/>
                  </a:ext>
                </a:extLst>
              </a:tr>
              <a:tr h="277648">
                <a:tc rowSpan="2">
                  <a:txBody>
                    <a:bodyPr/>
                    <a:lstStyle/>
                    <a:p>
                      <a:pPr algn="ctr" rtl="0" fontAlgn="ctr"/>
                      <a:r>
                        <a:rPr lang="en-US" sz="1000" b="1" i="0" u="none" strike="noStrike">
                          <a:solidFill>
                            <a:srgbClr val="FFFFFF"/>
                          </a:solidFill>
                          <a:effectLst/>
                          <a:latin typeface="Arial"/>
                        </a:rPr>
                        <a:t>1</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n-lt"/>
                        </a:rPr>
                        <a:t>Temperature Indicator</a:t>
                      </a:r>
                    </a:p>
                  </a:txBody>
                  <a:tcPr marL="27432" marR="27432" marT="27432" marB="27432"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Protects USB C plugs and receptacles from overheating</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i="0" u="none" strike="noStrike">
                          <a:solidFill>
                            <a:schemeClr val="tx1"/>
                          </a:solidFill>
                          <a:effectLst/>
                          <a:latin typeface="+mn-lt"/>
                          <a:hlinkClick r:id="rId2"/>
                        </a:rPr>
                        <a:t>setP™</a:t>
                      </a:r>
                      <a:endParaRPr lang="en-US" sz="700" b="0" i="0" u="none" strike="noStrike">
                        <a:solidFill>
                          <a:schemeClr val="tx1"/>
                        </a:solidFill>
                        <a:effectLst/>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fontAlgn="ctr"/>
                      <a:r>
                        <a:rPr lang="en-US" sz="700" b="0" i="0" u="none" strike="noStrike">
                          <a:solidFill>
                            <a:srgbClr val="000000"/>
                          </a:solidFill>
                          <a:effectLst/>
                          <a:latin typeface="+mn-lt"/>
                        </a:rPr>
                        <a:t>Auto-resets after over-temperature condition is removed; allows for compact design</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Resettable; low resistance; compact 0805 outline </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693007494"/>
                  </a:ext>
                </a:extLst>
              </a:tr>
              <a:tr h="277648">
                <a:tc vMerge="1">
                  <a:txBody>
                    <a:bodyPr/>
                    <a:lstStyle/>
                    <a:p>
                      <a:pPr algn="ctr" rtl="0" fontAlgn="ctr"/>
                      <a:endParaRPr lang="en-US" sz="1000" b="1" i="0" u="none" strike="noStrike">
                        <a:solidFill>
                          <a:srgbClr val="FFFFFF"/>
                        </a:solidFill>
                        <a:effectLst/>
                        <a:latin typeface="Arial"/>
                      </a:endParaRP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n-lt"/>
                        </a:rPr>
                        <a:t>PPTC</a:t>
                      </a:r>
                    </a:p>
                  </a:txBody>
                  <a:tcPr marL="27432" marR="27432" marT="27432" marB="27432"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a:solidFill>
                            <a:schemeClr val="tx1"/>
                          </a:solidFill>
                          <a:latin typeface="+mn-lt"/>
                        </a:rPr>
                        <a:t>Resettable overload circuit protection </a:t>
                      </a:r>
                      <a:endParaRPr lang="en-US" sz="700" b="0" i="0" u="none" strike="noStrike">
                        <a:solidFill>
                          <a:srgbClr val="000000"/>
                        </a:solidFill>
                        <a:effectLst/>
                        <a:latin typeface="+mn-lt"/>
                      </a:endParaRP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mn-lt"/>
                          <a:hlinkClick r:id="rId3"/>
                        </a:rPr>
                        <a:t>ASMD</a:t>
                      </a:r>
                      <a:r>
                        <a:rPr lang="en-US" sz="700">
                          <a:solidFill>
                            <a:schemeClr val="tx1"/>
                          </a:solidFill>
                          <a:latin typeface="+mn-lt"/>
                        </a:rPr>
                        <a:t>, </a:t>
                      </a:r>
                      <a:r>
                        <a:rPr lang="en-US" sz="700">
                          <a:solidFill>
                            <a:schemeClr val="tx1"/>
                          </a:solidFill>
                          <a:latin typeface="+mn-lt"/>
                          <a:hlinkClick r:id="rId4"/>
                        </a:rPr>
                        <a:t>miniASMDC</a:t>
                      </a:r>
                      <a:endParaRPr lang="en-US" sz="700">
                        <a:solidFill>
                          <a:schemeClr val="tx1"/>
                        </a:solidFill>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a:r>
                        <a:rPr lang="en-US" sz="700">
                          <a:latin typeface="+mn-lt"/>
                        </a:rPr>
                        <a:t>Resets to normal operation after fault is cleared;</a:t>
                      </a:r>
                    </a:p>
                    <a:p>
                      <a:pPr algn="l"/>
                      <a:r>
                        <a:rPr lang="en-US" sz="700">
                          <a:latin typeface="+mn-lt"/>
                        </a:rPr>
                        <a:t>saves space due to small footprint</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l" fontAlgn="ctr"/>
                      <a:r>
                        <a:rPr lang="en-US" sz="700" b="0" i="0" u="none" strike="noStrike">
                          <a:solidFill>
                            <a:srgbClr val="000000"/>
                          </a:solidFill>
                          <a:effectLst/>
                          <a:latin typeface="+mn-lt"/>
                        </a:rPr>
                        <a:t>Maximum electrical rating: 60 VDC; operating current up to 15 A; SMD and leaded options</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611312680"/>
                  </a:ext>
                </a:extLst>
              </a:tr>
              <a:tr h="277648">
                <a:tc rowSpan="2">
                  <a:txBody>
                    <a:bodyPr/>
                    <a:lstStyle/>
                    <a:p>
                      <a:pPr algn="ctr" rtl="0" fontAlgn="ctr"/>
                      <a:r>
                        <a:rPr lang="en-US" sz="1000" b="1" i="0" u="none" strike="noStrike">
                          <a:solidFill>
                            <a:srgbClr val="FFFFFF"/>
                          </a:solidFill>
                          <a:effectLst/>
                          <a:latin typeface="Arial"/>
                        </a:rPr>
                        <a:t>2</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n-lt"/>
                        </a:rPr>
                        <a:t>PPTC</a:t>
                      </a:r>
                    </a:p>
                  </a:txBody>
                  <a:tcPr marL="27432" marR="27432" marT="27432" marB="27432"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mn-lt"/>
                        </a:rPr>
                        <a:t>Resettable overload circuit protection </a:t>
                      </a:r>
                      <a:endParaRPr lang="en-US" sz="700" b="0" i="0" u="none" strike="noStrike">
                        <a:solidFill>
                          <a:srgbClr val="000000"/>
                        </a:solidFill>
                        <a:effectLst/>
                        <a:latin typeface="+mn-lt"/>
                      </a:endParaRP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mn-lt"/>
                          <a:hlinkClick r:id="rId4"/>
                        </a:rPr>
                        <a:t>miniASMDC</a:t>
                      </a:r>
                      <a:r>
                        <a:rPr lang="en-US" sz="700">
                          <a:solidFill>
                            <a:schemeClr val="tx1"/>
                          </a:solidFill>
                          <a:latin typeface="+mn-lt"/>
                        </a:rPr>
                        <a:t> </a:t>
                      </a:r>
                    </a:p>
                  </a:txBody>
                  <a:tcPr marL="64287" marR="64287" marT="32144" marB="32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a:r>
                        <a:rPr lang="en-US" sz="700">
                          <a:latin typeface="+mn-lt"/>
                        </a:rPr>
                        <a:t>Resets to normal operation after fault is cleared;</a:t>
                      </a:r>
                    </a:p>
                    <a:p>
                      <a:pPr algn="l"/>
                      <a:r>
                        <a:rPr lang="en-US" sz="700">
                          <a:latin typeface="+mn-lt"/>
                        </a:rPr>
                        <a:t>saves space due to small footprint</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a:solidFill>
                            <a:srgbClr val="000000"/>
                          </a:solidFill>
                          <a:effectLst/>
                          <a:latin typeface="+mn-lt"/>
                        </a:rPr>
                        <a:t>Maximum electrical rating: 60 VDC; operating current up to 15 A; SMD and leaded options</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2114780110"/>
                  </a:ext>
                </a:extLst>
              </a:tr>
              <a:tr h="277648">
                <a:tc vMerge="1">
                  <a:txBody>
                    <a:bodyPr/>
                    <a:lstStyle/>
                    <a:p>
                      <a:pPr algn="ctr" rtl="0" fontAlgn="ctr"/>
                      <a:endParaRPr lang="en-US" sz="1000" b="1" i="0" u="none" strike="noStrike">
                        <a:solidFill>
                          <a:srgbClr val="FFFFFF"/>
                        </a:solidFill>
                        <a:effectLst/>
                        <a:latin typeface="Arial"/>
                      </a:endParaRP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n-lt"/>
                        </a:rPr>
                        <a:t>Fuse</a:t>
                      </a:r>
                    </a:p>
                  </a:txBody>
                  <a:tcPr marL="27432" marR="27432" marT="27432" marB="27432"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t>Short circuit protection;</a:t>
                      </a:r>
                      <a:endParaRPr lang="en-US" sz="700" b="0" i="0" u="none" strike="noStrike">
                        <a:solidFill>
                          <a:srgbClr val="000000"/>
                        </a:solidFill>
                        <a:effectLst/>
                        <a:latin typeface="+mn-lt"/>
                      </a:endParaRPr>
                    </a:p>
                    <a:p>
                      <a:pPr algn="l"/>
                      <a:r>
                        <a:rPr lang="en-US" sz="700">
                          <a:solidFill>
                            <a:schemeClr val="tx1"/>
                          </a:solidFill>
                          <a:latin typeface="+mn-lt"/>
                        </a:rPr>
                        <a:t>overload circuit protection </a:t>
                      </a:r>
                      <a:endParaRPr lang="en-US" sz="700" b="0" i="0" u="none" strike="noStrike">
                        <a:solidFill>
                          <a:srgbClr val="000000"/>
                        </a:solidFill>
                        <a:effectLst/>
                        <a:latin typeface="+mn-lt"/>
                      </a:endParaRP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US" sz="700">
                          <a:latin typeface="+mn-lt"/>
                          <a:hlinkClick r:id="rId5"/>
                        </a:rPr>
                        <a:t>438A</a:t>
                      </a:r>
                      <a:r>
                        <a:rPr lang="en-US" sz="700">
                          <a:latin typeface="+mn-lt"/>
                        </a:rPr>
                        <a:t>, </a:t>
                      </a:r>
                      <a:r>
                        <a:rPr lang="en-US" sz="700">
                          <a:latin typeface="+mn-lt"/>
                          <a:hlinkClick r:id="rId6"/>
                        </a:rPr>
                        <a:t>437A</a:t>
                      </a:r>
                      <a:endParaRPr lang="en-US" sz="700" b="0" i="0" kern="1200">
                        <a:solidFill>
                          <a:schemeClr val="dk1"/>
                        </a:solidFill>
                        <a:effectLst/>
                        <a:latin typeface="+mn-lt"/>
                        <a:ea typeface="+mn-ea"/>
                        <a:cs typeface="+mn-cs"/>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rPr>
                        <a:t>Excellent temperature stability and performance reliability; compact design; ceramic substrate ensures compatibility with high-temperature environment </a:t>
                      </a:r>
                      <a:endParaRPr lang="en-US" sz="700">
                        <a:solidFill>
                          <a:schemeClr val="tx1"/>
                        </a:solidFill>
                        <a:latin typeface="+mn-lt"/>
                      </a:endParaRP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chemeClr val="tx1"/>
                          </a:solidFill>
                          <a:effectLst/>
                          <a:latin typeface="+mn-lt"/>
                        </a:rPr>
                        <a:t>Tested to new AECQ specification; fast response to fault current; surface mount device</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189296341"/>
                  </a:ext>
                </a:extLst>
              </a:tr>
              <a:tr h="277648">
                <a:tc>
                  <a:txBody>
                    <a:bodyPr/>
                    <a:lstStyle/>
                    <a:p>
                      <a:pPr algn="ctr" rtl="0" fontAlgn="ctr"/>
                      <a:r>
                        <a:rPr lang="en-US" sz="1000" b="1" i="0" u="none" strike="noStrike">
                          <a:solidFill>
                            <a:srgbClr val="FFFFFF"/>
                          </a:solidFill>
                          <a:effectLst/>
                          <a:latin typeface="Arial"/>
                        </a:rPr>
                        <a:t>3</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n-lt"/>
                        </a:rPr>
                        <a:t>TVS Diode Array</a:t>
                      </a:r>
                    </a:p>
                  </a:txBody>
                  <a:tcPr marL="27432" marR="27432" marT="27432" marB="27432"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chemeClr val="tx1"/>
                          </a:solidFill>
                          <a:effectLst/>
                          <a:latin typeface="+mn-lt"/>
                        </a:rPr>
                        <a:t>Protects sensitive electronic ICs from ESD, EFT, and voltage transients</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i="0" u="none" strike="noStrike">
                          <a:solidFill>
                            <a:schemeClr val="tx1"/>
                          </a:solidFill>
                          <a:effectLst/>
                          <a:latin typeface="+mn-lt"/>
                          <a:hlinkClick r:id="rId7"/>
                        </a:rPr>
                        <a:t>AQ24CANA</a:t>
                      </a:r>
                      <a:endParaRPr lang="en-US" sz="700" b="0" i="0" u="none" strike="noStrike">
                        <a:solidFill>
                          <a:schemeClr val="tx1"/>
                        </a:solidFill>
                        <a:effectLst/>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rPr>
                        <a:t>Ensures reliability of the equipment without performance degradation of communication lines</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l" fontAlgn="ctr"/>
                      <a:r>
                        <a:rPr lang="en-US" sz="700" b="0" i="0" u="none" strike="noStrike">
                          <a:solidFill>
                            <a:schemeClr val="tx1"/>
                          </a:solidFill>
                          <a:effectLst/>
                          <a:latin typeface="+mn-lt"/>
                        </a:rPr>
                        <a:t>AEC-Q101 qualified; meets ESD protection levels specified under IEC </a:t>
                      </a:r>
                      <a:r>
                        <a:rPr lang="en-US" sz="700">
                          <a:solidFill>
                            <a:schemeClr val="tx1"/>
                          </a:solidFill>
                        </a:rPr>
                        <a:t>61000-4-2 and ISO 10605;</a:t>
                      </a:r>
                      <a:br>
                        <a:rPr lang="en-US" sz="700">
                          <a:solidFill>
                            <a:schemeClr val="tx1"/>
                          </a:solidFill>
                        </a:rPr>
                      </a:br>
                      <a:r>
                        <a:rPr lang="en-US" sz="700">
                          <a:solidFill>
                            <a:schemeClr val="tx1"/>
                          </a:solidFill>
                        </a:rPr>
                        <a:t>low leakage current and clamping voltage</a:t>
                      </a:r>
                      <a:endParaRPr lang="en-US" sz="700" b="0" i="0" u="none" strike="noStrike">
                        <a:solidFill>
                          <a:schemeClr val="tx1"/>
                        </a:solidFill>
                        <a:effectLst/>
                        <a:latin typeface="+mn-lt"/>
                      </a:endParaRP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144939669"/>
                  </a:ext>
                </a:extLst>
              </a:tr>
              <a:tr h="277648">
                <a:tc>
                  <a:txBody>
                    <a:bodyPr/>
                    <a:lstStyle/>
                    <a:p>
                      <a:pPr algn="ctr" rtl="0" fontAlgn="ctr"/>
                      <a:r>
                        <a:rPr lang="en-US" sz="1000" b="1" i="0" u="none" strike="noStrike">
                          <a:solidFill>
                            <a:srgbClr val="FFFFFF"/>
                          </a:solidFill>
                          <a:effectLst/>
                          <a:latin typeface="Arial"/>
                        </a:rPr>
                        <a:t>4</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7E3A"/>
                    </a:solidFill>
                  </a:tcPr>
                </a:tc>
                <a:tc>
                  <a:txBody>
                    <a:bodyPr/>
                    <a:lstStyle/>
                    <a:p>
                      <a:pPr algn="ctr"/>
                      <a:r>
                        <a:rPr lang="en-US" sz="700">
                          <a:latin typeface="+mn-lt"/>
                        </a:rPr>
                        <a:t>Reed Switch </a:t>
                      </a:r>
                    </a:p>
                  </a:txBody>
                  <a:tcPr marL="27432" marR="27432" marT="27432" marB="27432"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Provides control signal for the side stand </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700" b="0" noProof="0">
                          <a:latin typeface="+mn-lt"/>
                          <a:hlinkClick r:id="rId8"/>
                        </a:rPr>
                        <a:t>MDSR-10</a:t>
                      </a:r>
                      <a:endParaRPr lang="en-US" sz="700" b="0" noProof="0">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a:solidFill>
                            <a:srgbClr val="000000"/>
                          </a:solidFill>
                          <a:effectLst/>
                          <a:latin typeface="+mn-lt"/>
                        </a:rPr>
                        <a:t>Contamination resistant: compact design</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Switches up to 200 Vdc or 0.5 A at up to 10 W,</a:t>
                      </a:r>
                      <a:br>
                        <a:rPr lang="en-US" sz="700" b="0" i="0" u="none" strike="noStrike">
                          <a:solidFill>
                            <a:srgbClr val="000000"/>
                          </a:solidFill>
                          <a:effectLst/>
                          <a:latin typeface="+mn-lt"/>
                        </a:rPr>
                      </a:br>
                      <a:r>
                        <a:rPr lang="en-US" sz="700" b="0" i="0" u="none" strike="noStrike">
                          <a:solidFill>
                            <a:srgbClr val="000000"/>
                          </a:solidFill>
                          <a:effectLst/>
                          <a:latin typeface="+mn-lt"/>
                        </a:rPr>
                        <a:t>10</a:t>
                      </a:r>
                      <a:r>
                        <a:rPr lang="en-US" sz="700" b="0" i="0" u="none" strike="noStrike" baseline="30000">
                          <a:solidFill>
                            <a:srgbClr val="000000"/>
                          </a:solidFill>
                          <a:effectLst/>
                          <a:latin typeface="+mn-lt"/>
                        </a:rPr>
                        <a:t>12</a:t>
                      </a:r>
                      <a:r>
                        <a:rPr lang="en-US" sz="700" b="0" i="0" u="none" strike="noStrike">
                          <a:solidFill>
                            <a:srgbClr val="000000"/>
                          </a:solidFill>
                          <a:effectLst/>
                          <a:latin typeface="+mn-lt"/>
                        </a:rPr>
                        <a:t> </a:t>
                      </a:r>
                      <a:r>
                        <a:rPr lang="el-GR" sz="700" b="0" i="0" u="none" strike="noStrike">
                          <a:solidFill>
                            <a:srgbClr val="000000"/>
                          </a:solidFill>
                          <a:effectLst/>
                          <a:latin typeface="+mn-lt"/>
                        </a:rPr>
                        <a:t>Ω</a:t>
                      </a:r>
                      <a:r>
                        <a:rPr lang="en-US" sz="700" b="0" i="0" u="none" strike="noStrike">
                          <a:solidFill>
                            <a:srgbClr val="000000"/>
                          </a:solidFill>
                          <a:effectLst/>
                          <a:latin typeface="+mn-lt"/>
                        </a:rPr>
                        <a:t> insulation resistance</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068118726"/>
                  </a:ext>
                </a:extLst>
              </a:tr>
            </a:tbl>
          </a:graphicData>
        </a:graphic>
      </p:graphicFrame>
      <p:sp>
        <p:nvSpPr>
          <p:cNvPr id="7" name="Title 1">
            <a:extLst>
              <a:ext uri="{FF2B5EF4-FFF2-40B4-BE49-F238E27FC236}">
                <a16:creationId xmlns:a16="http://schemas.microsoft.com/office/drawing/2014/main" id="{09B4528E-78A2-49A1-8234-033DC5EABCF3}"/>
              </a:ext>
            </a:extLst>
          </p:cNvPr>
          <p:cNvSpPr txBox="1">
            <a:spLocks/>
          </p:cNvSpPr>
          <p:nvPr/>
        </p:nvSpPr>
        <p:spPr bwMode="auto">
          <a:xfrm>
            <a:off x="365052" y="800172"/>
            <a:ext cx="1074419" cy="260940"/>
          </a:xfrm>
          <a:prstGeom prst="rect">
            <a:avLst/>
          </a:prstGeom>
          <a:noFill/>
          <a:ln w="9525">
            <a:noFill/>
            <a:miter lim="800000"/>
            <a:headEnd/>
            <a:tailEnd/>
          </a:ln>
        </p:spPr>
        <p:txBody>
          <a:bodyPr vert="horz" wrap="square" lIns="91440" tIns="45720" rIns="91440" bIns="45720" numCol="1" anchor="b" anchorCtr="0" compatLnSpc="1">
            <a:prstTxWarp prst="textNoShape">
              <a:avLst/>
            </a:prstTxWarp>
            <a:normAutofit/>
          </a:bodyPr>
          <a:lstStyle>
            <a:lvl1pPr algn="l" rtl="0" eaLnBrk="1" fontAlgn="base" hangingPunct="1">
              <a:spcBef>
                <a:spcPct val="0"/>
              </a:spcBef>
              <a:spcAft>
                <a:spcPct val="0"/>
              </a:spcAft>
              <a:defRPr sz="2400" b="1" kern="1200">
                <a:solidFill>
                  <a:srgbClr val="007E3A"/>
                </a:solidFill>
                <a:latin typeface="Arial" pitchFamily="34" charset="0"/>
                <a:ea typeface="ＭＳ Ｐゴシック" charset="-128"/>
                <a:cs typeface="Arial" pitchFamily="34" charset="0"/>
              </a:defRPr>
            </a:lvl1pPr>
            <a:lvl2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2pPr>
            <a:lvl3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3pPr>
            <a:lvl4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4pPr>
            <a:lvl5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5pPr>
            <a:lvl6pPr marL="457200" algn="l" rtl="0" eaLnBrk="1" fontAlgn="base" hangingPunct="1">
              <a:spcBef>
                <a:spcPct val="0"/>
              </a:spcBef>
              <a:spcAft>
                <a:spcPct val="0"/>
              </a:spcAft>
              <a:defRPr sz="2800" b="1">
                <a:solidFill>
                  <a:srgbClr val="107952"/>
                </a:solidFill>
                <a:latin typeface="Arial" charset="0"/>
                <a:ea typeface="ＭＳ Ｐゴシック" charset="-128"/>
              </a:defRPr>
            </a:lvl6pPr>
            <a:lvl7pPr marL="914400" algn="l" rtl="0" eaLnBrk="1" fontAlgn="base" hangingPunct="1">
              <a:spcBef>
                <a:spcPct val="0"/>
              </a:spcBef>
              <a:spcAft>
                <a:spcPct val="0"/>
              </a:spcAft>
              <a:defRPr sz="2800" b="1">
                <a:solidFill>
                  <a:srgbClr val="107952"/>
                </a:solidFill>
                <a:latin typeface="Arial" charset="0"/>
                <a:ea typeface="ＭＳ Ｐゴシック" charset="-128"/>
              </a:defRPr>
            </a:lvl7pPr>
            <a:lvl8pPr marL="1371600" algn="l" rtl="0" eaLnBrk="1" fontAlgn="base" hangingPunct="1">
              <a:spcBef>
                <a:spcPct val="0"/>
              </a:spcBef>
              <a:spcAft>
                <a:spcPct val="0"/>
              </a:spcAft>
              <a:defRPr sz="2800" b="1">
                <a:solidFill>
                  <a:srgbClr val="107952"/>
                </a:solidFill>
                <a:latin typeface="Arial" charset="0"/>
                <a:ea typeface="ＭＳ Ｐゴシック" charset="-128"/>
              </a:defRPr>
            </a:lvl8pPr>
            <a:lvl9pPr marL="1828800" algn="l" rtl="0" eaLnBrk="1" fontAlgn="base" hangingPunct="1">
              <a:spcBef>
                <a:spcPct val="0"/>
              </a:spcBef>
              <a:spcAft>
                <a:spcPct val="0"/>
              </a:spcAft>
              <a:defRPr sz="2800" b="1">
                <a:solidFill>
                  <a:srgbClr val="107952"/>
                </a:solidFill>
                <a:latin typeface="Arial" charset="0"/>
                <a:ea typeface="ＭＳ Ｐゴシック" charset="-128"/>
              </a:defRPr>
            </a:lvl9pPr>
          </a:lstStyle>
          <a:p>
            <a:r>
              <a:rPr lang="en-US" sz="1000">
                <a:solidFill>
                  <a:schemeClr val="tx1">
                    <a:lumMod val="50000"/>
                    <a:lumOff val="50000"/>
                  </a:schemeClr>
                </a:solidFill>
              </a:rPr>
              <a:t>Comfort Unit</a:t>
            </a:r>
          </a:p>
        </p:txBody>
      </p:sp>
      <p:grpSp>
        <p:nvGrpSpPr>
          <p:cNvPr id="6" name="Group 5">
            <a:extLst>
              <a:ext uri="{FF2B5EF4-FFF2-40B4-BE49-F238E27FC236}">
                <a16:creationId xmlns:a16="http://schemas.microsoft.com/office/drawing/2014/main" id="{58363249-0CA5-4E6B-A2AC-F28DC1908497}"/>
              </a:ext>
            </a:extLst>
          </p:cNvPr>
          <p:cNvGrpSpPr/>
          <p:nvPr/>
        </p:nvGrpSpPr>
        <p:grpSpPr>
          <a:xfrm>
            <a:off x="6810066" y="58760"/>
            <a:ext cx="1916015" cy="461665"/>
            <a:chOff x="414867" y="3222470"/>
            <a:chExt cx="1736933" cy="461665"/>
          </a:xfrm>
        </p:grpSpPr>
        <p:sp>
          <p:nvSpPr>
            <p:cNvPr id="8" name="TextBox 7">
              <a:extLst>
                <a:ext uri="{FF2B5EF4-FFF2-40B4-BE49-F238E27FC236}">
                  <a16:creationId xmlns:a16="http://schemas.microsoft.com/office/drawing/2014/main" id="{AB2C089B-58D9-484D-8D81-AA25C6FB2B74}"/>
                </a:ext>
              </a:extLst>
            </p:cNvPr>
            <p:cNvSpPr txBox="1"/>
            <p:nvPr/>
          </p:nvSpPr>
          <p:spPr>
            <a:xfrm>
              <a:off x="608263" y="3222470"/>
              <a:ext cx="1543537" cy="461665"/>
            </a:xfrm>
            <a:prstGeom prst="rect">
              <a:avLst/>
            </a:prstGeom>
            <a:noFill/>
            <a:ln>
              <a:noFill/>
            </a:ln>
            <a:effectLst/>
          </p:spPr>
          <p:txBody>
            <a:bodyPr wrap="square" rtlCol="0">
              <a:spAutoFit/>
            </a:bodyPr>
            <a:lstStyle/>
            <a:p>
              <a:r>
                <a:rPr lang="en-US" sz="800" b="1" i="1">
                  <a:solidFill>
                    <a:schemeClr val="bg1">
                      <a:lumMod val="50000"/>
                    </a:schemeClr>
                  </a:solidFill>
                </a:rPr>
                <a:t>Click on the product series in the table below for more info</a:t>
              </a:r>
            </a:p>
          </p:txBody>
        </p:sp>
        <p:pic>
          <p:nvPicPr>
            <p:cNvPr id="9" name="Picture 8">
              <a:extLst>
                <a:ext uri="{FF2B5EF4-FFF2-40B4-BE49-F238E27FC236}">
                  <a16:creationId xmlns:a16="http://schemas.microsoft.com/office/drawing/2014/main" id="{C9342DDC-741F-41FF-B658-C2FDF5D91D78}"/>
                </a:ext>
              </a:extLst>
            </p:cNvPr>
            <p:cNvPicPr>
              <a:picLocks noChangeAspect="1"/>
            </p:cNvPicPr>
            <p:nvPr/>
          </p:nvPicPr>
          <p:blipFill>
            <a:blip r:embed="rId9">
              <a:duotone>
                <a:schemeClr val="accent1">
                  <a:shade val="45000"/>
                  <a:satMod val="135000"/>
                </a:schemeClr>
                <a:prstClr val="white"/>
              </a:duotone>
              <a:extLst>
                <a:ext uri="{BEBA8EAE-BF5A-486C-A8C5-ECC9F3942E4B}">
                  <a14:imgProps xmlns:a14="http://schemas.microsoft.com/office/drawing/2010/main">
                    <a14:imgLayer r:embed="rId10">
                      <a14:imgEffect>
                        <a14:sharpenSoften amount="50000"/>
                      </a14:imgEffect>
                    </a14:imgLayer>
                  </a14:imgProps>
                </a:ext>
              </a:extLst>
            </a:blip>
            <a:stretch>
              <a:fillRect/>
            </a:stretch>
          </p:blipFill>
          <p:spPr>
            <a:xfrm>
              <a:off x="447454" y="3247666"/>
              <a:ext cx="201086" cy="277573"/>
            </a:xfrm>
            <a:prstGeom prst="rect">
              <a:avLst/>
            </a:prstGeom>
          </p:spPr>
        </p:pic>
        <p:sp>
          <p:nvSpPr>
            <p:cNvPr id="10" name="Rectangle: Rounded Corners 9">
              <a:extLst>
                <a:ext uri="{FF2B5EF4-FFF2-40B4-BE49-F238E27FC236}">
                  <a16:creationId xmlns:a16="http://schemas.microsoft.com/office/drawing/2014/main" id="{5D4E148C-C8AF-4CA8-808B-3C2450667A69}"/>
                </a:ext>
              </a:extLst>
            </p:cNvPr>
            <p:cNvSpPr/>
            <p:nvPr/>
          </p:nvSpPr>
          <p:spPr>
            <a:xfrm>
              <a:off x="414867" y="3226647"/>
              <a:ext cx="1704347" cy="319613"/>
            </a:xfrm>
            <a:prstGeom prst="roundRect">
              <a:avLst/>
            </a:prstGeom>
            <a:noFill/>
            <a:ln w="6350">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325974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0405B-88DA-41AF-B6B8-4182D7EC667E}"/>
              </a:ext>
            </a:extLst>
          </p:cNvPr>
          <p:cNvSpPr>
            <a:spLocks noGrp="1"/>
          </p:cNvSpPr>
          <p:nvPr>
            <p:ph type="title"/>
          </p:nvPr>
        </p:nvSpPr>
        <p:spPr/>
        <p:txBody>
          <a:bodyPr/>
          <a:lstStyle/>
          <a:p>
            <a:r>
              <a:rPr lang="en-US"/>
              <a:t>Safety standards for electric two-/three-wheelers</a:t>
            </a:r>
          </a:p>
        </p:txBody>
      </p:sp>
      <p:graphicFrame>
        <p:nvGraphicFramePr>
          <p:cNvPr id="3" name="Table 2">
            <a:extLst>
              <a:ext uri="{FF2B5EF4-FFF2-40B4-BE49-F238E27FC236}">
                <a16:creationId xmlns:a16="http://schemas.microsoft.com/office/drawing/2014/main" id="{A866EF7E-6829-4DF2-A658-DD6BE45AC4F9}"/>
              </a:ext>
            </a:extLst>
          </p:cNvPr>
          <p:cNvGraphicFramePr>
            <a:graphicFrameLocks noGrp="1"/>
          </p:cNvGraphicFramePr>
          <p:nvPr>
            <p:extLst>
              <p:ext uri="{D42A27DB-BD31-4B8C-83A1-F6EECF244321}">
                <p14:modId xmlns:p14="http://schemas.microsoft.com/office/powerpoint/2010/main" val="793030587"/>
              </p:ext>
            </p:extLst>
          </p:nvPr>
        </p:nvGraphicFramePr>
        <p:xfrm>
          <a:off x="457200" y="914400"/>
          <a:ext cx="8229599" cy="3539724"/>
        </p:xfrm>
        <a:graphic>
          <a:graphicData uri="http://schemas.openxmlformats.org/drawingml/2006/table">
            <a:tbl>
              <a:tblPr firstRow="1" bandRow="1">
                <a:tableStyleId>{D7AC3CCA-C797-4891-BE02-D94E43425B78}</a:tableStyleId>
              </a:tblPr>
              <a:tblGrid>
                <a:gridCol w="985344">
                  <a:extLst>
                    <a:ext uri="{9D8B030D-6E8A-4147-A177-3AD203B41FA5}">
                      <a16:colId xmlns:a16="http://schemas.microsoft.com/office/drawing/2014/main" val="1004059051"/>
                    </a:ext>
                  </a:extLst>
                </a:gridCol>
                <a:gridCol w="2743200">
                  <a:extLst>
                    <a:ext uri="{9D8B030D-6E8A-4147-A177-3AD203B41FA5}">
                      <a16:colId xmlns:a16="http://schemas.microsoft.com/office/drawing/2014/main" val="2362250731"/>
                    </a:ext>
                  </a:extLst>
                </a:gridCol>
                <a:gridCol w="3626069">
                  <a:extLst>
                    <a:ext uri="{9D8B030D-6E8A-4147-A177-3AD203B41FA5}">
                      <a16:colId xmlns:a16="http://schemas.microsoft.com/office/drawing/2014/main" val="558143024"/>
                    </a:ext>
                  </a:extLst>
                </a:gridCol>
                <a:gridCol w="874986">
                  <a:extLst>
                    <a:ext uri="{9D8B030D-6E8A-4147-A177-3AD203B41FA5}">
                      <a16:colId xmlns:a16="http://schemas.microsoft.com/office/drawing/2014/main" val="3340962354"/>
                    </a:ext>
                  </a:extLst>
                </a:gridCol>
              </a:tblGrid>
              <a:tr h="228600">
                <a:tc>
                  <a:txBody>
                    <a:bodyPr/>
                    <a:lstStyle/>
                    <a:p>
                      <a:pPr marL="0" marR="0" algn="ctr">
                        <a:spcBef>
                          <a:spcPts val="0"/>
                        </a:spcBef>
                        <a:spcAft>
                          <a:spcPts val="0"/>
                        </a:spcAft>
                      </a:pPr>
                      <a:r>
                        <a:rPr lang="en-US" sz="900">
                          <a:effectLst/>
                        </a:rPr>
                        <a:t>Standard</a:t>
                      </a:r>
                      <a:endParaRPr lang="en-US" sz="900" b="1">
                        <a:solidFill>
                          <a:schemeClr val="tx1"/>
                        </a:solidFill>
                        <a:effectLst/>
                        <a:latin typeface="+mj-lt"/>
                        <a:ea typeface="Calibri" panose="020F0502020204030204" pitchFamily="34" charset="0"/>
                        <a:cs typeface="Calibri" panose="020F0502020204030204" pitchFamily="34" charset="0"/>
                      </a:endParaRPr>
                    </a:p>
                  </a:txBody>
                  <a:tcPr marL="60993" marR="60993" marT="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0000">
                        <a:alpha val="20000"/>
                      </a:srgbClr>
                    </a:solidFill>
                  </a:tcPr>
                </a:tc>
                <a:tc>
                  <a:txBody>
                    <a:bodyPr/>
                    <a:lstStyle/>
                    <a:p>
                      <a:pPr marL="0" marR="0" algn="ctr">
                        <a:spcBef>
                          <a:spcPts val="0"/>
                        </a:spcBef>
                        <a:spcAft>
                          <a:spcPts val="0"/>
                        </a:spcAft>
                      </a:pPr>
                      <a:r>
                        <a:rPr lang="en-US" sz="900">
                          <a:effectLst/>
                        </a:rPr>
                        <a:t>Title</a:t>
                      </a:r>
                      <a:endParaRPr lang="en-US" sz="900" b="1">
                        <a:solidFill>
                          <a:schemeClr val="tx1"/>
                        </a:solidFill>
                        <a:effectLst/>
                        <a:latin typeface="+mj-lt"/>
                        <a:ea typeface="Calibri" panose="020F0502020204030204" pitchFamily="34" charset="0"/>
                        <a:cs typeface="Calibri" panose="020F0502020204030204" pitchFamily="34" charset="0"/>
                      </a:endParaRPr>
                    </a:p>
                  </a:txBody>
                  <a:tcPr marL="60993" marR="60993"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0000">
                        <a:alpha val="20000"/>
                      </a:srgbClr>
                    </a:solidFill>
                  </a:tcPr>
                </a:tc>
                <a:tc>
                  <a:txBody>
                    <a:bodyPr/>
                    <a:lstStyle/>
                    <a:p>
                      <a:pPr marL="0" marR="0" algn="ctr">
                        <a:spcBef>
                          <a:spcPts val="0"/>
                        </a:spcBef>
                        <a:spcAft>
                          <a:spcPts val="0"/>
                        </a:spcAft>
                      </a:pPr>
                      <a:r>
                        <a:rPr lang="en-US" sz="900">
                          <a:effectLst/>
                        </a:rPr>
                        <a:t>General scope</a:t>
                      </a:r>
                      <a:endParaRPr lang="en-US" sz="900" b="1">
                        <a:solidFill>
                          <a:schemeClr val="tx1"/>
                        </a:solidFill>
                        <a:effectLst/>
                        <a:latin typeface="+mj-lt"/>
                        <a:ea typeface="Calibri" panose="020F0502020204030204" pitchFamily="34" charset="0"/>
                        <a:cs typeface="Calibri" panose="020F0502020204030204" pitchFamily="34" charset="0"/>
                      </a:endParaRPr>
                    </a:p>
                  </a:txBody>
                  <a:tcPr marL="60993" marR="60993"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0000">
                        <a:alpha val="20000"/>
                      </a:srgbClr>
                    </a:solidFill>
                  </a:tcPr>
                </a:tc>
                <a:tc>
                  <a:txBody>
                    <a:bodyPr/>
                    <a:lstStyle/>
                    <a:p>
                      <a:pPr marL="0" marR="0" algn="ctr">
                        <a:spcBef>
                          <a:spcPts val="0"/>
                        </a:spcBef>
                        <a:spcAft>
                          <a:spcPts val="0"/>
                        </a:spcAft>
                      </a:pPr>
                      <a:r>
                        <a:rPr lang="en-US" sz="900">
                          <a:effectLst/>
                        </a:rPr>
                        <a:t>Region</a:t>
                      </a:r>
                      <a:endParaRPr lang="en-US" sz="900" b="1">
                        <a:solidFill>
                          <a:schemeClr val="tx1"/>
                        </a:solidFill>
                        <a:effectLst/>
                        <a:latin typeface="+mj-lt"/>
                        <a:ea typeface="Calibri" panose="020F0502020204030204" pitchFamily="34" charset="0"/>
                        <a:cs typeface="Calibri" panose="020F0502020204030204" pitchFamily="34" charset="0"/>
                      </a:endParaRPr>
                    </a:p>
                  </a:txBody>
                  <a:tcPr marL="60993" marR="60993" marT="0" marB="0" anchor="ctr">
                    <a:lnL w="635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0000">
                        <a:alpha val="20000"/>
                      </a:srgbClr>
                    </a:solidFill>
                  </a:tcPr>
                </a:tc>
                <a:extLst>
                  <a:ext uri="{0D108BD9-81ED-4DB2-BD59-A6C34878D82A}">
                    <a16:rowId xmlns:a16="http://schemas.microsoft.com/office/drawing/2014/main" val="4145297125"/>
                  </a:ext>
                </a:extLst>
              </a:tr>
              <a:tr h="384780">
                <a:tc>
                  <a:txBody>
                    <a:bodyPr/>
                    <a:lstStyle/>
                    <a:p>
                      <a:pPr algn="ctr" fontAlgn="b"/>
                      <a:r>
                        <a:rPr lang="en-US" sz="700"/>
                        <a:t>UL 2849 </a:t>
                      </a:r>
                      <a:endParaRPr lang="en-US" sz="700" b="0" i="0" u="none" strike="noStrike">
                        <a:solidFill>
                          <a:srgbClr val="000000"/>
                        </a:solidFill>
                        <a:effectLst/>
                        <a:latin typeface="+mn-lt"/>
                      </a:endParaRPr>
                    </a:p>
                  </a:txBody>
                  <a:tcPr marL="27432" marR="27432" marT="27432" marB="27432" anchor="ctr">
                    <a:lnL w="1270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t>Outline of Investigation for Electric Bicycles, Electrically Power Assisted Cycles (EPAC Bicycles), Electric Scooters, and Electric Motorcycles</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algn="l">
                        <a:spcBef>
                          <a:spcPts val="0"/>
                        </a:spcBef>
                        <a:spcAft>
                          <a:spcPts val="0"/>
                        </a:spcAft>
                      </a:pPr>
                      <a:r>
                        <a:rPr lang="en-US" sz="700">
                          <a:effectLst/>
                          <a:latin typeface="+mn-lt"/>
                        </a:rPr>
                        <a:t>Standard covers the on-board electrical system, vehicle systems (which include the combination of chargers and batteries) of </a:t>
                      </a:r>
                      <a:r>
                        <a:rPr lang="en-US" sz="700" err="1">
                          <a:effectLst/>
                          <a:latin typeface="+mn-lt"/>
                        </a:rPr>
                        <a:t>eBikes</a:t>
                      </a:r>
                      <a:r>
                        <a:rPr lang="en-US" sz="700">
                          <a:effectLst/>
                          <a:latin typeface="+mn-lt"/>
                        </a:rPr>
                        <a:t>, electric scooters, and electric motorcycles.</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algn="ctr">
                        <a:spcBef>
                          <a:spcPts val="0"/>
                        </a:spcBef>
                        <a:spcAft>
                          <a:spcPts val="0"/>
                        </a:spcAft>
                      </a:pPr>
                      <a:r>
                        <a:rPr lang="en-US" sz="700">
                          <a:effectLst/>
                          <a:latin typeface="+mn-lt"/>
                        </a:rPr>
                        <a:t>North America</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84703218"/>
                  </a:ext>
                </a:extLst>
              </a:tr>
              <a:tr h="384780">
                <a:tc>
                  <a:txBody>
                    <a:bodyPr/>
                    <a:lstStyle/>
                    <a:p>
                      <a:pPr algn="ctr" fontAlgn="b"/>
                      <a:r>
                        <a:rPr lang="en-US" sz="700"/>
                        <a:t>IEC 62133-2 and </a:t>
                      </a:r>
                    </a:p>
                    <a:p>
                      <a:pPr algn="ctr" fontAlgn="b"/>
                      <a:r>
                        <a:rPr lang="en-US" sz="700"/>
                        <a:t>UL 62133-2</a:t>
                      </a:r>
                    </a:p>
                  </a:txBody>
                  <a:tcPr marL="27432" marR="27432" marT="27432" marB="27432" anchor="ctr">
                    <a:lnL w="1270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7F7F7F">
                        <a:alpha val="21961"/>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t>Safety standards for Li-Ion Secondary Cells and Batteries </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7F7F7F">
                        <a:alpha val="21961"/>
                      </a:srgbClr>
                    </a:solidFill>
                  </a:tcPr>
                </a:tc>
                <a:tc>
                  <a:txBody>
                    <a:bodyPr/>
                    <a:lstStyle/>
                    <a:p>
                      <a:pPr marL="0" marR="0" algn="l" defTabSz="914400" rtl="0" eaLnBrk="1" latinLnBrk="0" hangingPunct="1">
                        <a:spcBef>
                          <a:spcPts val="0"/>
                        </a:spcBef>
                        <a:spcAft>
                          <a:spcPts val="0"/>
                        </a:spcAft>
                      </a:pPr>
                      <a:r>
                        <a:rPr lang="en-US" sz="700" kern="1200">
                          <a:effectLst/>
                          <a:latin typeface="+mn-lt"/>
                        </a:rPr>
                        <a:t>IEC 62133-2:2017 specifies requirements and tests for the safe operation of portable sealed secondary lithium cells and batteries containing non-acid electrolyte, under intended use and reasonably foreseeable misuse.</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7F7F7F">
                        <a:alpha val="21961"/>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kern="1200">
                          <a:effectLst/>
                          <a:latin typeface="+mn-lt"/>
                        </a:rPr>
                        <a:t>Global</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7F7F7F">
                        <a:alpha val="21961"/>
                      </a:srgbClr>
                    </a:solidFill>
                  </a:tcPr>
                </a:tc>
                <a:extLst>
                  <a:ext uri="{0D108BD9-81ED-4DB2-BD59-A6C34878D82A}">
                    <a16:rowId xmlns:a16="http://schemas.microsoft.com/office/drawing/2014/main" val="1692497281"/>
                  </a:ext>
                </a:extLst>
              </a:tr>
              <a:tr h="361110">
                <a:tc>
                  <a:txBody>
                    <a:bodyPr/>
                    <a:lstStyle/>
                    <a:p>
                      <a:pPr marL="0" marR="0" algn="ctr" defTabSz="914400" rtl="0" eaLnBrk="1" latinLnBrk="0" hangingPunct="1">
                        <a:spcBef>
                          <a:spcPts val="0"/>
                        </a:spcBef>
                        <a:spcAft>
                          <a:spcPts val="0"/>
                        </a:spcAft>
                      </a:pPr>
                      <a:r>
                        <a:rPr lang="en-GB" sz="700">
                          <a:latin typeface="+mn-lt"/>
                        </a:rPr>
                        <a:t>UL 1642</a:t>
                      </a:r>
                      <a:endParaRPr lang="en-US" sz="700" kern="1200">
                        <a:solidFill>
                          <a:schemeClr val="dk1"/>
                        </a:solidFill>
                        <a:effectLst/>
                        <a:latin typeface="+mn-lt"/>
                        <a:ea typeface="+mn-ea"/>
                        <a:cs typeface="+mn-cs"/>
                      </a:endParaRPr>
                    </a:p>
                  </a:txBody>
                  <a:tcPr marL="27432" marR="27432" marT="27432" marB="27432" anchor="ctr">
                    <a:lnL w="1270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700">
                          <a:latin typeface="+mn-lt"/>
                        </a:rPr>
                        <a:t>Lithium Batteries</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rowSpan="2">
                  <a:txBody>
                    <a:bodyPr/>
                    <a:lstStyle/>
                    <a:p>
                      <a:pPr marL="0" marR="0" algn="l" defTabSz="914400" rtl="0" eaLnBrk="1" latinLnBrk="0" hangingPunct="1">
                        <a:spcBef>
                          <a:spcPts val="0"/>
                        </a:spcBef>
                        <a:spcAft>
                          <a:spcPts val="0"/>
                        </a:spcAft>
                      </a:pPr>
                      <a:r>
                        <a:rPr lang="en-US" sz="700" kern="1200">
                          <a:solidFill>
                            <a:schemeClr val="dk1"/>
                          </a:solidFill>
                          <a:effectLst/>
                          <a:latin typeface="+mn-lt"/>
                          <a:ea typeface="+mn-ea"/>
                          <a:cs typeface="+mn-cs"/>
                        </a:rPr>
                        <a:t>Both are safety standard that deal with cells and small portable batteries. UL1642 deals with individual cells while UL2054 is for small rechargeable battery packs.</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kern="1200">
                          <a:solidFill>
                            <a:schemeClr val="tx1"/>
                          </a:solidFill>
                          <a:latin typeface="+mn-lt"/>
                          <a:ea typeface="+mn-ea"/>
                          <a:cs typeface="+mn-cs"/>
                        </a:rPr>
                        <a:t>North America</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250396733"/>
                  </a:ext>
                </a:extLst>
              </a:tr>
              <a:tr h="361110">
                <a:tc>
                  <a:txBody>
                    <a:bodyPr/>
                    <a:lstStyle/>
                    <a:p>
                      <a:pPr marL="0" marR="0" algn="ctr" defTabSz="914400" rtl="0" eaLnBrk="1" latinLnBrk="0" hangingPunct="1">
                        <a:spcBef>
                          <a:spcPts val="0"/>
                        </a:spcBef>
                        <a:spcAft>
                          <a:spcPts val="0"/>
                        </a:spcAft>
                      </a:pPr>
                      <a:r>
                        <a:rPr lang="en-GB" sz="700">
                          <a:latin typeface="+mn-lt"/>
                        </a:rPr>
                        <a:t>UL 2054</a:t>
                      </a:r>
                      <a:endParaRPr lang="en-US" sz="700" kern="1200">
                        <a:solidFill>
                          <a:schemeClr val="dk1"/>
                        </a:solidFill>
                        <a:effectLst/>
                        <a:latin typeface="+mn-lt"/>
                        <a:ea typeface="+mn-ea"/>
                        <a:cs typeface="+mn-cs"/>
                      </a:endParaRPr>
                    </a:p>
                  </a:txBody>
                  <a:tcPr marL="27432" marR="27432" marT="27432" marB="27432" anchor="ctr">
                    <a:lnL w="1270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algn="l" defTabSz="914400" rtl="0" eaLnBrk="1" latinLnBrk="0" hangingPunct="1">
                        <a:spcBef>
                          <a:spcPts val="0"/>
                        </a:spcBef>
                        <a:spcAft>
                          <a:spcPts val="0"/>
                        </a:spcAft>
                      </a:pPr>
                      <a:r>
                        <a:rPr lang="en-GB" sz="700">
                          <a:latin typeface="+mn-lt"/>
                        </a:rPr>
                        <a:t>Household and Commercial Batteries</a:t>
                      </a:r>
                      <a:endParaRPr lang="en-US" sz="700" kern="1200">
                        <a:solidFill>
                          <a:schemeClr val="dk1"/>
                        </a:solidFill>
                        <a:effectLst/>
                        <a:latin typeface="+mn-lt"/>
                        <a:ea typeface="+mn-ea"/>
                        <a:cs typeface="+mn-cs"/>
                      </a:endParaRP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vMerge="1">
                  <a:txBody>
                    <a:bodyPr/>
                    <a:lstStyle/>
                    <a:p>
                      <a:pPr marL="0" marR="0" algn="l" defTabSz="914400" rtl="0" eaLnBrk="1" latinLnBrk="0" hangingPunct="1">
                        <a:spcBef>
                          <a:spcPts val="0"/>
                        </a:spcBef>
                        <a:spcAft>
                          <a:spcPts val="0"/>
                        </a:spcAft>
                      </a:pPr>
                      <a:endParaRPr lang="en-US" sz="800" kern="1200">
                        <a:solidFill>
                          <a:schemeClr val="dk1"/>
                        </a:solidFill>
                        <a:effectLst/>
                        <a:latin typeface="+mj-lt"/>
                        <a:ea typeface="+mn-ea"/>
                        <a:cs typeface="+mn-cs"/>
                      </a:endParaRPr>
                    </a:p>
                  </a:txBody>
                  <a:tcPr marL="45720" marR="45720"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kern="1200">
                          <a:solidFill>
                            <a:schemeClr val="tx1"/>
                          </a:solidFill>
                          <a:latin typeface="+mn-lt"/>
                          <a:ea typeface="+mn-ea"/>
                          <a:cs typeface="+mn-cs"/>
                        </a:rPr>
                        <a:t>North America</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29106813"/>
                  </a:ext>
                </a:extLst>
              </a:tr>
              <a:tr h="361110">
                <a:tc>
                  <a:txBody>
                    <a:bodyPr/>
                    <a:lstStyle/>
                    <a:p>
                      <a:pPr marL="0" marR="0" algn="ctr" defTabSz="914400" rtl="0" eaLnBrk="1" latinLnBrk="0" hangingPunct="1">
                        <a:spcBef>
                          <a:spcPts val="0"/>
                        </a:spcBef>
                        <a:spcAft>
                          <a:spcPts val="0"/>
                        </a:spcAft>
                      </a:pPr>
                      <a:r>
                        <a:rPr lang="en-GB" sz="700">
                          <a:latin typeface="+mn-lt"/>
                        </a:rPr>
                        <a:t>IEC 62281</a:t>
                      </a:r>
                      <a:endParaRPr lang="en-US" sz="700" kern="1200">
                        <a:solidFill>
                          <a:schemeClr val="dk1"/>
                        </a:solidFill>
                        <a:effectLst/>
                        <a:latin typeface="+mn-lt"/>
                        <a:ea typeface="+mn-ea"/>
                        <a:cs typeface="+mn-cs"/>
                      </a:endParaRPr>
                    </a:p>
                  </a:txBody>
                  <a:tcPr marL="27432" marR="27432" marT="27432" marB="27432" anchor="ctr">
                    <a:lnL w="1270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7F7F7F">
                        <a:alpha val="21961"/>
                      </a:srgbClr>
                    </a:solidFill>
                  </a:tcPr>
                </a:tc>
                <a:tc>
                  <a:txBody>
                    <a:bodyPr/>
                    <a:lstStyle/>
                    <a:p>
                      <a:pPr marL="0" marR="0" algn="l" defTabSz="914400" rtl="0" eaLnBrk="1" latinLnBrk="0" hangingPunct="1">
                        <a:spcBef>
                          <a:spcPts val="0"/>
                        </a:spcBef>
                        <a:spcAft>
                          <a:spcPts val="0"/>
                        </a:spcAft>
                      </a:pPr>
                      <a:r>
                        <a:rPr lang="en-GB" sz="700">
                          <a:latin typeface="+mn-lt"/>
                        </a:rPr>
                        <a:t>Safety of Primary and Secondary Lithium Cells and Batteries During Transport</a:t>
                      </a:r>
                      <a:endParaRPr lang="en-US" sz="700" kern="1200">
                        <a:solidFill>
                          <a:schemeClr val="dk1"/>
                        </a:solidFill>
                        <a:effectLst/>
                        <a:latin typeface="+mn-lt"/>
                        <a:ea typeface="+mn-ea"/>
                        <a:cs typeface="+mn-cs"/>
                      </a:endParaRP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7F7F7F">
                        <a:alpha val="21961"/>
                      </a:srgbClr>
                    </a:solidFill>
                  </a:tcPr>
                </a:tc>
                <a:tc>
                  <a:txBody>
                    <a:bodyPr/>
                    <a:lstStyle/>
                    <a:p>
                      <a:pPr marL="0" marR="0" algn="l" defTabSz="914400" rtl="0" eaLnBrk="1" latinLnBrk="0" hangingPunct="1">
                        <a:spcBef>
                          <a:spcPts val="0"/>
                        </a:spcBef>
                        <a:spcAft>
                          <a:spcPts val="0"/>
                        </a:spcAft>
                      </a:pPr>
                      <a:r>
                        <a:rPr lang="en-US" sz="700" kern="1200">
                          <a:solidFill>
                            <a:schemeClr val="dk1"/>
                          </a:solidFill>
                          <a:effectLst/>
                          <a:latin typeface="+mn-lt"/>
                          <a:ea typeface="+mn-ea"/>
                          <a:cs typeface="+mn-cs"/>
                        </a:rPr>
                        <a:t>This standard specifies test methods and requirements for primary and secondary (rechargeable) lithium cells and batteries to ensure their safety during transport other than for recycling or disposal.</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7F7F7F">
                        <a:alpha val="21961"/>
                      </a:srgbClr>
                    </a:solidFill>
                  </a:tcPr>
                </a:tc>
                <a:tc>
                  <a:txBody>
                    <a:bodyPr/>
                    <a:lstStyle/>
                    <a:p>
                      <a:pPr marL="0" marR="0" algn="ctr" defTabSz="914400" rtl="0" eaLnBrk="1" latinLnBrk="0" hangingPunct="1">
                        <a:spcBef>
                          <a:spcPts val="0"/>
                        </a:spcBef>
                        <a:spcAft>
                          <a:spcPts val="0"/>
                        </a:spcAft>
                      </a:pPr>
                      <a:r>
                        <a:rPr lang="en-US" sz="700" kern="1200">
                          <a:solidFill>
                            <a:schemeClr val="dk1"/>
                          </a:solidFill>
                          <a:effectLst/>
                          <a:latin typeface="+mn-lt"/>
                          <a:ea typeface="+mn-ea"/>
                          <a:cs typeface="+mn-cs"/>
                        </a:rPr>
                        <a:t>Global</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7F7F7F">
                        <a:alpha val="21961"/>
                      </a:srgbClr>
                    </a:solidFill>
                  </a:tcPr>
                </a:tc>
                <a:extLst>
                  <a:ext uri="{0D108BD9-81ED-4DB2-BD59-A6C34878D82A}">
                    <a16:rowId xmlns:a16="http://schemas.microsoft.com/office/drawing/2014/main" val="2845377685"/>
                  </a:ext>
                </a:extLst>
              </a:tr>
              <a:tr h="3611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a:latin typeface="+mn-lt"/>
                        </a:rPr>
                        <a:t>JIS C8714</a:t>
                      </a:r>
                      <a:endParaRPr lang="en-US" sz="700" kern="1200">
                        <a:solidFill>
                          <a:schemeClr val="dk1"/>
                        </a:solidFill>
                        <a:effectLst/>
                        <a:latin typeface="+mn-lt"/>
                        <a:ea typeface="+mn-ea"/>
                        <a:cs typeface="+mn-cs"/>
                      </a:endParaRPr>
                    </a:p>
                  </a:txBody>
                  <a:tcPr marL="27432" marR="27432" marT="27432" marB="27432" anchor="ctr">
                    <a:lnL w="1270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algn="l" defTabSz="914400" rtl="0" eaLnBrk="1" latinLnBrk="0" hangingPunct="1">
                        <a:spcBef>
                          <a:spcPts val="0"/>
                        </a:spcBef>
                        <a:spcAft>
                          <a:spcPts val="0"/>
                        </a:spcAft>
                      </a:pPr>
                      <a:r>
                        <a:rPr lang="en-GB" sz="700">
                          <a:latin typeface="+mn-lt"/>
                        </a:rPr>
                        <a:t>Safety Tests for Portable Li-Ion Secondary Cells and Batteries </a:t>
                      </a:r>
                      <a:endParaRPr lang="en-US" sz="700" kern="1200">
                        <a:solidFill>
                          <a:schemeClr val="dk1"/>
                        </a:solidFill>
                        <a:effectLst/>
                        <a:latin typeface="+mn-lt"/>
                        <a:ea typeface="+mn-ea"/>
                        <a:cs typeface="+mn-cs"/>
                      </a:endParaRP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algn="l" defTabSz="914400" rtl="0" eaLnBrk="1" latinLnBrk="0" hangingPunct="1">
                        <a:spcBef>
                          <a:spcPts val="0"/>
                        </a:spcBef>
                        <a:spcAft>
                          <a:spcPts val="0"/>
                        </a:spcAft>
                      </a:pPr>
                      <a:r>
                        <a:rPr lang="en-US" sz="700" kern="1200">
                          <a:solidFill>
                            <a:schemeClr val="dk1"/>
                          </a:solidFill>
                          <a:effectLst/>
                          <a:latin typeface="+mn-lt"/>
                          <a:ea typeface="+mn-ea"/>
                          <a:cs typeface="+mn-cs"/>
                        </a:rPr>
                        <a:t>Covers safety testing  of Li-ion storage batteries (single cell and multiple cell) for portable electronic devices.</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algn="ctr" defTabSz="914400" rtl="0" eaLnBrk="1" latinLnBrk="0" hangingPunct="1">
                        <a:spcBef>
                          <a:spcPts val="0"/>
                        </a:spcBef>
                        <a:spcAft>
                          <a:spcPts val="0"/>
                        </a:spcAft>
                      </a:pPr>
                      <a:r>
                        <a:rPr lang="en-US" sz="700" kern="1200">
                          <a:solidFill>
                            <a:schemeClr val="dk1"/>
                          </a:solidFill>
                          <a:effectLst/>
                          <a:latin typeface="+mn-lt"/>
                          <a:ea typeface="+mn-ea"/>
                          <a:cs typeface="+mn-cs"/>
                        </a:rPr>
                        <a:t>Japan</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70124390"/>
                  </a:ext>
                </a:extLst>
              </a:tr>
              <a:tr h="361110">
                <a:tc>
                  <a:txBody>
                    <a:bodyPr/>
                    <a:lstStyle/>
                    <a:p>
                      <a:pPr marL="0" marR="0" algn="ctr" defTabSz="914400" rtl="0" eaLnBrk="1" latinLnBrk="0" hangingPunct="1">
                        <a:spcBef>
                          <a:spcPts val="0"/>
                        </a:spcBef>
                        <a:spcAft>
                          <a:spcPts val="0"/>
                        </a:spcAft>
                      </a:pPr>
                      <a:r>
                        <a:rPr lang="en-GB" sz="700">
                          <a:latin typeface="+mn-lt"/>
                        </a:rPr>
                        <a:t>ANSI C18.2M</a:t>
                      </a:r>
                      <a:endParaRPr lang="en-US" sz="700" kern="1200">
                        <a:solidFill>
                          <a:schemeClr val="dk1"/>
                        </a:solidFill>
                        <a:effectLst/>
                        <a:latin typeface="+mn-lt"/>
                        <a:ea typeface="+mn-ea"/>
                        <a:cs typeface="+mn-cs"/>
                      </a:endParaRPr>
                    </a:p>
                  </a:txBody>
                  <a:tcPr marL="27432" marR="27432" marT="27432" marB="27432" anchor="ctr">
                    <a:lnL w="1270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7F7F7F">
                        <a:alpha val="21961"/>
                      </a:srgbClr>
                    </a:solidFill>
                  </a:tcPr>
                </a:tc>
                <a:tc>
                  <a:txBody>
                    <a:bodyPr/>
                    <a:lstStyle/>
                    <a:p>
                      <a:pPr marL="0" marR="0" algn="l" defTabSz="914400" rtl="0" eaLnBrk="1" latinLnBrk="0" hangingPunct="1">
                        <a:spcBef>
                          <a:spcPts val="0"/>
                        </a:spcBef>
                        <a:spcAft>
                          <a:spcPts val="0"/>
                        </a:spcAft>
                      </a:pPr>
                      <a:r>
                        <a:rPr lang="en-GB" sz="700">
                          <a:latin typeface="+mn-lt"/>
                        </a:rPr>
                        <a:t>Portable Rechargeable Cells and Batteries</a:t>
                      </a:r>
                      <a:endParaRPr lang="en-US" sz="700" kern="1200">
                        <a:solidFill>
                          <a:schemeClr val="dk1"/>
                        </a:solidFill>
                        <a:effectLst/>
                        <a:latin typeface="+mn-lt"/>
                        <a:ea typeface="+mn-ea"/>
                        <a:cs typeface="+mn-cs"/>
                      </a:endParaRP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7F7F7F">
                        <a:alpha val="21961"/>
                      </a:srgbClr>
                    </a:solidFill>
                  </a:tcPr>
                </a:tc>
                <a:tc>
                  <a:txBody>
                    <a:bodyPr/>
                    <a:lstStyle/>
                    <a:p>
                      <a:pPr marL="0" marR="0" algn="l" defTabSz="914400" rtl="0" eaLnBrk="1" latinLnBrk="0" hangingPunct="1">
                        <a:spcBef>
                          <a:spcPts val="0"/>
                        </a:spcBef>
                        <a:spcAft>
                          <a:spcPts val="0"/>
                        </a:spcAft>
                      </a:pPr>
                      <a:r>
                        <a:rPr lang="en-US" sz="700" kern="1200">
                          <a:solidFill>
                            <a:schemeClr val="dk1"/>
                          </a:solidFill>
                          <a:effectLst/>
                          <a:latin typeface="+mn-lt"/>
                          <a:ea typeface="+mn-ea"/>
                          <a:cs typeface="+mn-cs"/>
                        </a:rPr>
                        <a:t>Defines safety standards for portable cells and batteries. It is specific to two distinct chemistry systems: lithium-ion and nickel.</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7F7F7F">
                        <a:alpha val="21961"/>
                      </a:srgbClr>
                    </a:solidFill>
                  </a:tcPr>
                </a:tc>
                <a:tc>
                  <a:txBody>
                    <a:bodyPr/>
                    <a:lstStyle/>
                    <a:p>
                      <a:pPr marL="0" marR="0" algn="ctr" defTabSz="914400" rtl="0" eaLnBrk="1" latinLnBrk="0" hangingPunct="1">
                        <a:spcBef>
                          <a:spcPts val="0"/>
                        </a:spcBef>
                        <a:spcAft>
                          <a:spcPts val="0"/>
                        </a:spcAft>
                      </a:pPr>
                      <a:r>
                        <a:rPr lang="en-US" sz="700" kern="1200">
                          <a:solidFill>
                            <a:schemeClr val="dk1"/>
                          </a:solidFill>
                          <a:effectLst/>
                          <a:latin typeface="+mn-lt"/>
                          <a:ea typeface="+mn-ea"/>
                          <a:cs typeface="+mn-cs"/>
                        </a:rPr>
                        <a:t>North America</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7F7F7F">
                        <a:alpha val="21961"/>
                      </a:srgbClr>
                    </a:solidFill>
                  </a:tcPr>
                </a:tc>
                <a:extLst>
                  <a:ext uri="{0D108BD9-81ED-4DB2-BD59-A6C34878D82A}">
                    <a16:rowId xmlns:a16="http://schemas.microsoft.com/office/drawing/2014/main" val="2813664215"/>
                  </a:ext>
                </a:extLst>
              </a:tr>
              <a:tr h="361110">
                <a:tc>
                  <a:txBody>
                    <a:bodyPr/>
                    <a:lstStyle/>
                    <a:p>
                      <a:pPr marL="0" marR="0" algn="ctr" defTabSz="914400" rtl="0" eaLnBrk="1" latinLnBrk="0" hangingPunct="1">
                        <a:spcBef>
                          <a:spcPts val="0"/>
                        </a:spcBef>
                        <a:spcAft>
                          <a:spcPts val="0"/>
                        </a:spcAft>
                      </a:pPr>
                      <a:r>
                        <a:rPr lang="en-GB" sz="700"/>
                        <a:t>UN 38.3</a:t>
                      </a:r>
                      <a:endParaRPr lang="en-US" sz="700" kern="1200">
                        <a:solidFill>
                          <a:schemeClr val="dk1"/>
                        </a:solidFill>
                        <a:effectLst/>
                        <a:latin typeface="+mn-lt"/>
                        <a:ea typeface="+mn-ea"/>
                        <a:cs typeface="+mn-cs"/>
                      </a:endParaRPr>
                    </a:p>
                  </a:txBody>
                  <a:tcPr marL="27432" marR="27432" marT="27432" marB="27432" anchor="ctr">
                    <a:lnL w="1270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algn="l" defTabSz="914400" rtl="0" eaLnBrk="1" latinLnBrk="0" hangingPunct="1">
                        <a:spcBef>
                          <a:spcPts val="0"/>
                        </a:spcBef>
                        <a:spcAft>
                          <a:spcPts val="0"/>
                        </a:spcAft>
                      </a:pPr>
                      <a:r>
                        <a:rPr lang="en-US" sz="700" kern="1200">
                          <a:solidFill>
                            <a:schemeClr val="dk1"/>
                          </a:solidFill>
                          <a:effectLst/>
                          <a:latin typeface="+mn-lt"/>
                          <a:ea typeface="+mn-ea"/>
                          <a:cs typeface="+mn-cs"/>
                        </a:rPr>
                        <a:t>Recommendations on Transportation of Dangerous Goods</a:t>
                      </a:r>
                      <a:br>
                        <a:rPr lang="en-US" sz="700" kern="1200">
                          <a:solidFill>
                            <a:schemeClr val="dk1"/>
                          </a:solidFill>
                          <a:effectLst/>
                          <a:latin typeface="+mn-lt"/>
                          <a:ea typeface="+mn-ea"/>
                          <a:cs typeface="+mn-cs"/>
                        </a:rPr>
                      </a:br>
                      <a:r>
                        <a:rPr lang="en-US" sz="700" kern="1200">
                          <a:solidFill>
                            <a:schemeClr val="dk1"/>
                          </a:solidFill>
                          <a:effectLst/>
                          <a:latin typeface="+mn-lt"/>
                          <a:ea typeface="+mn-ea"/>
                          <a:cs typeface="+mn-cs"/>
                        </a:rPr>
                        <a:t>(Li-Ion Batteries)</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algn="l" defTabSz="914400" rtl="0" eaLnBrk="1" latinLnBrk="0" hangingPunct="1">
                        <a:spcBef>
                          <a:spcPts val="0"/>
                        </a:spcBef>
                        <a:spcAft>
                          <a:spcPts val="0"/>
                        </a:spcAft>
                      </a:pPr>
                      <a:r>
                        <a:rPr lang="en-US" sz="700" kern="1200">
                          <a:solidFill>
                            <a:schemeClr val="dk1"/>
                          </a:solidFill>
                          <a:effectLst/>
                          <a:latin typeface="+mn-lt"/>
                          <a:ea typeface="+mn-ea"/>
                          <a:cs typeface="+mn-cs"/>
                        </a:rPr>
                        <a:t>This standard applies to batteries transported either on their own or installed in a device (UN codes 3090/3091 for lithium, 3480/3481 for lithium-ion).</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kern="1200">
                          <a:solidFill>
                            <a:schemeClr val="tx1"/>
                          </a:solidFill>
                          <a:latin typeface="+mn-lt"/>
                          <a:ea typeface="+mn-ea"/>
                          <a:cs typeface="+mn-cs"/>
                        </a:rPr>
                        <a:t>Global</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919036851"/>
                  </a:ext>
                </a:extLst>
              </a:tr>
              <a:tr h="361110">
                <a:tc>
                  <a:txBody>
                    <a:bodyPr/>
                    <a:lstStyle/>
                    <a:p>
                      <a:pPr marL="0" marR="0" algn="ctr" defTabSz="914400" rtl="0" eaLnBrk="1" latinLnBrk="0" hangingPunct="1">
                        <a:spcBef>
                          <a:spcPts val="0"/>
                        </a:spcBef>
                        <a:spcAft>
                          <a:spcPts val="0"/>
                        </a:spcAft>
                      </a:pPr>
                      <a:r>
                        <a:rPr lang="en-GB" sz="700"/>
                        <a:t>BATSO 01</a:t>
                      </a:r>
                      <a:endParaRPr lang="en-US" sz="700" kern="1200">
                        <a:solidFill>
                          <a:schemeClr val="dk1"/>
                        </a:solidFill>
                        <a:effectLst/>
                        <a:latin typeface="+mn-lt"/>
                        <a:ea typeface="+mn-ea"/>
                        <a:cs typeface="+mn-cs"/>
                      </a:endParaRPr>
                    </a:p>
                  </a:txBody>
                  <a:tcPr marL="27432" marR="27432" marT="27432" marB="27432" anchor="ctr">
                    <a:lnL w="1270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F7F7F">
                        <a:alpha val="21961"/>
                      </a:srgbClr>
                    </a:solidFill>
                  </a:tcPr>
                </a:tc>
                <a:tc>
                  <a:txBody>
                    <a:bodyPr/>
                    <a:lstStyle/>
                    <a:p>
                      <a:pPr marL="0" marR="0" algn="l" defTabSz="914400" rtl="0" eaLnBrk="1" latinLnBrk="0" hangingPunct="1">
                        <a:spcBef>
                          <a:spcPts val="0"/>
                        </a:spcBef>
                        <a:spcAft>
                          <a:spcPts val="0"/>
                        </a:spcAft>
                      </a:pPr>
                      <a:r>
                        <a:rPr lang="en-US" sz="700" kern="1200">
                          <a:solidFill>
                            <a:schemeClr val="dk1"/>
                          </a:solidFill>
                          <a:effectLst/>
                          <a:latin typeface="+mn-lt"/>
                          <a:ea typeface="+mn-ea"/>
                          <a:cs typeface="+mn-cs"/>
                        </a:rPr>
                        <a:t>Manual for Evaluation of Energy Systems for Light Electric Vehicle (LEV) Secondary Lithium Batteries</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F7F7F">
                        <a:alpha val="21961"/>
                      </a:srgbClr>
                    </a:solidFill>
                  </a:tcPr>
                </a:tc>
                <a:tc>
                  <a:txBody>
                    <a:bodyPr/>
                    <a:lstStyle/>
                    <a:p>
                      <a:pPr marL="0" marR="0" algn="l" defTabSz="914400" rtl="0" eaLnBrk="1" latinLnBrk="0" hangingPunct="1">
                        <a:spcBef>
                          <a:spcPts val="0"/>
                        </a:spcBef>
                        <a:spcAft>
                          <a:spcPts val="0"/>
                        </a:spcAft>
                      </a:pPr>
                      <a:r>
                        <a:rPr lang="en-US" sz="700" kern="1200">
                          <a:solidFill>
                            <a:schemeClr val="dk1"/>
                          </a:solidFill>
                          <a:effectLst/>
                          <a:latin typeface="+mn-lt"/>
                          <a:ea typeface="+mn-ea"/>
                          <a:cs typeface="+mn-cs"/>
                        </a:rPr>
                        <a:t>Specifies test methods for secondary lithium batteries for safe use in LEV.</a:t>
                      </a:r>
                      <a:br>
                        <a:rPr lang="en-US" sz="700" kern="1200">
                          <a:solidFill>
                            <a:schemeClr val="dk1"/>
                          </a:solidFill>
                          <a:effectLst/>
                          <a:latin typeface="+mn-lt"/>
                          <a:ea typeface="+mn-ea"/>
                          <a:cs typeface="+mn-cs"/>
                        </a:rPr>
                      </a:br>
                      <a:r>
                        <a:rPr lang="en-US" sz="700" kern="1200">
                          <a:solidFill>
                            <a:schemeClr val="dk1"/>
                          </a:solidFill>
                          <a:effectLst/>
                          <a:latin typeface="+mn-lt"/>
                          <a:ea typeface="+mn-ea"/>
                          <a:cs typeface="+mn-cs"/>
                        </a:rPr>
                        <a:t>Transport safety tests are specified in addition.</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F7F7F">
                        <a:alpha val="21961"/>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kern="1200">
                          <a:solidFill>
                            <a:schemeClr val="tx1"/>
                          </a:solidFill>
                          <a:latin typeface="+mn-lt"/>
                          <a:ea typeface="+mn-ea"/>
                          <a:cs typeface="+mn-cs"/>
                        </a:rPr>
                        <a:t>Global</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F7F7F">
                        <a:alpha val="21961"/>
                      </a:srgbClr>
                    </a:solidFill>
                  </a:tcPr>
                </a:tc>
                <a:extLst>
                  <a:ext uri="{0D108BD9-81ED-4DB2-BD59-A6C34878D82A}">
                    <a16:rowId xmlns:a16="http://schemas.microsoft.com/office/drawing/2014/main" val="576042095"/>
                  </a:ext>
                </a:extLst>
              </a:tr>
            </a:tbl>
          </a:graphicData>
        </a:graphic>
      </p:graphicFrame>
    </p:spTree>
    <p:extLst>
      <p:ext uri="{BB962C8B-B14F-4D97-AF65-F5344CB8AC3E}">
        <p14:creationId xmlns:p14="http://schemas.microsoft.com/office/powerpoint/2010/main" val="27704327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hlinkClick r:id="rId2"/>
            <a:extLst>
              <a:ext uri="{FF2B5EF4-FFF2-40B4-BE49-F238E27FC236}">
                <a16:creationId xmlns:a16="http://schemas.microsoft.com/office/drawing/2014/main" id="{AFE2C1EA-42C8-41AE-808D-F904B2606D2D}"/>
              </a:ext>
            </a:extLst>
          </p:cNvPr>
          <p:cNvPicPr>
            <a:picLocks noChangeAspect="1"/>
          </p:cNvPicPr>
          <p:nvPr/>
        </p:nvPicPr>
        <p:blipFill>
          <a:blip r:embed="rId3"/>
          <a:stretch>
            <a:fillRect/>
          </a:stretch>
        </p:blipFill>
        <p:spPr>
          <a:xfrm rot="20243367">
            <a:off x="6810516" y="1068849"/>
            <a:ext cx="1650562" cy="2102918"/>
          </a:xfrm>
          <a:prstGeom prst="rect">
            <a:avLst/>
          </a:prstGeom>
          <a:ln>
            <a:solidFill>
              <a:schemeClr val="bg1">
                <a:lumMod val="50000"/>
              </a:schemeClr>
            </a:solidFill>
          </a:ln>
          <a:effectLst>
            <a:outerShdw blurRad="50800" dist="38100" dir="2700000" algn="tl" rotWithShape="0">
              <a:prstClr val="black">
                <a:alpha val="40000"/>
              </a:prstClr>
            </a:outerShdw>
          </a:effectLst>
        </p:spPr>
      </p:pic>
      <p:pic>
        <p:nvPicPr>
          <p:cNvPr id="20" name="Picture 19">
            <a:hlinkClick r:id="rId4"/>
            <a:extLst>
              <a:ext uri="{FF2B5EF4-FFF2-40B4-BE49-F238E27FC236}">
                <a16:creationId xmlns:a16="http://schemas.microsoft.com/office/drawing/2014/main" id="{694CFDCF-DD10-4AE8-893D-7DA9DBB6D3E7}"/>
              </a:ext>
            </a:extLst>
          </p:cNvPr>
          <p:cNvPicPr>
            <a:picLocks noChangeAspect="1"/>
          </p:cNvPicPr>
          <p:nvPr/>
        </p:nvPicPr>
        <p:blipFill>
          <a:blip r:embed="rId5"/>
          <a:stretch>
            <a:fillRect/>
          </a:stretch>
        </p:blipFill>
        <p:spPr>
          <a:xfrm rot="20257779">
            <a:off x="4844288" y="1127489"/>
            <a:ext cx="1611444" cy="2071856"/>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7B0D6799-2D8B-446E-92CF-02300AFB1B18}"/>
              </a:ext>
            </a:extLst>
          </p:cNvPr>
          <p:cNvSpPr>
            <a:spLocks noGrp="1"/>
          </p:cNvSpPr>
          <p:nvPr>
            <p:ph type="title"/>
          </p:nvPr>
        </p:nvSpPr>
        <p:spPr/>
        <p:txBody>
          <a:bodyPr/>
          <a:lstStyle/>
          <a:p>
            <a:r>
              <a:rPr lang="en-US"/>
              <a:t>Additional information can be found on Littelfuse.com</a:t>
            </a:r>
            <a:br>
              <a:rPr lang="en-US"/>
            </a:br>
            <a:r>
              <a:rPr lang="en-US" sz="1400" b="0"/>
              <a:t>Explore the world of Littelfuse with the Electronics </a:t>
            </a:r>
            <a:r>
              <a:rPr lang="en-US" sz="1400" b="0" err="1"/>
              <a:t>eCatalogs</a:t>
            </a:r>
            <a:r>
              <a:rPr lang="en-US" sz="1400" b="0"/>
              <a:t> (</a:t>
            </a:r>
            <a:r>
              <a:rPr lang="en-US" sz="1400" b="0">
                <a:hlinkClick r:id="rId6"/>
              </a:rPr>
              <a:t>http://electronicscatalogs.littelfuse.com/</a:t>
            </a:r>
            <a:r>
              <a:rPr lang="en-US" sz="1400" b="0"/>
              <a:t>)</a:t>
            </a:r>
            <a:endParaRPr lang="en-US" sz="2000"/>
          </a:p>
        </p:txBody>
      </p:sp>
      <p:sp>
        <p:nvSpPr>
          <p:cNvPr id="4" name="TextBox 3">
            <a:extLst>
              <a:ext uri="{FF2B5EF4-FFF2-40B4-BE49-F238E27FC236}">
                <a16:creationId xmlns:a16="http://schemas.microsoft.com/office/drawing/2014/main" id="{56FDDF82-46DE-45D4-8D85-86BE9347E426}"/>
              </a:ext>
            </a:extLst>
          </p:cNvPr>
          <p:cNvSpPr txBox="1"/>
          <p:nvPr/>
        </p:nvSpPr>
        <p:spPr>
          <a:xfrm rot="20255915">
            <a:off x="4293446" y="920981"/>
            <a:ext cx="1497085" cy="400110"/>
          </a:xfrm>
          <a:prstGeom prst="rect">
            <a:avLst/>
          </a:prstGeom>
          <a:noFill/>
        </p:spPr>
        <p:txBody>
          <a:bodyPr wrap="square" rtlCol="0">
            <a:spAutoFit/>
          </a:bodyPr>
          <a:lstStyle/>
          <a:p>
            <a:r>
              <a:rPr lang="en-US" sz="1000" b="1">
                <a:solidFill>
                  <a:schemeClr val="bg1">
                    <a:lumMod val="50000"/>
                  </a:schemeClr>
                </a:solidFill>
                <a:latin typeface="Arial Narrow" panose="020B0606020202030204" pitchFamily="34" charset="0"/>
              </a:rPr>
              <a:t>Passenger and Commercial  Products</a:t>
            </a:r>
          </a:p>
        </p:txBody>
      </p:sp>
      <p:sp>
        <p:nvSpPr>
          <p:cNvPr id="5" name="TextBox 4">
            <a:extLst>
              <a:ext uri="{FF2B5EF4-FFF2-40B4-BE49-F238E27FC236}">
                <a16:creationId xmlns:a16="http://schemas.microsoft.com/office/drawing/2014/main" id="{D401B1D3-CFE8-49A1-BFB1-0D34EF44D509}"/>
              </a:ext>
            </a:extLst>
          </p:cNvPr>
          <p:cNvSpPr txBox="1"/>
          <p:nvPr/>
        </p:nvSpPr>
        <p:spPr>
          <a:xfrm rot="20222424">
            <a:off x="6247433" y="857107"/>
            <a:ext cx="1497085" cy="400110"/>
          </a:xfrm>
          <a:prstGeom prst="rect">
            <a:avLst/>
          </a:prstGeom>
          <a:noFill/>
        </p:spPr>
        <p:txBody>
          <a:bodyPr wrap="square" rtlCol="0">
            <a:spAutoFit/>
          </a:bodyPr>
          <a:lstStyle/>
          <a:p>
            <a:r>
              <a:rPr lang="en-US" sz="1000" b="1">
                <a:solidFill>
                  <a:schemeClr val="bg1">
                    <a:lumMod val="50000"/>
                  </a:schemeClr>
                </a:solidFill>
                <a:latin typeface="Arial Narrow" panose="020B0606020202030204" pitchFamily="34" charset="0"/>
              </a:rPr>
              <a:t>Commercial Vehicle Product </a:t>
            </a:r>
          </a:p>
        </p:txBody>
      </p:sp>
      <p:pic>
        <p:nvPicPr>
          <p:cNvPr id="6" name="Picture 5">
            <a:hlinkClick r:id="rId7"/>
            <a:extLst>
              <a:ext uri="{FF2B5EF4-FFF2-40B4-BE49-F238E27FC236}">
                <a16:creationId xmlns:a16="http://schemas.microsoft.com/office/drawing/2014/main" id="{845D595A-4DD9-41BF-898F-EBCCF5BEF1F6}"/>
              </a:ext>
            </a:extLst>
          </p:cNvPr>
          <p:cNvPicPr>
            <a:picLocks noChangeAspect="1"/>
          </p:cNvPicPr>
          <p:nvPr/>
        </p:nvPicPr>
        <p:blipFill>
          <a:blip r:embed="rId8"/>
          <a:stretch>
            <a:fillRect/>
          </a:stretch>
        </p:blipFill>
        <p:spPr>
          <a:xfrm rot="20244436">
            <a:off x="2879501" y="1154347"/>
            <a:ext cx="1602017" cy="2018138"/>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4D93F530-1FF1-4D32-BAAC-59B5652A98BC}"/>
              </a:ext>
            </a:extLst>
          </p:cNvPr>
          <p:cNvSpPr txBox="1"/>
          <p:nvPr/>
        </p:nvSpPr>
        <p:spPr>
          <a:xfrm rot="16200000">
            <a:off x="1028417" y="3895708"/>
            <a:ext cx="1735033" cy="400110"/>
          </a:xfrm>
          <a:prstGeom prst="rect">
            <a:avLst/>
          </a:prstGeom>
          <a:noFill/>
        </p:spPr>
        <p:txBody>
          <a:bodyPr wrap="square" rtlCol="0">
            <a:spAutoFit/>
          </a:bodyPr>
          <a:lstStyle/>
          <a:p>
            <a:r>
              <a:rPr lang="en-US" sz="1000" b="1">
                <a:solidFill>
                  <a:schemeClr val="bg1">
                    <a:lumMod val="50000"/>
                  </a:schemeClr>
                </a:solidFill>
                <a:latin typeface="Arial Narrow" panose="020B0606020202030204" pitchFamily="34" charset="0"/>
              </a:rPr>
              <a:t>Integrated Circuits</a:t>
            </a:r>
          </a:p>
          <a:p>
            <a:r>
              <a:rPr lang="en-US" sz="1000" b="1">
                <a:solidFill>
                  <a:schemeClr val="bg1">
                    <a:lumMod val="50000"/>
                  </a:schemeClr>
                </a:solidFill>
                <a:latin typeface="Arial Narrow" panose="020B0606020202030204" pitchFamily="34" charset="0"/>
              </a:rPr>
              <a:t>Product Catalog</a:t>
            </a:r>
          </a:p>
        </p:txBody>
      </p:sp>
      <p:sp>
        <p:nvSpPr>
          <p:cNvPr id="8" name="TextBox 7">
            <a:extLst>
              <a:ext uri="{FF2B5EF4-FFF2-40B4-BE49-F238E27FC236}">
                <a16:creationId xmlns:a16="http://schemas.microsoft.com/office/drawing/2014/main" id="{4030494F-1A4F-442B-95E5-1C887D731FB7}"/>
              </a:ext>
            </a:extLst>
          </p:cNvPr>
          <p:cNvSpPr txBox="1"/>
          <p:nvPr/>
        </p:nvSpPr>
        <p:spPr>
          <a:xfrm rot="20255915">
            <a:off x="2334406" y="934833"/>
            <a:ext cx="1497085" cy="400110"/>
          </a:xfrm>
          <a:prstGeom prst="rect">
            <a:avLst/>
          </a:prstGeom>
          <a:noFill/>
        </p:spPr>
        <p:txBody>
          <a:bodyPr wrap="square" rtlCol="0">
            <a:spAutoFit/>
          </a:bodyPr>
          <a:lstStyle/>
          <a:p>
            <a:r>
              <a:rPr lang="en-US" sz="1000" b="1">
                <a:solidFill>
                  <a:schemeClr val="bg1">
                    <a:lumMod val="50000"/>
                  </a:schemeClr>
                </a:solidFill>
                <a:latin typeface="Arial Narrow" panose="020B0606020202030204" pitchFamily="34" charset="0"/>
              </a:rPr>
              <a:t>Circuit Protection Selection Guide</a:t>
            </a:r>
          </a:p>
        </p:txBody>
      </p:sp>
      <p:sp>
        <p:nvSpPr>
          <p:cNvPr id="9" name="TextBox 8">
            <a:extLst>
              <a:ext uri="{FF2B5EF4-FFF2-40B4-BE49-F238E27FC236}">
                <a16:creationId xmlns:a16="http://schemas.microsoft.com/office/drawing/2014/main" id="{FC5FDEC7-57B8-44E5-BF08-214F649677F9}"/>
              </a:ext>
            </a:extLst>
          </p:cNvPr>
          <p:cNvSpPr txBox="1"/>
          <p:nvPr/>
        </p:nvSpPr>
        <p:spPr>
          <a:xfrm rot="20255915">
            <a:off x="426744" y="920981"/>
            <a:ext cx="1497085" cy="400110"/>
          </a:xfrm>
          <a:prstGeom prst="rect">
            <a:avLst/>
          </a:prstGeom>
          <a:noFill/>
        </p:spPr>
        <p:txBody>
          <a:bodyPr wrap="square" rtlCol="0">
            <a:spAutoFit/>
          </a:bodyPr>
          <a:lstStyle/>
          <a:p>
            <a:r>
              <a:rPr lang="en-US" sz="1000" b="1">
                <a:solidFill>
                  <a:schemeClr val="bg1">
                    <a:lumMod val="50000"/>
                  </a:schemeClr>
                </a:solidFill>
                <a:latin typeface="Arial Narrow" panose="020B0606020202030204" pitchFamily="34" charset="0"/>
              </a:rPr>
              <a:t>DC Power Distribution</a:t>
            </a:r>
          </a:p>
          <a:p>
            <a:r>
              <a:rPr lang="en-US" sz="1000" b="1">
                <a:solidFill>
                  <a:schemeClr val="bg1">
                    <a:lumMod val="50000"/>
                  </a:schemeClr>
                </a:solidFill>
                <a:latin typeface="Arial Narrow" panose="020B0606020202030204" pitchFamily="34" charset="0"/>
              </a:rPr>
              <a:t>Selection Guide</a:t>
            </a:r>
          </a:p>
        </p:txBody>
      </p:sp>
      <p:pic>
        <p:nvPicPr>
          <p:cNvPr id="10" name="Picture 9">
            <a:hlinkClick r:id="rId9"/>
            <a:extLst>
              <a:ext uri="{FF2B5EF4-FFF2-40B4-BE49-F238E27FC236}">
                <a16:creationId xmlns:a16="http://schemas.microsoft.com/office/drawing/2014/main" id="{651067B4-2722-4E7C-92AC-47AF0856B6C3}"/>
              </a:ext>
            </a:extLst>
          </p:cNvPr>
          <p:cNvPicPr>
            <a:picLocks noChangeAspect="1"/>
          </p:cNvPicPr>
          <p:nvPr/>
        </p:nvPicPr>
        <p:blipFill>
          <a:blip r:embed="rId10"/>
          <a:stretch>
            <a:fillRect/>
          </a:stretch>
        </p:blipFill>
        <p:spPr>
          <a:xfrm>
            <a:off x="2094864" y="3523828"/>
            <a:ext cx="1729434" cy="1346124"/>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11" name="Arrow: Pentagon 8">
            <a:extLst>
              <a:ext uri="{FF2B5EF4-FFF2-40B4-BE49-F238E27FC236}">
                <a16:creationId xmlns:a16="http://schemas.microsoft.com/office/drawing/2014/main" id="{D057DC24-6DE2-4057-B37B-5BB4392A4DE1}"/>
              </a:ext>
            </a:extLst>
          </p:cNvPr>
          <p:cNvSpPr/>
          <p:nvPr/>
        </p:nvSpPr>
        <p:spPr>
          <a:xfrm>
            <a:off x="457200" y="3502160"/>
            <a:ext cx="1419914" cy="539403"/>
          </a:xfrm>
          <a:prstGeom prst="homePlate">
            <a:avLst/>
          </a:prstGeom>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t>Click on images to open the catalogs</a:t>
            </a:r>
          </a:p>
        </p:txBody>
      </p:sp>
      <p:pic>
        <p:nvPicPr>
          <p:cNvPr id="12" name="Picture 11">
            <a:hlinkClick r:id="rId11"/>
            <a:extLst>
              <a:ext uri="{FF2B5EF4-FFF2-40B4-BE49-F238E27FC236}">
                <a16:creationId xmlns:a16="http://schemas.microsoft.com/office/drawing/2014/main" id="{FE2D407C-6E89-43A4-9A20-E6C6D73C79DA}"/>
              </a:ext>
            </a:extLst>
          </p:cNvPr>
          <p:cNvPicPr>
            <a:picLocks noChangeAspect="1"/>
          </p:cNvPicPr>
          <p:nvPr/>
        </p:nvPicPr>
        <p:blipFill>
          <a:blip r:embed="rId12"/>
          <a:stretch>
            <a:fillRect/>
          </a:stretch>
        </p:blipFill>
        <p:spPr>
          <a:xfrm>
            <a:off x="6647329" y="2882950"/>
            <a:ext cx="1405804" cy="1987002"/>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17" name="TextBox 16">
            <a:extLst>
              <a:ext uri="{FF2B5EF4-FFF2-40B4-BE49-F238E27FC236}">
                <a16:creationId xmlns:a16="http://schemas.microsoft.com/office/drawing/2014/main" id="{EEE13F29-06B5-49C1-B79B-B8CFF1AB1356}"/>
              </a:ext>
            </a:extLst>
          </p:cNvPr>
          <p:cNvSpPr txBox="1"/>
          <p:nvPr/>
        </p:nvSpPr>
        <p:spPr>
          <a:xfrm rot="16200000">
            <a:off x="3518470" y="4014682"/>
            <a:ext cx="1497085" cy="400110"/>
          </a:xfrm>
          <a:prstGeom prst="rect">
            <a:avLst/>
          </a:prstGeom>
          <a:noFill/>
        </p:spPr>
        <p:txBody>
          <a:bodyPr wrap="square" rtlCol="0">
            <a:spAutoFit/>
          </a:bodyPr>
          <a:lstStyle/>
          <a:p>
            <a:r>
              <a:rPr lang="en-US" sz="1000" b="1">
                <a:solidFill>
                  <a:schemeClr val="bg1">
                    <a:lumMod val="50000"/>
                  </a:schemeClr>
                </a:solidFill>
                <a:latin typeface="Arial Narrow" panose="020B0606020202030204" pitchFamily="34" charset="0"/>
              </a:rPr>
              <a:t>Automotive Electronics Application Guide</a:t>
            </a:r>
          </a:p>
        </p:txBody>
      </p:sp>
      <p:sp>
        <p:nvSpPr>
          <p:cNvPr id="18" name="TextBox 17">
            <a:extLst>
              <a:ext uri="{FF2B5EF4-FFF2-40B4-BE49-F238E27FC236}">
                <a16:creationId xmlns:a16="http://schemas.microsoft.com/office/drawing/2014/main" id="{029184AD-A563-4DA1-AA28-6BD34F2A59EB}"/>
              </a:ext>
            </a:extLst>
          </p:cNvPr>
          <p:cNvSpPr txBox="1"/>
          <p:nvPr/>
        </p:nvSpPr>
        <p:spPr>
          <a:xfrm rot="16200000">
            <a:off x="5490275" y="3801276"/>
            <a:ext cx="1923898" cy="400110"/>
          </a:xfrm>
          <a:prstGeom prst="rect">
            <a:avLst/>
          </a:prstGeom>
          <a:noFill/>
        </p:spPr>
        <p:txBody>
          <a:bodyPr wrap="square" rtlCol="0">
            <a:spAutoFit/>
          </a:bodyPr>
          <a:lstStyle/>
          <a:p>
            <a:r>
              <a:rPr lang="en-US" sz="1000" b="1">
                <a:solidFill>
                  <a:schemeClr val="bg1">
                    <a:lumMod val="50000"/>
                  </a:schemeClr>
                </a:solidFill>
                <a:latin typeface="Arial Narrow" panose="020B0606020202030204" pitchFamily="34" charset="0"/>
              </a:rPr>
              <a:t>Power Semiconductor</a:t>
            </a:r>
            <a:br>
              <a:rPr lang="en-US" sz="1000" b="1">
                <a:solidFill>
                  <a:schemeClr val="bg1">
                    <a:lumMod val="50000"/>
                  </a:schemeClr>
                </a:solidFill>
                <a:latin typeface="Arial Narrow" panose="020B0606020202030204" pitchFamily="34" charset="0"/>
              </a:rPr>
            </a:br>
            <a:r>
              <a:rPr lang="en-US" sz="1000" b="1">
                <a:solidFill>
                  <a:schemeClr val="bg1">
                    <a:lumMod val="50000"/>
                  </a:schemeClr>
                </a:solidFill>
                <a:latin typeface="Arial Narrow" panose="020B0606020202030204" pitchFamily="34" charset="0"/>
              </a:rPr>
              <a:t>Selection Guide</a:t>
            </a:r>
          </a:p>
        </p:txBody>
      </p:sp>
      <p:pic>
        <p:nvPicPr>
          <p:cNvPr id="19" name="Picture 18">
            <a:hlinkClick r:id="rId13"/>
            <a:extLst>
              <a:ext uri="{FF2B5EF4-FFF2-40B4-BE49-F238E27FC236}">
                <a16:creationId xmlns:a16="http://schemas.microsoft.com/office/drawing/2014/main" id="{10540C62-472C-4F5A-A932-F8713E889DFA}"/>
              </a:ext>
            </a:extLst>
          </p:cNvPr>
          <p:cNvPicPr>
            <a:picLocks noChangeAspect="1"/>
          </p:cNvPicPr>
          <p:nvPr/>
        </p:nvPicPr>
        <p:blipFill>
          <a:blip r:embed="rId14"/>
          <a:stretch>
            <a:fillRect/>
          </a:stretch>
        </p:blipFill>
        <p:spPr>
          <a:xfrm rot="20220239">
            <a:off x="920131" y="1174596"/>
            <a:ext cx="1604036" cy="2077021"/>
          </a:xfrm>
          <a:prstGeom prst="rect">
            <a:avLst/>
          </a:prstGeom>
          <a:ln>
            <a:solidFill>
              <a:schemeClr val="bg1">
                <a:lumMod val="50000"/>
              </a:schemeClr>
            </a:solidFill>
          </a:ln>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A738BDDB-65CD-45FA-B25B-59FFF9C55F00}"/>
              </a:ext>
            </a:extLst>
          </p:cNvPr>
          <p:cNvPicPr>
            <a:picLocks noChangeAspect="1"/>
          </p:cNvPicPr>
          <p:nvPr/>
        </p:nvPicPr>
        <p:blipFill>
          <a:blip r:embed="rId15"/>
          <a:stretch>
            <a:fillRect/>
          </a:stretch>
        </p:blipFill>
        <p:spPr>
          <a:xfrm>
            <a:off x="4483712" y="2881557"/>
            <a:ext cx="1536591" cy="1988395"/>
          </a:xfrm>
          <a:prstGeom prst="rect">
            <a:avLst/>
          </a:prstGeom>
          <a:ln w="9525">
            <a:solidFill>
              <a:schemeClr val="bg1">
                <a:lumMod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28520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8F309EE-38C9-0A41-95AA-018B42B7B244}"/>
              </a:ext>
            </a:extLst>
          </p:cNvPr>
          <p:cNvSpPr>
            <a:spLocks noGrp="1"/>
          </p:cNvSpPr>
          <p:nvPr>
            <p:ph type="title"/>
          </p:nvPr>
        </p:nvSpPr>
        <p:spPr/>
        <p:txBody>
          <a:bodyPr/>
          <a:lstStyle/>
          <a:p>
            <a:r>
              <a:rPr lang="en-US"/>
              <a:t>Local resources supporting our global customers</a:t>
            </a:r>
          </a:p>
        </p:txBody>
      </p:sp>
      <p:pic>
        <p:nvPicPr>
          <p:cNvPr id="243" name="Picture 242">
            <a:extLst>
              <a:ext uri="{FF2B5EF4-FFF2-40B4-BE49-F238E27FC236}">
                <a16:creationId xmlns:a16="http://schemas.microsoft.com/office/drawing/2014/main" id="{425F05C3-804F-4FE1-98DA-7FE2654978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87948" y="1096359"/>
            <a:ext cx="6254803" cy="3770074"/>
          </a:xfrm>
          <a:prstGeom prst="rect">
            <a:avLst/>
          </a:prstGeom>
        </p:spPr>
      </p:pic>
      <p:sp>
        <p:nvSpPr>
          <p:cNvPr id="244" name="TextBox 243">
            <a:extLst>
              <a:ext uri="{FF2B5EF4-FFF2-40B4-BE49-F238E27FC236}">
                <a16:creationId xmlns:a16="http://schemas.microsoft.com/office/drawing/2014/main" id="{7EC571A9-F6E5-46A6-938F-B27EBBC31E00}"/>
              </a:ext>
            </a:extLst>
          </p:cNvPr>
          <p:cNvSpPr txBox="1"/>
          <p:nvPr/>
        </p:nvSpPr>
        <p:spPr>
          <a:xfrm>
            <a:off x="4190517" y="3563296"/>
            <a:ext cx="626302" cy="307777"/>
          </a:xfrm>
          <a:prstGeom prst="rect">
            <a:avLst/>
          </a:prstGeom>
          <a:noFill/>
        </p:spPr>
        <p:txBody>
          <a:bodyPr wrap="square" rtlCol="0">
            <a:spAutoFit/>
          </a:bodyPr>
          <a:lstStyle/>
          <a:p>
            <a:pPr defTabSz="914378">
              <a:defRPr/>
            </a:pPr>
            <a:r>
              <a:rPr lang="en-US" sz="700" b="1">
                <a:solidFill>
                  <a:srgbClr val="000000"/>
                </a:solidFill>
              </a:rPr>
              <a:t>Manaus</a:t>
            </a:r>
          </a:p>
          <a:p>
            <a:pPr defTabSz="914378">
              <a:defRPr/>
            </a:pPr>
            <a:r>
              <a:rPr lang="en-US" sz="700" b="1">
                <a:solidFill>
                  <a:srgbClr val="000000"/>
                </a:solidFill>
              </a:rPr>
              <a:t>São Paulo</a:t>
            </a:r>
          </a:p>
        </p:txBody>
      </p:sp>
      <p:sp>
        <p:nvSpPr>
          <p:cNvPr id="258" name="Rectangle 257">
            <a:extLst>
              <a:ext uri="{FF2B5EF4-FFF2-40B4-BE49-F238E27FC236}">
                <a16:creationId xmlns:a16="http://schemas.microsoft.com/office/drawing/2014/main" id="{DFCDD65A-BB73-45BD-985B-E8505CB2E9DF}"/>
              </a:ext>
            </a:extLst>
          </p:cNvPr>
          <p:cNvSpPr>
            <a:spLocks/>
          </p:cNvSpPr>
          <p:nvPr/>
        </p:nvSpPr>
        <p:spPr>
          <a:xfrm>
            <a:off x="4150253" y="3617046"/>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259" name="Rectangle 258">
            <a:extLst>
              <a:ext uri="{FF2B5EF4-FFF2-40B4-BE49-F238E27FC236}">
                <a16:creationId xmlns:a16="http://schemas.microsoft.com/office/drawing/2014/main" id="{33C36EB0-B95A-49D5-84FC-007E916DB233}"/>
              </a:ext>
            </a:extLst>
          </p:cNvPr>
          <p:cNvSpPr>
            <a:spLocks/>
          </p:cNvSpPr>
          <p:nvPr/>
        </p:nvSpPr>
        <p:spPr>
          <a:xfrm>
            <a:off x="4150253" y="3727550"/>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cxnSp>
        <p:nvCxnSpPr>
          <p:cNvPr id="260" name="Straight Connector 259">
            <a:extLst>
              <a:ext uri="{FF2B5EF4-FFF2-40B4-BE49-F238E27FC236}">
                <a16:creationId xmlns:a16="http://schemas.microsoft.com/office/drawing/2014/main" id="{1D0D4C09-76DA-4ECE-8B0D-895A9B31FED1}"/>
              </a:ext>
            </a:extLst>
          </p:cNvPr>
          <p:cNvCxnSpPr>
            <a:cxnSpLocks/>
          </p:cNvCxnSpPr>
          <p:nvPr/>
        </p:nvCxnSpPr>
        <p:spPr>
          <a:xfrm flipH="1">
            <a:off x="3853684" y="3707295"/>
            <a:ext cx="24811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1" name="TextBox 260">
            <a:extLst>
              <a:ext uri="{FF2B5EF4-FFF2-40B4-BE49-F238E27FC236}">
                <a16:creationId xmlns:a16="http://schemas.microsoft.com/office/drawing/2014/main" id="{EC78A3EE-C471-4C20-8A7D-89D351B37410}"/>
              </a:ext>
            </a:extLst>
          </p:cNvPr>
          <p:cNvSpPr txBox="1"/>
          <p:nvPr/>
        </p:nvSpPr>
        <p:spPr>
          <a:xfrm>
            <a:off x="1632841" y="2470382"/>
            <a:ext cx="736320" cy="415498"/>
          </a:xfrm>
          <a:prstGeom prst="rect">
            <a:avLst/>
          </a:prstGeom>
          <a:noFill/>
        </p:spPr>
        <p:txBody>
          <a:bodyPr wrap="square" rtlCol="0">
            <a:spAutoFit/>
          </a:bodyPr>
          <a:lstStyle/>
          <a:p>
            <a:pPr defTabSz="914378">
              <a:defRPr/>
            </a:pPr>
            <a:r>
              <a:rPr lang="en-US" sz="700" b="1">
                <a:solidFill>
                  <a:srgbClr val="000000"/>
                </a:solidFill>
              </a:rPr>
              <a:t>Fremont</a:t>
            </a:r>
          </a:p>
          <a:p>
            <a:pPr defTabSz="914378">
              <a:defRPr/>
            </a:pPr>
            <a:r>
              <a:rPr lang="en-US" sz="700" b="1">
                <a:solidFill>
                  <a:srgbClr val="000000"/>
                </a:solidFill>
              </a:rPr>
              <a:t>Milpitas</a:t>
            </a:r>
          </a:p>
          <a:p>
            <a:pPr defTabSz="914378">
              <a:defRPr/>
            </a:pPr>
            <a:r>
              <a:rPr lang="en-US" sz="700" b="1">
                <a:solidFill>
                  <a:srgbClr val="000000"/>
                </a:solidFill>
              </a:rPr>
              <a:t>Long Beach</a:t>
            </a:r>
          </a:p>
        </p:txBody>
      </p:sp>
      <p:sp>
        <p:nvSpPr>
          <p:cNvPr id="262" name="Rectangle 261">
            <a:extLst>
              <a:ext uri="{FF2B5EF4-FFF2-40B4-BE49-F238E27FC236}">
                <a16:creationId xmlns:a16="http://schemas.microsoft.com/office/drawing/2014/main" id="{12274D9B-1D2A-4411-A098-1A03C20D2D1A}"/>
              </a:ext>
            </a:extLst>
          </p:cNvPr>
          <p:cNvSpPr>
            <a:spLocks/>
          </p:cNvSpPr>
          <p:nvPr/>
        </p:nvSpPr>
        <p:spPr>
          <a:xfrm>
            <a:off x="1602149" y="2754926"/>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272" name="Rectangle 271">
            <a:extLst>
              <a:ext uri="{FF2B5EF4-FFF2-40B4-BE49-F238E27FC236}">
                <a16:creationId xmlns:a16="http://schemas.microsoft.com/office/drawing/2014/main" id="{42857BBE-DCCB-4624-AF34-8C21C7F741FC}"/>
              </a:ext>
            </a:extLst>
          </p:cNvPr>
          <p:cNvSpPr>
            <a:spLocks/>
          </p:cNvSpPr>
          <p:nvPr/>
        </p:nvSpPr>
        <p:spPr>
          <a:xfrm>
            <a:off x="1492964" y="2635368"/>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273" name="Rectangle 272">
            <a:extLst>
              <a:ext uri="{FF2B5EF4-FFF2-40B4-BE49-F238E27FC236}">
                <a16:creationId xmlns:a16="http://schemas.microsoft.com/office/drawing/2014/main" id="{85267803-C170-415C-8154-C84FF36AB8F3}"/>
              </a:ext>
            </a:extLst>
          </p:cNvPr>
          <p:cNvSpPr>
            <a:spLocks/>
          </p:cNvSpPr>
          <p:nvPr/>
        </p:nvSpPr>
        <p:spPr>
          <a:xfrm>
            <a:off x="1602149" y="2635368"/>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274" name="Rectangle 273">
            <a:extLst>
              <a:ext uri="{FF2B5EF4-FFF2-40B4-BE49-F238E27FC236}">
                <a16:creationId xmlns:a16="http://schemas.microsoft.com/office/drawing/2014/main" id="{B14B8AC3-3650-4BD5-A3F9-F3FA4EB4063F}"/>
              </a:ext>
            </a:extLst>
          </p:cNvPr>
          <p:cNvSpPr>
            <a:spLocks/>
          </p:cNvSpPr>
          <p:nvPr/>
        </p:nvSpPr>
        <p:spPr>
          <a:xfrm>
            <a:off x="1492964" y="2754220"/>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276" name="TextBox 275">
            <a:extLst>
              <a:ext uri="{FF2B5EF4-FFF2-40B4-BE49-F238E27FC236}">
                <a16:creationId xmlns:a16="http://schemas.microsoft.com/office/drawing/2014/main" id="{BB84004D-D93A-4354-8198-4C35FE54BF5B}"/>
              </a:ext>
            </a:extLst>
          </p:cNvPr>
          <p:cNvSpPr txBox="1"/>
          <p:nvPr/>
        </p:nvSpPr>
        <p:spPr>
          <a:xfrm>
            <a:off x="1893022" y="2072676"/>
            <a:ext cx="748759" cy="307777"/>
          </a:xfrm>
          <a:prstGeom prst="rect">
            <a:avLst/>
          </a:prstGeom>
          <a:noFill/>
        </p:spPr>
        <p:txBody>
          <a:bodyPr wrap="square" rtlCol="0">
            <a:spAutoFit/>
          </a:bodyPr>
          <a:lstStyle/>
          <a:p>
            <a:pPr defTabSz="914378">
              <a:defRPr/>
            </a:pPr>
            <a:endParaRPr lang="en-US" sz="700" b="1">
              <a:solidFill>
                <a:srgbClr val="000000"/>
              </a:solidFill>
            </a:endParaRPr>
          </a:p>
          <a:p>
            <a:pPr defTabSz="914378">
              <a:defRPr/>
            </a:pPr>
            <a:r>
              <a:rPr lang="en-US" sz="700" b="1">
                <a:solidFill>
                  <a:srgbClr val="000000"/>
                </a:solidFill>
              </a:rPr>
              <a:t>Rapid City</a:t>
            </a:r>
          </a:p>
        </p:txBody>
      </p:sp>
      <p:sp>
        <p:nvSpPr>
          <p:cNvPr id="279" name="TextBox 278">
            <a:extLst>
              <a:ext uri="{FF2B5EF4-FFF2-40B4-BE49-F238E27FC236}">
                <a16:creationId xmlns:a16="http://schemas.microsoft.com/office/drawing/2014/main" id="{3CC96A70-01A6-4CCD-BEA3-2469594D9562}"/>
              </a:ext>
            </a:extLst>
          </p:cNvPr>
          <p:cNvSpPr txBox="1"/>
          <p:nvPr/>
        </p:nvSpPr>
        <p:spPr>
          <a:xfrm>
            <a:off x="2130979" y="1628380"/>
            <a:ext cx="738791" cy="200055"/>
          </a:xfrm>
          <a:prstGeom prst="rect">
            <a:avLst/>
          </a:prstGeom>
          <a:noFill/>
        </p:spPr>
        <p:txBody>
          <a:bodyPr wrap="square" rtlCol="0">
            <a:spAutoFit/>
          </a:bodyPr>
          <a:lstStyle/>
          <a:p>
            <a:pPr defTabSz="914378">
              <a:defRPr/>
            </a:pPr>
            <a:r>
              <a:rPr lang="en-US" sz="700" b="1">
                <a:solidFill>
                  <a:srgbClr val="000000"/>
                </a:solidFill>
              </a:rPr>
              <a:t>Saskatoon</a:t>
            </a:r>
          </a:p>
        </p:txBody>
      </p:sp>
      <p:sp>
        <p:nvSpPr>
          <p:cNvPr id="280" name="TextBox 279">
            <a:extLst>
              <a:ext uri="{FF2B5EF4-FFF2-40B4-BE49-F238E27FC236}">
                <a16:creationId xmlns:a16="http://schemas.microsoft.com/office/drawing/2014/main" id="{35A1A822-61B4-4543-8AFE-0B9CC55B392A}"/>
              </a:ext>
            </a:extLst>
          </p:cNvPr>
          <p:cNvSpPr txBox="1"/>
          <p:nvPr/>
        </p:nvSpPr>
        <p:spPr>
          <a:xfrm>
            <a:off x="2136245" y="1516957"/>
            <a:ext cx="658035" cy="200055"/>
          </a:xfrm>
          <a:prstGeom prst="rect">
            <a:avLst/>
          </a:prstGeom>
          <a:noFill/>
        </p:spPr>
        <p:txBody>
          <a:bodyPr wrap="square" rtlCol="0">
            <a:spAutoFit/>
          </a:bodyPr>
          <a:lstStyle/>
          <a:p>
            <a:pPr defTabSz="914378">
              <a:defRPr/>
            </a:pPr>
            <a:r>
              <a:rPr lang="en-US" sz="700" b="1">
                <a:solidFill>
                  <a:srgbClr val="000000"/>
                </a:solidFill>
              </a:rPr>
              <a:t>Burlington</a:t>
            </a:r>
          </a:p>
        </p:txBody>
      </p:sp>
      <p:sp>
        <p:nvSpPr>
          <p:cNvPr id="305" name="TextBox 304">
            <a:extLst>
              <a:ext uri="{FF2B5EF4-FFF2-40B4-BE49-F238E27FC236}">
                <a16:creationId xmlns:a16="http://schemas.microsoft.com/office/drawing/2014/main" id="{9F673A06-CE36-414A-8C57-F898EA2A13DC}"/>
              </a:ext>
            </a:extLst>
          </p:cNvPr>
          <p:cNvSpPr txBox="1"/>
          <p:nvPr/>
        </p:nvSpPr>
        <p:spPr>
          <a:xfrm>
            <a:off x="2970994" y="1079369"/>
            <a:ext cx="894317" cy="600164"/>
          </a:xfrm>
          <a:prstGeom prst="rect">
            <a:avLst/>
          </a:prstGeom>
          <a:noFill/>
        </p:spPr>
        <p:txBody>
          <a:bodyPr wrap="square" rtlCol="0">
            <a:spAutoFit/>
          </a:bodyPr>
          <a:lstStyle/>
          <a:p>
            <a:pPr defTabSz="914378">
              <a:defRPr/>
            </a:pPr>
            <a:r>
              <a:rPr lang="en-US" sz="500" b="1">
                <a:solidFill>
                  <a:srgbClr val="000000"/>
                </a:solidFill>
              </a:rPr>
              <a:t>  </a:t>
            </a:r>
            <a:r>
              <a:rPr lang="en-US" sz="700" b="1">
                <a:solidFill>
                  <a:srgbClr val="000000"/>
                </a:solidFill>
              </a:rPr>
              <a:t>Mount Prospect</a:t>
            </a:r>
          </a:p>
          <a:p>
            <a:pPr defTabSz="914378">
              <a:defRPr/>
            </a:pPr>
            <a:r>
              <a:rPr lang="en-US" sz="700" b="1">
                <a:solidFill>
                  <a:srgbClr val="000000"/>
                </a:solidFill>
              </a:rPr>
              <a:t> Madison</a:t>
            </a:r>
          </a:p>
          <a:p>
            <a:pPr defTabSz="914378">
              <a:defRPr/>
            </a:pPr>
            <a:r>
              <a:rPr lang="en-US" sz="700" b="1">
                <a:solidFill>
                  <a:srgbClr val="000000"/>
                </a:solidFill>
              </a:rPr>
              <a:t> Chicago</a:t>
            </a:r>
          </a:p>
          <a:p>
            <a:pPr defTabSz="914378">
              <a:defRPr/>
            </a:pPr>
            <a:r>
              <a:rPr lang="en-US" sz="700" b="1">
                <a:solidFill>
                  <a:srgbClr val="000000"/>
                </a:solidFill>
              </a:rPr>
              <a:t> Champaign</a:t>
            </a:r>
          </a:p>
          <a:p>
            <a:pPr defTabSz="914378">
              <a:defRPr/>
            </a:pPr>
            <a:endParaRPr lang="en-US" sz="500" b="1">
              <a:solidFill>
                <a:srgbClr val="000000"/>
              </a:solidFill>
            </a:endParaRPr>
          </a:p>
        </p:txBody>
      </p:sp>
      <p:sp>
        <p:nvSpPr>
          <p:cNvPr id="306" name="Rectangle 305">
            <a:extLst>
              <a:ext uri="{FF2B5EF4-FFF2-40B4-BE49-F238E27FC236}">
                <a16:creationId xmlns:a16="http://schemas.microsoft.com/office/drawing/2014/main" id="{B8F807EC-EF52-4D4F-BD63-0C46530D7022}"/>
              </a:ext>
            </a:extLst>
          </p:cNvPr>
          <p:cNvSpPr>
            <a:spLocks/>
          </p:cNvSpPr>
          <p:nvPr/>
        </p:nvSpPr>
        <p:spPr>
          <a:xfrm>
            <a:off x="2955057" y="1129186"/>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07" name="Rectangle 306">
            <a:extLst>
              <a:ext uri="{FF2B5EF4-FFF2-40B4-BE49-F238E27FC236}">
                <a16:creationId xmlns:a16="http://schemas.microsoft.com/office/drawing/2014/main" id="{31E04C2F-F1CF-46AC-85E6-EDB146123F20}"/>
              </a:ext>
            </a:extLst>
          </p:cNvPr>
          <p:cNvSpPr>
            <a:spLocks/>
          </p:cNvSpPr>
          <p:nvPr/>
        </p:nvSpPr>
        <p:spPr>
          <a:xfrm>
            <a:off x="2955057" y="1340200"/>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08" name="Rectangle 307">
            <a:extLst>
              <a:ext uri="{FF2B5EF4-FFF2-40B4-BE49-F238E27FC236}">
                <a16:creationId xmlns:a16="http://schemas.microsoft.com/office/drawing/2014/main" id="{9310D517-27F5-433C-9212-9EE84A12D474}"/>
              </a:ext>
            </a:extLst>
          </p:cNvPr>
          <p:cNvSpPr>
            <a:spLocks/>
          </p:cNvSpPr>
          <p:nvPr/>
        </p:nvSpPr>
        <p:spPr>
          <a:xfrm>
            <a:off x="2955057" y="1233725"/>
            <a:ext cx="91440" cy="91440"/>
          </a:xfrm>
          <a:prstGeom prst="rect">
            <a:avLst/>
          </a:prstGeom>
          <a:solidFill>
            <a:srgbClr val="92D05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09" name="TextBox 308">
            <a:extLst>
              <a:ext uri="{FF2B5EF4-FFF2-40B4-BE49-F238E27FC236}">
                <a16:creationId xmlns:a16="http://schemas.microsoft.com/office/drawing/2014/main" id="{51E48B39-403C-4370-BD33-BA8C4003D474}"/>
              </a:ext>
            </a:extLst>
          </p:cNvPr>
          <p:cNvSpPr txBox="1"/>
          <p:nvPr/>
        </p:nvSpPr>
        <p:spPr>
          <a:xfrm>
            <a:off x="3610986" y="2254935"/>
            <a:ext cx="563671" cy="200055"/>
          </a:xfrm>
          <a:prstGeom prst="rect">
            <a:avLst/>
          </a:prstGeom>
          <a:noFill/>
        </p:spPr>
        <p:txBody>
          <a:bodyPr wrap="square" rtlCol="0">
            <a:spAutoFit/>
          </a:bodyPr>
          <a:lstStyle/>
          <a:p>
            <a:pPr defTabSz="914378">
              <a:spcAft>
                <a:spcPts val="100"/>
              </a:spcAft>
              <a:defRPr/>
            </a:pPr>
            <a:r>
              <a:rPr lang="en-US" sz="700" b="1">
                <a:solidFill>
                  <a:srgbClr val="000000"/>
                </a:solidFill>
              </a:rPr>
              <a:t>Beverly</a:t>
            </a:r>
          </a:p>
        </p:txBody>
      </p:sp>
      <p:sp>
        <p:nvSpPr>
          <p:cNvPr id="310" name="TextBox 309">
            <a:extLst>
              <a:ext uri="{FF2B5EF4-FFF2-40B4-BE49-F238E27FC236}">
                <a16:creationId xmlns:a16="http://schemas.microsoft.com/office/drawing/2014/main" id="{D40642C1-0417-4FB4-A1B0-848FC13E6CFD}"/>
              </a:ext>
            </a:extLst>
          </p:cNvPr>
          <p:cNvSpPr txBox="1"/>
          <p:nvPr/>
        </p:nvSpPr>
        <p:spPr>
          <a:xfrm>
            <a:off x="2291437" y="2933602"/>
            <a:ext cx="885090" cy="415498"/>
          </a:xfrm>
          <a:prstGeom prst="rect">
            <a:avLst/>
          </a:prstGeom>
          <a:noFill/>
        </p:spPr>
        <p:txBody>
          <a:bodyPr wrap="square" rtlCol="0">
            <a:spAutoFit/>
          </a:bodyPr>
          <a:lstStyle/>
          <a:p>
            <a:pPr defTabSz="914378">
              <a:defRPr/>
            </a:pPr>
            <a:r>
              <a:rPr lang="en-US" sz="700" b="1">
                <a:solidFill>
                  <a:srgbClr val="000000"/>
                </a:solidFill>
              </a:rPr>
              <a:t>Piedras Negras</a:t>
            </a:r>
          </a:p>
          <a:p>
            <a:pPr defTabSz="914378">
              <a:defRPr/>
            </a:pPr>
            <a:r>
              <a:rPr lang="en-US" sz="700" b="1">
                <a:solidFill>
                  <a:srgbClr val="000000"/>
                </a:solidFill>
              </a:rPr>
              <a:t>Matamoros</a:t>
            </a:r>
          </a:p>
          <a:p>
            <a:pPr defTabSz="914378">
              <a:defRPr/>
            </a:pPr>
            <a:r>
              <a:rPr lang="en-US" sz="700" b="1" err="1">
                <a:solidFill>
                  <a:srgbClr val="000000"/>
                </a:solidFill>
              </a:rPr>
              <a:t>Muzquiz</a:t>
            </a:r>
            <a:r>
              <a:rPr lang="en-US" sz="700" b="1">
                <a:solidFill>
                  <a:srgbClr val="000000"/>
                </a:solidFill>
              </a:rPr>
              <a:t> </a:t>
            </a:r>
          </a:p>
        </p:txBody>
      </p:sp>
      <p:sp>
        <p:nvSpPr>
          <p:cNvPr id="311" name="Rectangle 310">
            <a:extLst>
              <a:ext uri="{FF2B5EF4-FFF2-40B4-BE49-F238E27FC236}">
                <a16:creationId xmlns:a16="http://schemas.microsoft.com/office/drawing/2014/main" id="{BA4584D2-5732-4449-A9A2-E2895A00429D}"/>
              </a:ext>
            </a:extLst>
          </p:cNvPr>
          <p:cNvSpPr>
            <a:spLocks/>
          </p:cNvSpPr>
          <p:nvPr/>
        </p:nvSpPr>
        <p:spPr>
          <a:xfrm>
            <a:off x="2268078" y="2981789"/>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grpSp>
        <p:nvGrpSpPr>
          <p:cNvPr id="312" name="Group 311">
            <a:extLst>
              <a:ext uri="{FF2B5EF4-FFF2-40B4-BE49-F238E27FC236}">
                <a16:creationId xmlns:a16="http://schemas.microsoft.com/office/drawing/2014/main" id="{7616DBC8-2D25-4E19-86E3-960F95AD12C5}"/>
              </a:ext>
            </a:extLst>
          </p:cNvPr>
          <p:cNvGrpSpPr/>
          <p:nvPr/>
        </p:nvGrpSpPr>
        <p:grpSpPr>
          <a:xfrm>
            <a:off x="3839151" y="2505967"/>
            <a:ext cx="1319546" cy="301425"/>
            <a:chOff x="3461449" y="2505965"/>
            <a:chExt cx="1319546" cy="301425"/>
          </a:xfrm>
        </p:grpSpPr>
        <p:sp>
          <p:nvSpPr>
            <p:cNvPr id="313" name="TextBox 312">
              <a:extLst>
                <a:ext uri="{FF2B5EF4-FFF2-40B4-BE49-F238E27FC236}">
                  <a16:creationId xmlns:a16="http://schemas.microsoft.com/office/drawing/2014/main" id="{F0EEEA72-EB54-445A-95C3-E828E74A82D7}"/>
                </a:ext>
              </a:extLst>
            </p:cNvPr>
            <p:cNvSpPr txBox="1"/>
            <p:nvPr/>
          </p:nvSpPr>
          <p:spPr>
            <a:xfrm>
              <a:off x="3608430" y="2607335"/>
              <a:ext cx="1172565" cy="200055"/>
            </a:xfrm>
            <a:prstGeom prst="rect">
              <a:avLst/>
            </a:prstGeom>
            <a:noFill/>
          </p:spPr>
          <p:txBody>
            <a:bodyPr wrap="square" rtlCol="0">
              <a:spAutoFit/>
            </a:bodyPr>
            <a:lstStyle/>
            <a:p>
              <a:pPr defTabSz="914378">
                <a:defRPr/>
              </a:pPr>
              <a:r>
                <a:rPr lang="en-US" sz="700" b="1" err="1">
                  <a:solidFill>
                    <a:srgbClr val="000000"/>
                  </a:solidFill>
                </a:rPr>
                <a:t>Charneca</a:t>
              </a:r>
              <a:r>
                <a:rPr lang="en-US" sz="700" b="1">
                  <a:solidFill>
                    <a:srgbClr val="000000"/>
                  </a:solidFill>
                </a:rPr>
                <a:t> de </a:t>
              </a:r>
              <a:r>
                <a:rPr lang="en-US" sz="700" b="1" err="1">
                  <a:solidFill>
                    <a:srgbClr val="000000"/>
                  </a:solidFill>
                </a:rPr>
                <a:t>Caparica</a:t>
              </a:r>
              <a:endParaRPr lang="en-US" sz="700" b="1">
                <a:solidFill>
                  <a:srgbClr val="000000"/>
                </a:solidFill>
              </a:endParaRPr>
            </a:p>
          </p:txBody>
        </p:sp>
        <p:sp>
          <p:nvSpPr>
            <p:cNvPr id="314" name="TextBox 313">
              <a:extLst>
                <a:ext uri="{FF2B5EF4-FFF2-40B4-BE49-F238E27FC236}">
                  <a16:creationId xmlns:a16="http://schemas.microsoft.com/office/drawing/2014/main" id="{D4FA421B-FEC9-48CF-9F29-E396936D253D}"/>
                </a:ext>
              </a:extLst>
            </p:cNvPr>
            <p:cNvSpPr txBox="1"/>
            <p:nvPr/>
          </p:nvSpPr>
          <p:spPr>
            <a:xfrm>
              <a:off x="3617515" y="2505965"/>
              <a:ext cx="821291" cy="165970"/>
            </a:xfrm>
            <a:prstGeom prst="rect">
              <a:avLst/>
            </a:prstGeom>
            <a:noFill/>
          </p:spPr>
          <p:txBody>
            <a:bodyPr wrap="square" rtlCol="0">
              <a:noAutofit/>
            </a:bodyPr>
            <a:lstStyle/>
            <a:p>
              <a:pPr defTabSz="914378">
                <a:defRPr/>
              </a:pPr>
              <a:r>
                <a:rPr lang="en-US" sz="700" b="1">
                  <a:solidFill>
                    <a:srgbClr val="000000"/>
                  </a:solidFill>
                </a:rPr>
                <a:t>San Sebastian</a:t>
              </a:r>
            </a:p>
          </p:txBody>
        </p:sp>
        <p:sp>
          <p:nvSpPr>
            <p:cNvPr id="315" name="Rectangle 314">
              <a:extLst>
                <a:ext uri="{FF2B5EF4-FFF2-40B4-BE49-F238E27FC236}">
                  <a16:creationId xmlns:a16="http://schemas.microsoft.com/office/drawing/2014/main" id="{4FEFCEE6-A7C1-4E11-B09A-3EF8188004DA}"/>
                </a:ext>
              </a:extLst>
            </p:cNvPr>
            <p:cNvSpPr>
              <a:spLocks/>
            </p:cNvSpPr>
            <p:nvPr/>
          </p:nvSpPr>
          <p:spPr>
            <a:xfrm>
              <a:off x="3577449" y="2549080"/>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16" name="Rectangle 315">
              <a:extLst>
                <a:ext uri="{FF2B5EF4-FFF2-40B4-BE49-F238E27FC236}">
                  <a16:creationId xmlns:a16="http://schemas.microsoft.com/office/drawing/2014/main" id="{6E980765-FFBF-423F-A687-DDCA4322E2C6}"/>
                </a:ext>
              </a:extLst>
            </p:cNvPr>
            <p:cNvSpPr>
              <a:spLocks/>
            </p:cNvSpPr>
            <p:nvPr/>
          </p:nvSpPr>
          <p:spPr>
            <a:xfrm>
              <a:off x="3576864" y="2662569"/>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17" name="Rectangle 316">
              <a:extLst>
                <a:ext uri="{FF2B5EF4-FFF2-40B4-BE49-F238E27FC236}">
                  <a16:creationId xmlns:a16="http://schemas.microsoft.com/office/drawing/2014/main" id="{65FFCD4D-1D0C-4892-B33E-5856E0BA4379}"/>
                </a:ext>
              </a:extLst>
            </p:cNvPr>
            <p:cNvSpPr>
              <a:spLocks/>
            </p:cNvSpPr>
            <p:nvPr/>
          </p:nvSpPr>
          <p:spPr>
            <a:xfrm>
              <a:off x="3461449" y="2662569"/>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grpSp>
      <p:sp>
        <p:nvSpPr>
          <p:cNvPr id="318" name="Rectangle 317">
            <a:extLst>
              <a:ext uri="{FF2B5EF4-FFF2-40B4-BE49-F238E27FC236}">
                <a16:creationId xmlns:a16="http://schemas.microsoft.com/office/drawing/2014/main" id="{F8FAD059-75D1-441E-B0B8-ED1859631762}"/>
              </a:ext>
            </a:extLst>
          </p:cNvPr>
          <p:cNvSpPr>
            <a:spLocks/>
          </p:cNvSpPr>
          <p:nvPr/>
        </p:nvSpPr>
        <p:spPr>
          <a:xfrm>
            <a:off x="5862273" y="1802850"/>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19" name="TextBox 318">
            <a:extLst>
              <a:ext uri="{FF2B5EF4-FFF2-40B4-BE49-F238E27FC236}">
                <a16:creationId xmlns:a16="http://schemas.microsoft.com/office/drawing/2014/main" id="{A98FD711-D0EA-4B7D-9E23-AFB81FB6154F}"/>
              </a:ext>
            </a:extLst>
          </p:cNvPr>
          <p:cNvSpPr txBox="1"/>
          <p:nvPr/>
        </p:nvSpPr>
        <p:spPr>
          <a:xfrm>
            <a:off x="5398251" y="1951026"/>
            <a:ext cx="567088" cy="307777"/>
          </a:xfrm>
          <a:prstGeom prst="rect">
            <a:avLst/>
          </a:prstGeom>
          <a:noFill/>
        </p:spPr>
        <p:txBody>
          <a:bodyPr wrap="square" rtlCol="0">
            <a:spAutoFit/>
          </a:bodyPr>
          <a:lstStyle/>
          <a:p>
            <a:pPr defTabSz="914378">
              <a:defRPr/>
            </a:pPr>
            <a:endParaRPr lang="en-US" sz="700" b="1">
              <a:solidFill>
                <a:srgbClr val="000000"/>
              </a:solidFill>
            </a:endParaRPr>
          </a:p>
          <a:p>
            <a:pPr defTabSz="914378">
              <a:defRPr/>
            </a:pPr>
            <a:r>
              <a:rPr lang="en-US" sz="700" b="1" err="1">
                <a:solidFill>
                  <a:srgbClr val="000000"/>
                </a:solidFill>
              </a:rPr>
              <a:t>Legnago</a:t>
            </a:r>
            <a:endParaRPr lang="en-US" sz="700" b="1">
              <a:solidFill>
                <a:srgbClr val="000000"/>
              </a:solidFill>
            </a:endParaRPr>
          </a:p>
        </p:txBody>
      </p:sp>
      <p:sp>
        <p:nvSpPr>
          <p:cNvPr id="320" name="TextBox 319">
            <a:extLst>
              <a:ext uri="{FF2B5EF4-FFF2-40B4-BE49-F238E27FC236}">
                <a16:creationId xmlns:a16="http://schemas.microsoft.com/office/drawing/2014/main" id="{9F482EBD-266C-4116-BAC6-E299FA8FF368}"/>
              </a:ext>
            </a:extLst>
          </p:cNvPr>
          <p:cNvSpPr txBox="1"/>
          <p:nvPr/>
        </p:nvSpPr>
        <p:spPr>
          <a:xfrm>
            <a:off x="6648600" y="1457407"/>
            <a:ext cx="599939" cy="669414"/>
          </a:xfrm>
          <a:prstGeom prst="rect">
            <a:avLst/>
          </a:prstGeom>
          <a:noFill/>
        </p:spPr>
        <p:txBody>
          <a:bodyPr wrap="square" rtlCol="0">
            <a:spAutoFit/>
          </a:bodyPr>
          <a:lstStyle/>
          <a:p>
            <a:pPr defTabSz="914378">
              <a:spcBef>
                <a:spcPts val="100"/>
              </a:spcBef>
              <a:defRPr/>
            </a:pPr>
            <a:r>
              <a:rPr lang="en-US" sz="700" b="1">
                <a:solidFill>
                  <a:srgbClr val="000000"/>
                </a:solidFill>
              </a:rPr>
              <a:t>Beijing</a:t>
            </a:r>
          </a:p>
          <a:p>
            <a:pPr defTabSz="914378">
              <a:spcAft>
                <a:spcPts val="100"/>
              </a:spcAft>
              <a:defRPr/>
            </a:pPr>
            <a:r>
              <a:rPr lang="en-US" sz="700" b="1">
                <a:solidFill>
                  <a:srgbClr val="000000"/>
                </a:solidFill>
              </a:rPr>
              <a:t>Wuxi</a:t>
            </a:r>
          </a:p>
          <a:p>
            <a:pPr defTabSz="914378">
              <a:spcAft>
                <a:spcPts val="100"/>
              </a:spcAft>
              <a:defRPr/>
            </a:pPr>
            <a:r>
              <a:rPr lang="en-US" sz="700" b="1">
                <a:solidFill>
                  <a:srgbClr val="000000"/>
                </a:solidFill>
              </a:rPr>
              <a:t>Suzhou</a:t>
            </a:r>
          </a:p>
          <a:p>
            <a:pPr defTabSz="914378">
              <a:spcAft>
                <a:spcPts val="100"/>
              </a:spcAft>
              <a:defRPr/>
            </a:pPr>
            <a:r>
              <a:rPr lang="en-US" sz="700" b="1">
                <a:solidFill>
                  <a:srgbClr val="000000"/>
                </a:solidFill>
              </a:rPr>
              <a:t>Shanghai</a:t>
            </a:r>
          </a:p>
          <a:p>
            <a:pPr defTabSz="914378">
              <a:spcAft>
                <a:spcPts val="100"/>
              </a:spcAft>
              <a:defRPr/>
            </a:pPr>
            <a:r>
              <a:rPr lang="en-US" sz="700" b="1">
                <a:solidFill>
                  <a:srgbClr val="000000"/>
                </a:solidFill>
              </a:rPr>
              <a:t>Kunshan</a:t>
            </a:r>
          </a:p>
        </p:txBody>
      </p:sp>
      <p:sp>
        <p:nvSpPr>
          <p:cNvPr id="321" name="TextBox 320">
            <a:extLst>
              <a:ext uri="{FF2B5EF4-FFF2-40B4-BE49-F238E27FC236}">
                <a16:creationId xmlns:a16="http://schemas.microsoft.com/office/drawing/2014/main" id="{05D0EF0D-15FE-4FAF-A2F2-A812D9565F68}"/>
              </a:ext>
            </a:extLst>
          </p:cNvPr>
          <p:cNvSpPr txBox="1"/>
          <p:nvPr/>
        </p:nvSpPr>
        <p:spPr>
          <a:xfrm>
            <a:off x="7676260" y="2101045"/>
            <a:ext cx="583395" cy="307777"/>
          </a:xfrm>
          <a:prstGeom prst="rect">
            <a:avLst/>
          </a:prstGeom>
          <a:noFill/>
        </p:spPr>
        <p:txBody>
          <a:bodyPr wrap="square" rtlCol="0">
            <a:spAutoFit/>
          </a:bodyPr>
          <a:lstStyle/>
          <a:p>
            <a:pPr defTabSz="914378">
              <a:defRPr/>
            </a:pPr>
            <a:r>
              <a:rPr lang="en-US" sz="700" b="1">
                <a:solidFill>
                  <a:srgbClr val="000000"/>
                </a:solidFill>
              </a:rPr>
              <a:t>Tsukuba</a:t>
            </a:r>
          </a:p>
          <a:p>
            <a:pPr defTabSz="914378">
              <a:defRPr/>
            </a:pPr>
            <a:r>
              <a:rPr lang="en-US" sz="700" b="1">
                <a:solidFill>
                  <a:srgbClr val="000000"/>
                </a:solidFill>
              </a:rPr>
              <a:t>Tokyo</a:t>
            </a:r>
          </a:p>
        </p:txBody>
      </p:sp>
      <p:sp>
        <p:nvSpPr>
          <p:cNvPr id="322" name="TextBox 321">
            <a:extLst>
              <a:ext uri="{FF2B5EF4-FFF2-40B4-BE49-F238E27FC236}">
                <a16:creationId xmlns:a16="http://schemas.microsoft.com/office/drawing/2014/main" id="{A363A13C-CB97-4E05-9CD4-D60B1D22AD80}"/>
              </a:ext>
            </a:extLst>
          </p:cNvPr>
          <p:cNvSpPr txBox="1"/>
          <p:nvPr/>
        </p:nvSpPr>
        <p:spPr>
          <a:xfrm>
            <a:off x="7850789" y="2446188"/>
            <a:ext cx="640587" cy="307777"/>
          </a:xfrm>
          <a:prstGeom prst="rect">
            <a:avLst/>
          </a:prstGeom>
          <a:noFill/>
        </p:spPr>
        <p:txBody>
          <a:bodyPr wrap="square" rtlCol="0">
            <a:spAutoFit/>
          </a:bodyPr>
          <a:lstStyle/>
          <a:p>
            <a:pPr defTabSz="914378">
              <a:defRPr/>
            </a:pPr>
            <a:r>
              <a:rPr lang="en-US" sz="700" b="1" err="1">
                <a:solidFill>
                  <a:srgbClr val="000000"/>
                </a:solidFill>
              </a:rPr>
              <a:t>Seongham</a:t>
            </a:r>
            <a:endParaRPr lang="en-US" sz="700" b="1">
              <a:solidFill>
                <a:srgbClr val="000000"/>
              </a:solidFill>
            </a:endParaRPr>
          </a:p>
          <a:p>
            <a:pPr defTabSz="914378">
              <a:defRPr/>
            </a:pPr>
            <a:r>
              <a:rPr lang="en-US" sz="700" b="1">
                <a:solidFill>
                  <a:srgbClr val="000000"/>
                </a:solidFill>
              </a:rPr>
              <a:t>Seoul</a:t>
            </a:r>
          </a:p>
        </p:txBody>
      </p:sp>
      <p:sp>
        <p:nvSpPr>
          <p:cNvPr id="323" name="TextBox 322">
            <a:extLst>
              <a:ext uri="{FF2B5EF4-FFF2-40B4-BE49-F238E27FC236}">
                <a16:creationId xmlns:a16="http://schemas.microsoft.com/office/drawing/2014/main" id="{9981FBBD-1373-4EC2-B662-5F596D5FFBDA}"/>
              </a:ext>
            </a:extLst>
          </p:cNvPr>
          <p:cNvSpPr txBox="1"/>
          <p:nvPr/>
        </p:nvSpPr>
        <p:spPr>
          <a:xfrm>
            <a:off x="7320549" y="2717499"/>
            <a:ext cx="613774" cy="200055"/>
          </a:xfrm>
          <a:prstGeom prst="rect">
            <a:avLst/>
          </a:prstGeom>
          <a:noFill/>
        </p:spPr>
        <p:txBody>
          <a:bodyPr wrap="square" rtlCol="0">
            <a:spAutoFit/>
          </a:bodyPr>
          <a:lstStyle/>
          <a:p>
            <a:pPr defTabSz="914378">
              <a:defRPr/>
            </a:pPr>
            <a:r>
              <a:rPr lang="en-US" sz="700" b="1">
                <a:solidFill>
                  <a:srgbClr val="000000"/>
                </a:solidFill>
              </a:rPr>
              <a:t>Chu-</a:t>
            </a:r>
            <a:r>
              <a:rPr lang="en-US" sz="700" b="1" err="1">
                <a:solidFill>
                  <a:srgbClr val="000000"/>
                </a:solidFill>
              </a:rPr>
              <a:t>pei</a:t>
            </a:r>
            <a:endParaRPr lang="en-US" sz="700" b="1">
              <a:solidFill>
                <a:srgbClr val="000000"/>
              </a:solidFill>
            </a:endParaRPr>
          </a:p>
        </p:txBody>
      </p:sp>
      <p:sp>
        <p:nvSpPr>
          <p:cNvPr id="324" name="TextBox 323">
            <a:extLst>
              <a:ext uri="{FF2B5EF4-FFF2-40B4-BE49-F238E27FC236}">
                <a16:creationId xmlns:a16="http://schemas.microsoft.com/office/drawing/2014/main" id="{2332E234-9C65-4748-9F8C-C4A4DD6B454D}"/>
              </a:ext>
            </a:extLst>
          </p:cNvPr>
          <p:cNvSpPr txBox="1"/>
          <p:nvPr/>
        </p:nvSpPr>
        <p:spPr>
          <a:xfrm>
            <a:off x="7286402" y="2976295"/>
            <a:ext cx="626039" cy="307777"/>
          </a:xfrm>
          <a:prstGeom prst="rect">
            <a:avLst/>
          </a:prstGeom>
          <a:noFill/>
        </p:spPr>
        <p:txBody>
          <a:bodyPr wrap="square" rtlCol="0">
            <a:spAutoFit/>
          </a:bodyPr>
          <a:lstStyle/>
          <a:p>
            <a:pPr defTabSz="914378">
              <a:defRPr/>
            </a:pPr>
            <a:r>
              <a:rPr lang="en-US" sz="700" b="1" err="1">
                <a:solidFill>
                  <a:srgbClr val="000000"/>
                </a:solidFill>
              </a:rPr>
              <a:t>Taguig</a:t>
            </a:r>
            <a:endParaRPr lang="en-US" sz="700" b="1">
              <a:solidFill>
                <a:srgbClr val="000000"/>
              </a:solidFill>
            </a:endParaRPr>
          </a:p>
          <a:p>
            <a:pPr defTabSz="914378">
              <a:defRPr/>
            </a:pPr>
            <a:r>
              <a:rPr lang="en-US" sz="700" b="1" err="1">
                <a:solidFill>
                  <a:srgbClr val="000000"/>
                </a:solidFill>
              </a:rPr>
              <a:t>Lipa</a:t>
            </a:r>
            <a:r>
              <a:rPr lang="en-US" sz="700" b="1">
                <a:solidFill>
                  <a:srgbClr val="000000"/>
                </a:solidFill>
              </a:rPr>
              <a:t> City</a:t>
            </a:r>
          </a:p>
        </p:txBody>
      </p:sp>
      <p:sp>
        <p:nvSpPr>
          <p:cNvPr id="325" name="TextBox 324">
            <a:extLst>
              <a:ext uri="{FF2B5EF4-FFF2-40B4-BE49-F238E27FC236}">
                <a16:creationId xmlns:a16="http://schemas.microsoft.com/office/drawing/2014/main" id="{54FF1EB5-23E2-48E3-90A9-DE8C04FAAFA5}"/>
              </a:ext>
            </a:extLst>
          </p:cNvPr>
          <p:cNvSpPr txBox="1"/>
          <p:nvPr/>
        </p:nvSpPr>
        <p:spPr>
          <a:xfrm>
            <a:off x="7314767" y="2620116"/>
            <a:ext cx="544881" cy="200055"/>
          </a:xfrm>
          <a:prstGeom prst="rect">
            <a:avLst/>
          </a:prstGeom>
          <a:noFill/>
        </p:spPr>
        <p:txBody>
          <a:bodyPr wrap="square" rtlCol="0">
            <a:spAutoFit/>
          </a:bodyPr>
          <a:lstStyle/>
          <a:p>
            <a:pPr defTabSz="914378">
              <a:defRPr/>
            </a:pPr>
            <a:r>
              <a:rPr lang="en-US" sz="700" b="1">
                <a:solidFill>
                  <a:srgbClr val="000000"/>
                </a:solidFill>
              </a:rPr>
              <a:t>Taipei</a:t>
            </a:r>
          </a:p>
        </p:txBody>
      </p:sp>
      <p:sp>
        <p:nvSpPr>
          <p:cNvPr id="326" name="TextBox 325">
            <a:extLst>
              <a:ext uri="{FF2B5EF4-FFF2-40B4-BE49-F238E27FC236}">
                <a16:creationId xmlns:a16="http://schemas.microsoft.com/office/drawing/2014/main" id="{DFEE8FA7-1E4E-4823-9E3E-7F1158EBB1C4}"/>
              </a:ext>
            </a:extLst>
          </p:cNvPr>
          <p:cNvSpPr txBox="1"/>
          <p:nvPr/>
        </p:nvSpPr>
        <p:spPr>
          <a:xfrm>
            <a:off x="5832226" y="3146368"/>
            <a:ext cx="651353" cy="200055"/>
          </a:xfrm>
          <a:prstGeom prst="rect">
            <a:avLst/>
          </a:prstGeom>
          <a:noFill/>
        </p:spPr>
        <p:txBody>
          <a:bodyPr wrap="square" rtlCol="0">
            <a:spAutoFit/>
          </a:bodyPr>
          <a:lstStyle/>
          <a:p>
            <a:pPr defTabSz="914378">
              <a:defRPr/>
            </a:pPr>
            <a:r>
              <a:rPr lang="en-US" sz="700" b="1">
                <a:solidFill>
                  <a:srgbClr val="000000"/>
                </a:solidFill>
              </a:rPr>
              <a:t>Singapore</a:t>
            </a:r>
          </a:p>
        </p:txBody>
      </p:sp>
      <p:sp>
        <p:nvSpPr>
          <p:cNvPr id="327" name="TextBox 326">
            <a:extLst>
              <a:ext uri="{FF2B5EF4-FFF2-40B4-BE49-F238E27FC236}">
                <a16:creationId xmlns:a16="http://schemas.microsoft.com/office/drawing/2014/main" id="{2E7D5BFC-6643-45C8-AA33-E220E0F91010}"/>
              </a:ext>
            </a:extLst>
          </p:cNvPr>
          <p:cNvSpPr txBox="1"/>
          <p:nvPr/>
        </p:nvSpPr>
        <p:spPr>
          <a:xfrm>
            <a:off x="6132761" y="2378765"/>
            <a:ext cx="664098" cy="307777"/>
          </a:xfrm>
          <a:prstGeom prst="rect">
            <a:avLst/>
          </a:prstGeom>
          <a:noFill/>
        </p:spPr>
        <p:txBody>
          <a:bodyPr wrap="square" rtlCol="0">
            <a:spAutoFit/>
          </a:bodyPr>
          <a:lstStyle/>
          <a:p>
            <a:pPr defTabSz="914378">
              <a:defRPr/>
            </a:pPr>
            <a:r>
              <a:rPr lang="en-US" sz="700" b="1">
                <a:solidFill>
                  <a:srgbClr val="000000"/>
                </a:solidFill>
              </a:rPr>
              <a:t>Dongguan</a:t>
            </a:r>
          </a:p>
          <a:p>
            <a:pPr defTabSz="914378">
              <a:defRPr/>
            </a:pPr>
            <a:r>
              <a:rPr lang="en-US" sz="700" b="1">
                <a:solidFill>
                  <a:srgbClr val="000000"/>
                </a:solidFill>
              </a:rPr>
              <a:t>Hong Kong</a:t>
            </a:r>
          </a:p>
        </p:txBody>
      </p:sp>
      <p:cxnSp>
        <p:nvCxnSpPr>
          <p:cNvPr id="328" name="Straight Connector 327">
            <a:extLst>
              <a:ext uri="{FF2B5EF4-FFF2-40B4-BE49-F238E27FC236}">
                <a16:creationId xmlns:a16="http://schemas.microsoft.com/office/drawing/2014/main" id="{E8496554-1D80-46BC-8B16-4B4F9632AA56}"/>
              </a:ext>
            </a:extLst>
          </p:cNvPr>
          <p:cNvCxnSpPr>
            <a:cxnSpLocks/>
          </p:cNvCxnSpPr>
          <p:nvPr/>
        </p:nvCxnSpPr>
        <p:spPr>
          <a:xfrm>
            <a:off x="4911392" y="2162663"/>
            <a:ext cx="285449" cy="0"/>
          </a:xfrm>
          <a:prstGeom prst="line">
            <a:avLst/>
          </a:prstGeom>
        </p:spPr>
        <p:style>
          <a:lnRef idx="1">
            <a:schemeClr val="dk1"/>
          </a:lnRef>
          <a:fillRef idx="0">
            <a:schemeClr val="dk1"/>
          </a:fillRef>
          <a:effectRef idx="0">
            <a:schemeClr val="dk1"/>
          </a:effectRef>
          <a:fontRef idx="minor">
            <a:schemeClr val="tx1"/>
          </a:fontRef>
        </p:style>
      </p:cxnSp>
      <p:sp>
        <p:nvSpPr>
          <p:cNvPr id="329" name="Rectangle 328">
            <a:extLst>
              <a:ext uri="{FF2B5EF4-FFF2-40B4-BE49-F238E27FC236}">
                <a16:creationId xmlns:a16="http://schemas.microsoft.com/office/drawing/2014/main" id="{2CC15397-DDD7-4803-BC08-563B2FF44461}"/>
              </a:ext>
            </a:extLst>
          </p:cNvPr>
          <p:cNvSpPr>
            <a:spLocks/>
          </p:cNvSpPr>
          <p:nvPr/>
        </p:nvSpPr>
        <p:spPr>
          <a:xfrm>
            <a:off x="6622724" y="1498489"/>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30" name="Rectangle 329">
            <a:extLst>
              <a:ext uri="{FF2B5EF4-FFF2-40B4-BE49-F238E27FC236}">
                <a16:creationId xmlns:a16="http://schemas.microsoft.com/office/drawing/2014/main" id="{83E79BD7-C150-4B9B-8CE7-942B26AE63F8}"/>
              </a:ext>
            </a:extLst>
          </p:cNvPr>
          <p:cNvSpPr>
            <a:spLocks/>
          </p:cNvSpPr>
          <p:nvPr/>
        </p:nvSpPr>
        <p:spPr>
          <a:xfrm>
            <a:off x="6622724" y="1853061"/>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31" name="Rectangle 330">
            <a:extLst>
              <a:ext uri="{FF2B5EF4-FFF2-40B4-BE49-F238E27FC236}">
                <a16:creationId xmlns:a16="http://schemas.microsoft.com/office/drawing/2014/main" id="{FFF0DCD1-F5F6-400A-80D1-56A909AB8385}"/>
              </a:ext>
            </a:extLst>
          </p:cNvPr>
          <p:cNvSpPr>
            <a:spLocks/>
          </p:cNvSpPr>
          <p:nvPr/>
        </p:nvSpPr>
        <p:spPr>
          <a:xfrm>
            <a:off x="6622724" y="1731195"/>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32" name="Rectangle 331">
            <a:extLst>
              <a:ext uri="{FF2B5EF4-FFF2-40B4-BE49-F238E27FC236}">
                <a16:creationId xmlns:a16="http://schemas.microsoft.com/office/drawing/2014/main" id="{46E8CCD7-723E-42E0-B4BA-92A6CECB57F7}"/>
              </a:ext>
            </a:extLst>
          </p:cNvPr>
          <p:cNvSpPr>
            <a:spLocks/>
          </p:cNvSpPr>
          <p:nvPr/>
        </p:nvSpPr>
        <p:spPr>
          <a:xfrm>
            <a:off x="6503655" y="1853061"/>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33" name="Rectangle 332">
            <a:extLst>
              <a:ext uri="{FF2B5EF4-FFF2-40B4-BE49-F238E27FC236}">
                <a16:creationId xmlns:a16="http://schemas.microsoft.com/office/drawing/2014/main" id="{5C5890AD-C8C3-4F01-9C6A-B6E4AC9C612B}"/>
              </a:ext>
            </a:extLst>
          </p:cNvPr>
          <p:cNvSpPr>
            <a:spLocks/>
          </p:cNvSpPr>
          <p:nvPr/>
        </p:nvSpPr>
        <p:spPr>
          <a:xfrm>
            <a:off x="6503655" y="1731796"/>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cxnSp>
        <p:nvCxnSpPr>
          <p:cNvPr id="334" name="Straight Connector 333">
            <a:extLst>
              <a:ext uri="{FF2B5EF4-FFF2-40B4-BE49-F238E27FC236}">
                <a16:creationId xmlns:a16="http://schemas.microsoft.com/office/drawing/2014/main" id="{BEB5FFFA-7F32-4B48-8203-790C9C146D21}"/>
              </a:ext>
            </a:extLst>
          </p:cNvPr>
          <p:cNvCxnSpPr>
            <a:cxnSpLocks/>
          </p:cNvCxnSpPr>
          <p:nvPr/>
        </p:nvCxnSpPr>
        <p:spPr>
          <a:xfrm>
            <a:off x="6395978" y="3246698"/>
            <a:ext cx="238545" cy="0"/>
          </a:xfrm>
          <a:prstGeom prst="line">
            <a:avLst/>
          </a:prstGeom>
        </p:spPr>
        <p:style>
          <a:lnRef idx="1">
            <a:schemeClr val="dk1"/>
          </a:lnRef>
          <a:fillRef idx="0">
            <a:schemeClr val="dk1"/>
          </a:fillRef>
          <a:effectRef idx="0">
            <a:schemeClr val="dk1"/>
          </a:effectRef>
          <a:fontRef idx="minor">
            <a:schemeClr val="tx1"/>
          </a:fontRef>
        </p:style>
      </p:cxnSp>
      <p:cxnSp>
        <p:nvCxnSpPr>
          <p:cNvPr id="335" name="Straight Connector 334">
            <a:extLst>
              <a:ext uri="{FF2B5EF4-FFF2-40B4-BE49-F238E27FC236}">
                <a16:creationId xmlns:a16="http://schemas.microsoft.com/office/drawing/2014/main" id="{A288723F-D270-42AA-81E5-2FCA9C4DBF2D}"/>
              </a:ext>
            </a:extLst>
          </p:cNvPr>
          <p:cNvCxnSpPr/>
          <p:nvPr/>
        </p:nvCxnSpPr>
        <p:spPr>
          <a:xfrm>
            <a:off x="2784213" y="2706163"/>
            <a:ext cx="0" cy="236019"/>
          </a:xfrm>
          <a:prstGeom prst="line">
            <a:avLst/>
          </a:prstGeom>
        </p:spPr>
        <p:style>
          <a:lnRef idx="1">
            <a:schemeClr val="dk1"/>
          </a:lnRef>
          <a:fillRef idx="0">
            <a:schemeClr val="dk1"/>
          </a:fillRef>
          <a:effectRef idx="0">
            <a:schemeClr val="dk1"/>
          </a:effectRef>
          <a:fontRef idx="minor">
            <a:schemeClr val="tx1"/>
          </a:fontRef>
        </p:style>
      </p:cxnSp>
      <p:cxnSp>
        <p:nvCxnSpPr>
          <p:cNvPr id="336" name="Straight Connector 335">
            <a:extLst>
              <a:ext uri="{FF2B5EF4-FFF2-40B4-BE49-F238E27FC236}">
                <a16:creationId xmlns:a16="http://schemas.microsoft.com/office/drawing/2014/main" id="{1F2DD9E6-B928-47B7-95C9-CBF721D117EB}"/>
              </a:ext>
            </a:extLst>
          </p:cNvPr>
          <p:cNvCxnSpPr>
            <a:cxnSpLocks/>
          </p:cNvCxnSpPr>
          <p:nvPr/>
        </p:nvCxnSpPr>
        <p:spPr>
          <a:xfrm>
            <a:off x="3154680" y="1582561"/>
            <a:ext cx="0" cy="686450"/>
          </a:xfrm>
          <a:prstGeom prst="line">
            <a:avLst/>
          </a:prstGeom>
        </p:spPr>
        <p:style>
          <a:lnRef idx="1">
            <a:schemeClr val="dk1"/>
          </a:lnRef>
          <a:fillRef idx="0">
            <a:schemeClr val="dk1"/>
          </a:fillRef>
          <a:effectRef idx="0">
            <a:schemeClr val="dk1"/>
          </a:effectRef>
          <a:fontRef idx="minor">
            <a:schemeClr val="tx1"/>
          </a:fontRef>
        </p:style>
      </p:cxnSp>
      <p:cxnSp>
        <p:nvCxnSpPr>
          <p:cNvPr id="337" name="Straight Connector 336">
            <a:extLst>
              <a:ext uri="{FF2B5EF4-FFF2-40B4-BE49-F238E27FC236}">
                <a16:creationId xmlns:a16="http://schemas.microsoft.com/office/drawing/2014/main" id="{4CBC4ABD-E3B6-4A7E-ADC8-2CD2ABC8A8C1}"/>
              </a:ext>
            </a:extLst>
          </p:cNvPr>
          <p:cNvCxnSpPr>
            <a:cxnSpLocks/>
          </p:cNvCxnSpPr>
          <p:nvPr/>
        </p:nvCxnSpPr>
        <p:spPr>
          <a:xfrm flipH="1">
            <a:off x="2512885" y="1797830"/>
            <a:ext cx="1376" cy="339897"/>
          </a:xfrm>
          <a:prstGeom prst="line">
            <a:avLst/>
          </a:prstGeom>
        </p:spPr>
        <p:style>
          <a:lnRef idx="1">
            <a:schemeClr val="dk1"/>
          </a:lnRef>
          <a:fillRef idx="0">
            <a:schemeClr val="dk1"/>
          </a:fillRef>
          <a:effectRef idx="0">
            <a:schemeClr val="dk1"/>
          </a:effectRef>
          <a:fontRef idx="minor">
            <a:schemeClr val="tx1"/>
          </a:fontRef>
        </p:style>
      </p:cxnSp>
      <p:cxnSp>
        <p:nvCxnSpPr>
          <p:cNvPr id="338" name="Straight Connector 337">
            <a:extLst>
              <a:ext uri="{FF2B5EF4-FFF2-40B4-BE49-F238E27FC236}">
                <a16:creationId xmlns:a16="http://schemas.microsoft.com/office/drawing/2014/main" id="{6AA07135-F6F3-41C3-B495-E61C916F583F}"/>
              </a:ext>
            </a:extLst>
          </p:cNvPr>
          <p:cNvCxnSpPr/>
          <p:nvPr/>
        </p:nvCxnSpPr>
        <p:spPr>
          <a:xfrm flipH="1">
            <a:off x="2509195" y="2140301"/>
            <a:ext cx="256213" cy="0"/>
          </a:xfrm>
          <a:prstGeom prst="line">
            <a:avLst/>
          </a:prstGeom>
        </p:spPr>
        <p:style>
          <a:lnRef idx="1">
            <a:schemeClr val="dk1"/>
          </a:lnRef>
          <a:fillRef idx="0">
            <a:schemeClr val="dk1"/>
          </a:fillRef>
          <a:effectRef idx="0">
            <a:schemeClr val="dk1"/>
          </a:effectRef>
          <a:fontRef idx="minor">
            <a:schemeClr val="tx1"/>
          </a:fontRef>
        </p:style>
      </p:cxnSp>
      <p:cxnSp>
        <p:nvCxnSpPr>
          <p:cNvPr id="339" name="Straight Connector 338">
            <a:extLst>
              <a:ext uri="{FF2B5EF4-FFF2-40B4-BE49-F238E27FC236}">
                <a16:creationId xmlns:a16="http://schemas.microsoft.com/office/drawing/2014/main" id="{F87146FD-0C1D-41B2-9824-0B7E383061EB}"/>
              </a:ext>
            </a:extLst>
          </p:cNvPr>
          <p:cNvCxnSpPr>
            <a:cxnSpLocks/>
          </p:cNvCxnSpPr>
          <p:nvPr/>
        </p:nvCxnSpPr>
        <p:spPr>
          <a:xfrm>
            <a:off x="2482476" y="2289456"/>
            <a:ext cx="376781" cy="0"/>
          </a:xfrm>
          <a:prstGeom prst="line">
            <a:avLst/>
          </a:prstGeom>
        </p:spPr>
        <p:style>
          <a:lnRef idx="1">
            <a:schemeClr val="dk1"/>
          </a:lnRef>
          <a:fillRef idx="0">
            <a:schemeClr val="dk1"/>
          </a:fillRef>
          <a:effectRef idx="0">
            <a:schemeClr val="dk1"/>
          </a:effectRef>
          <a:fontRef idx="minor">
            <a:schemeClr val="tx1"/>
          </a:fontRef>
        </p:style>
      </p:cxnSp>
      <p:cxnSp>
        <p:nvCxnSpPr>
          <p:cNvPr id="340" name="Straight Connector 339">
            <a:extLst>
              <a:ext uri="{FF2B5EF4-FFF2-40B4-BE49-F238E27FC236}">
                <a16:creationId xmlns:a16="http://schemas.microsoft.com/office/drawing/2014/main" id="{F56B4FA9-C5B7-44AA-9D00-01E39EF23797}"/>
              </a:ext>
            </a:extLst>
          </p:cNvPr>
          <p:cNvCxnSpPr>
            <a:cxnSpLocks/>
          </p:cNvCxnSpPr>
          <p:nvPr/>
        </p:nvCxnSpPr>
        <p:spPr>
          <a:xfrm>
            <a:off x="6916787" y="2104377"/>
            <a:ext cx="0" cy="292956"/>
          </a:xfrm>
          <a:prstGeom prst="line">
            <a:avLst/>
          </a:prstGeom>
        </p:spPr>
        <p:style>
          <a:lnRef idx="1">
            <a:schemeClr val="dk1"/>
          </a:lnRef>
          <a:fillRef idx="0">
            <a:schemeClr val="dk1"/>
          </a:fillRef>
          <a:effectRef idx="0">
            <a:schemeClr val="dk1"/>
          </a:effectRef>
          <a:fontRef idx="minor">
            <a:schemeClr val="tx1"/>
          </a:fontRef>
        </p:style>
      </p:cxnSp>
      <p:cxnSp>
        <p:nvCxnSpPr>
          <p:cNvPr id="341" name="Straight Connector 340">
            <a:extLst>
              <a:ext uri="{FF2B5EF4-FFF2-40B4-BE49-F238E27FC236}">
                <a16:creationId xmlns:a16="http://schemas.microsoft.com/office/drawing/2014/main" id="{35FAE30E-60F9-4201-9CE2-76F9D638486D}"/>
              </a:ext>
            </a:extLst>
          </p:cNvPr>
          <p:cNvCxnSpPr>
            <a:cxnSpLocks/>
          </p:cNvCxnSpPr>
          <p:nvPr/>
        </p:nvCxnSpPr>
        <p:spPr>
          <a:xfrm>
            <a:off x="6573974" y="2761203"/>
            <a:ext cx="276807" cy="1042"/>
          </a:xfrm>
          <a:prstGeom prst="line">
            <a:avLst/>
          </a:prstGeom>
        </p:spPr>
        <p:style>
          <a:lnRef idx="1">
            <a:schemeClr val="dk1"/>
          </a:lnRef>
          <a:fillRef idx="0">
            <a:schemeClr val="dk1"/>
          </a:fillRef>
          <a:effectRef idx="0">
            <a:schemeClr val="dk1"/>
          </a:effectRef>
          <a:fontRef idx="minor">
            <a:schemeClr val="tx1"/>
          </a:fontRef>
        </p:style>
      </p:cxnSp>
      <p:sp>
        <p:nvSpPr>
          <p:cNvPr id="342" name="Rectangle 341">
            <a:extLst>
              <a:ext uri="{FF2B5EF4-FFF2-40B4-BE49-F238E27FC236}">
                <a16:creationId xmlns:a16="http://schemas.microsoft.com/office/drawing/2014/main" id="{380F8BFE-F9B4-493C-92E3-BEDDF1587115}"/>
              </a:ext>
            </a:extLst>
          </p:cNvPr>
          <p:cNvSpPr>
            <a:spLocks/>
          </p:cNvSpPr>
          <p:nvPr/>
        </p:nvSpPr>
        <p:spPr>
          <a:xfrm>
            <a:off x="7285910" y="2773754"/>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43" name="Rectangle 342">
            <a:extLst>
              <a:ext uri="{FF2B5EF4-FFF2-40B4-BE49-F238E27FC236}">
                <a16:creationId xmlns:a16="http://schemas.microsoft.com/office/drawing/2014/main" id="{5369338F-99E8-4FF8-94EA-96BEB253EAA1}"/>
              </a:ext>
            </a:extLst>
          </p:cNvPr>
          <p:cNvSpPr>
            <a:spLocks/>
          </p:cNvSpPr>
          <p:nvPr/>
        </p:nvSpPr>
        <p:spPr>
          <a:xfrm>
            <a:off x="6109265" y="2434613"/>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44" name="Rectangle 343">
            <a:extLst>
              <a:ext uri="{FF2B5EF4-FFF2-40B4-BE49-F238E27FC236}">
                <a16:creationId xmlns:a16="http://schemas.microsoft.com/office/drawing/2014/main" id="{3767620D-455B-4AB6-AF6C-036504C11DF2}"/>
              </a:ext>
            </a:extLst>
          </p:cNvPr>
          <p:cNvSpPr>
            <a:spLocks/>
          </p:cNvSpPr>
          <p:nvPr/>
        </p:nvSpPr>
        <p:spPr>
          <a:xfrm>
            <a:off x="5991851" y="2433520"/>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a:p>
            <a:pPr algn="ctr" defTabSz="914378">
              <a:defRPr/>
            </a:pPr>
            <a:endParaRPr lang="en-US">
              <a:solidFill>
                <a:srgbClr val="FFFFFF"/>
              </a:solidFill>
              <a:latin typeface="Arial"/>
            </a:endParaRPr>
          </a:p>
        </p:txBody>
      </p:sp>
      <p:cxnSp>
        <p:nvCxnSpPr>
          <p:cNvPr id="345" name="Straight Connector 344">
            <a:extLst>
              <a:ext uri="{FF2B5EF4-FFF2-40B4-BE49-F238E27FC236}">
                <a16:creationId xmlns:a16="http://schemas.microsoft.com/office/drawing/2014/main" id="{2FDEA507-4AC0-4765-89AA-B9E147E72376}"/>
              </a:ext>
            </a:extLst>
          </p:cNvPr>
          <p:cNvCxnSpPr>
            <a:cxnSpLocks/>
          </p:cNvCxnSpPr>
          <p:nvPr/>
        </p:nvCxnSpPr>
        <p:spPr>
          <a:xfrm flipH="1">
            <a:off x="7005250" y="2610814"/>
            <a:ext cx="695671" cy="0"/>
          </a:xfrm>
          <a:prstGeom prst="line">
            <a:avLst/>
          </a:prstGeom>
        </p:spPr>
        <p:style>
          <a:lnRef idx="1">
            <a:schemeClr val="dk1"/>
          </a:lnRef>
          <a:fillRef idx="0">
            <a:schemeClr val="dk1"/>
          </a:fillRef>
          <a:effectRef idx="0">
            <a:schemeClr val="dk1"/>
          </a:effectRef>
          <a:fontRef idx="minor">
            <a:schemeClr val="tx1"/>
          </a:fontRef>
        </p:style>
      </p:cxnSp>
      <p:cxnSp>
        <p:nvCxnSpPr>
          <p:cNvPr id="346" name="Straight Connector 345">
            <a:extLst>
              <a:ext uri="{FF2B5EF4-FFF2-40B4-BE49-F238E27FC236}">
                <a16:creationId xmlns:a16="http://schemas.microsoft.com/office/drawing/2014/main" id="{752DC506-E5EA-4EE7-9972-C40DB6F66A49}"/>
              </a:ext>
            </a:extLst>
          </p:cNvPr>
          <p:cNvCxnSpPr/>
          <p:nvPr/>
        </p:nvCxnSpPr>
        <p:spPr>
          <a:xfrm>
            <a:off x="4309095" y="2276753"/>
            <a:ext cx="213193" cy="0"/>
          </a:xfrm>
          <a:prstGeom prst="line">
            <a:avLst/>
          </a:prstGeom>
        </p:spPr>
        <p:style>
          <a:lnRef idx="1">
            <a:schemeClr val="dk1"/>
          </a:lnRef>
          <a:fillRef idx="0">
            <a:schemeClr val="dk1"/>
          </a:fillRef>
          <a:effectRef idx="0">
            <a:schemeClr val="dk1"/>
          </a:effectRef>
          <a:fontRef idx="minor">
            <a:schemeClr val="tx1"/>
          </a:fontRef>
        </p:style>
      </p:cxnSp>
      <p:cxnSp>
        <p:nvCxnSpPr>
          <p:cNvPr id="347" name="Straight Connector 346">
            <a:extLst>
              <a:ext uri="{FF2B5EF4-FFF2-40B4-BE49-F238E27FC236}">
                <a16:creationId xmlns:a16="http://schemas.microsoft.com/office/drawing/2014/main" id="{840A3E5B-7428-47A3-AFED-3496BCA88EC8}"/>
              </a:ext>
            </a:extLst>
          </p:cNvPr>
          <p:cNvCxnSpPr>
            <a:cxnSpLocks/>
          </p:cNvCxnSpPr>
          <p:nvPr/>
        </p:nvCxnSpPr>
        <p:spPr>
          <a:xfrm flipV="1">
            <a:off x="4907546" y="1994147"/>
            <a:ext cx="254215" cy="1"/>
          </a:xfrm>
          <a:prstGeom prst="line">
            <a:avLst/>
          </a:prstGeom>
        </p:spPr>
        <p:style>
          <a:lnRef idx="1">
            <a:schemeClr val="dk1"/>
          </a:lnRef>
          <a:fillRef idx="0">
            <a:schemeClr val="dk1"/>
          </a:fillRef>
          <a:effectRef idx="0">
            <a:schemeClr val="dk1"/>
          </a:effectRef>
          <a:fontRef idx="minor">
            <a:schemeClr val="tx1"/>
          </a:fontRef>
        </p:style>
      </p:cxnSp>
      <p:sp>
        <p:nvSpPr>
          <p:cNvPr id="348" name="Rectangle 347">
            <a:extLst>
              <a:ext uri="{FF2B5EF4-FFF2-40B4-BE49-F238E27FC236}">
                <a16:creationId xmlns:a16="http://schemas.microsoft.com/office/drawing/2014/main" id="{573DE224-48C8-4289-AE38-1B8E1AD4B132}"/>
              </a:ext>
            </a:extLst>
          </p:cNvPr>
          <p:cNvSpPr/>
          <p:nvPr/>
        </p:nvSpPr>
        <p:spPr>
          <a:xfrm>
            <a:off x="5889108" y="1750348"/>
            <a:ext cx="506870" cy="200055"/>
          </a:xfrm>
          <a:prstGeom prst="rect">
            <a:avLst/>
          </a:prstGeom>
        </p:spPr>
        <p:txBody>
          <a:bodyPr wrap="none">
            <a:spAutoFit/>
          </a:bodyPr>
          <a:lstStyle/>
          <a:p>
            <a:pPr defTabSz="914378">
              <a:defRPr/>
            </a:pPr>
            <a:r>
              <a:rPr lang="en-US" sz="700" b="1">
                <a:solidFill>
                  <a:srgbClr val="000000"/>
                </a:solidFill>
              </a:rPr>
              <a:t>Kaunas</a:t>
            </a:r>
          </a:p>
        </p:txBody>
      </p:sp>
      <p:cxnSp>
        <p:nvCxnSpPr>
          <p:cNvPr id="349" name="Straight Connector 348">
            <a:extLst>
              <a:ext uri="{FF2B5EF4-FFF2-40B4-BE49-F238E27FC236}">
                <a16:creationId xmlns:a16="http://schemas.microsoft.com/office/drawing/2014/main" id="{A6187FA4-8973-48AD-8A32-8452E960F8D0}"/>
              </a:ext>
            </a:extLst>
          </p:cNvPr>
          <p:cNvCxnSpPr>
            <a:cxnSpLocks/>
          </p:cNvCxnSpPr>
          <p:nvPr/>
        </p:nvCxnSpPr>
        <p:spPr>
          <a:xfrm>
            <a:off x="2129412" y="2562110"/>
            <a:ext cx="41017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0" name="Straight Connector 349">
            <a:extLst>
              <a:ext uri="{FF2B5EF4-FFF2-40B4-BE49-F238E27FC236}">
                <a16:creationId xmlns:a16="http://schemas.microsoft.com/office/drawing/2014/main" id="{76369F98-93B6-47DF-B8B1-C10668DD38B9}"/>
              </a:ext>
            </a:extLst>
          </p:cNvPr>
          <p:cNvCxnSpPr>
            <a:cxnSpLocks/>
          </p:cNvCxnSpPr>
          <p:nvPr/>
        </p:nvCxnSpPr>
        <p:spPr>
          <a:xfrm>
            <a:off x="4309094" y="2275206"/>
            <a:ext cx="0" cy="2622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A6222973-64B6-463B-AD79-6D7545AF5895}"/>
              </a:ext>
            </a:extLst>
          </p:cNvPr>
          <p:cNvCxnSpPr/>
          <p:nvPr/>
        </p:nvCxnSpPr>
        <p:spPr>
          <a:xfrm>
            <a:off x="5246274" y="1845641"/>
            <a:ext cx="3573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687BC733-A815-4E30-8BD2-26068C7BA91D}"/>
              </a:ext>
            </a:extLst>
          </p:cNvPr>
          <p:cNvCxnSpPr>
            <a:cxnSpLocks/>
          </p:cNvCxnSpPr>
          <p:nvPr/>
        </p:nvCxnSpPr>
        <p:spPr>
          <a:xfrm>
            <a:off x="6747687" y="2397333"/>
            <a:ext cx="16970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9C29886D-5C42-4F55-BFEE-F516B501676D}"/>
              </a:ext>
            </a:extLst>
          </p:cNvPr>
          <p:cNvCxnSpPr>
            <a:cxnSpLocks/>
          </p:cNvCxnSpPr>
          <p:nvPr/>
        </p:nvCxnSpPr>
        <p:spPr>
          <a:xfrm>
            <a:off x="6945437" y="2762022"/>
            <a:ext cx="3090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4" name="Straight Connector 353">
            <a:extLst>
              <a:ext uri="{FF2B5EF4-FFF2-40B4-BE49-F238E27FC236}">
                <a16:creationId xmlns:a16="http://schemas.microsoft.com/office/drawing/2014/main" id="{7DC8D40D-3C48-4BDD-898F-C1F309B5248F}"/>
              </a:ext>
            </a:extLst>
          </p:cNvPr>
          <p:cNvCxnSpPr>
            <a:cxnSpLocks/>
          </p:cNvCxnSpPr>
          <p:nvPr/>
        </p:nvCxnSpPr>
        <p:spPr>
          <a:xfrm>
            <a:off x="6961171" y="2929642"/>
            <a:ext cx="2891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5" name="Straight Connector 354">
            <a:extLst>
              <a:ext uri="{FF2B5EF4-FFF2-40B4-BE49-F238E27FC236}">
                <a16:creationId xmlns:a16="http://schemas.microsoft.com/office/drawing/2014/main" id="{4BC42C6B-462C-47FF-A6F4-6BE540E7B7EF}"/>
              </a:ext>
            </a:extLst>
          </p:cNvPr>
          <p:cNvCxnSpPr>
            <a:cxnSpLocks/>
          </p:cNvCxnSpPr>
          <p:nvPr/>
        </p:nvCxnSpPr>
        <p:spPr>
          <a:xfrm flipH="1" flipV="1">
            <a:off x="7245775" y="2930740"/>
            <a:ext cx="758" cy="719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2FFD4D4D-CC4C-475A-8467-774A66EEE749}"/>
              </a:ext>
            </a:extLst>
          </p:cNvPr>
          <p:cNvSpPr>
            <a:spLocks/>
          </p:cNvSpPr>
          <p:nvPr/>
        </p:nvSpPr>
        <p:spPr>
          <a:xfrm>
            <a:off x="7255410" y="3025628"/>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57" name="Rectangle 356">
            <a:extLst>
              <a:ext uri="{FF2B5EF4-FFF2-40B4-BE49-F238E27FC236}">
                <a16:creationId xmlns:a16="http://schemas.microsoft.com/office/drawing/2014/main" id="{C4073D1E-7973-470B-81A5-8FA2358F1359}"/>
              </a:ext>
            </a:extLst>
          </p:cNvPr>
          <p:cNvSpPr>
            <a:spLocks/>
          </p:cNvSpPr>
          <p:nvPr/>
        </p:nvSpPr>
        <p:spPr>
          <a:xfrm>
            <a:off x="7285910" y="2668131"/>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58" name="Rectangle 357">
            <a:extLst>
              <a:ext uri="{FF2B5EF4-FFF2-40B4-BE49-F238E27FC236}">
                <a16:creationId xmlns:a16="http://schemas.microsoft.com/office/drawing/2014/main" id="{BD5A7435-3A44-44AD-BA8C-F885650460FE}"/>
              </a:ext>
            </a:extLst>
          </p:cNvPr>
          <p:cNvSpPr>
            <a:spLocks/>
          </p:cNvSpPr>
          <p:nvPr/>
        </p:nvSpPr>
        <p:spPr>
          <a:xfrm>
            <a:off x="7642695" y="2270742"/>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61" name="Rectangle 360">
            <a:extLst>
              <a:ext uri="{FF2B5EF4-FFF2-40B4-BE49-F238E27FC236}">
                <a16:creationId xmlns:a16="http://schemas.microsoft.com/office/drawing/2014/main" id="{388BA3C4-1E5D-4B78-AA16-A9BD5C5D6320}"/>
              </a:ext>
            </a:extLst>
          </p:cNvPr>
          <p:cNvSpPr>
            <a:spLocks/>
          </p:cNvSpPr>
          <p:nvPr/>
        </p:nvSpPr>
        <p:spPr>
          <a:xfrm>
            <a:off x="7814133" y="2499102"/>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63" name="Rectangle 362">
            <a:extLst>
              <a:ext uri="{FF2B5EF4-FFF2-40B4-BE49-F238E27FC236}">
                <a16:creationId xmlns:a16="http://schemas.microsoft.com/office/drawing/2014/main" id="{66BA3EC8-E5B2-4695-B3F5-16CBD1C755EE}"/>
              </a:ext>
            </a:extLst>
          </p:cNvPr>
          <p:cNvSpPr>
            <a:spLocks/>
          </p:cNvSpPr>
          <p:nvPr/>
        </p:nvSpPr>
        <p:spPr>
          <a:xfrm>
            <a:off x="7814133" y="2605875"/>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71" name="Rectangle 370">
            <a:extLst>
              <a:ext uri="{FF2B5EF4-FFF2-40B4-BE49-F238E27FC236}">
                <a16:creationId xmlns:a16="http://schemas.microsoft.com/office/drawing/2014/main" id="{CBD5D2CE-1F64-4DE8-9566-0734CF142EC3}"/>
              </a:ext>
            </a:extLst>
          </p:cNvPr>
          <p:cNvSpPr>
            <a:spLocks/>
          </p:cNvSpPr>
          <p:nvPr/>
        </p:nvSpPr>
        <p:spPr>
          <a:xfrm>
            <a:off x="7703460" y="2499102"/>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72" name="Rectangle 371">
            <a:extLst>
              <a:ext uri="{FF2B5EF4-FFF2-40B4-BE49-F238E27FC236}">
                <a16:creationId xmlns:a16="http://schemas.microsoft.com/office/drawing/2014/main" id="{89C2D568-2C9E-4C57-B336-0DFE9CF1C5B5}"/>
              </a:ext>
            </a:extLst>
          </p:cNvPr>
          <p:cNvSpPr>
            <a:spLocks/>
          </p:cNvSpPr>
          <p:nvPr/>
        </p:nvSpPr>
        <p:spPr>
          <a:xfrm>
            <a:off x="5811191" y="3200674"/>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73" name="Rectangle 372">
            <a:extLst>
              <a:ext uri="{FF2B5EF4-FFF2-40B4-BE49-F238E27FC236}">
                <a16:creationId xmlns:a16="http://schemas.microsoft.com/office/drawing/2014/main" id="{8026E9F2-A857-4A61-8A28-97A1C33DC1DE}"/>
              </a:ext>
            </a:extLst>
          </p:cNvPr>
          <p:cNvSpPr>
            <a:spLocks/>
          </p:cNvSpPr>
          <p:nvPr/>
        </p:nvSpPr>
        <p:spPr>
          <a:xfrm>
            <a:off x="6109265" y="2548144"/>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75" name="Rectangle 374">
            <a:extLst>
              <a:ext uri="{FF2B5EF4-FFF2-40B4-BE49-F238E27FC236}">
                <a16:creationId xmlns:a16="http://schemas.microsoft.com/office/drawing/2014/main" id="{8731E279-208D-4476-AD48-1556EDB562C8}"/>
              </a:ext>
            </a:extLst>
          </p:cNvPr>
          <p:cNvSpPr>
            <a:spLocks/>
          </p:cNvSpPr>
          <p:nvPr/>
        </p:nvSpPr>
        <p:spPr>
          <a:xfrm>
            <a:off x="6383475" y="1853061"/>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76" name="Rectangle 375">
            <a:extLst>
              <a:ext uri="{FF2B5EF4-FFF2-40B4-BE49-F238E27FC236}">
                <a16:creationId xmlns:a16="http://schemas.microsoft.com/office/drawing/2014/main" id="{45695497-5670-4AAB-B43E-DE8D1A774A6E}"/>
              </a:ext>
            </a:extLst>
          </p:cNvPr>
          <p:cNvSpPr>
            <a:spLocks/>
          </p:cNvSpPr>
          <p:nvPr/>
        </p:nvSpPr>
        <p:spPr>
          <a:xfrm>
            <a:off x="2955057" y="1446641"/>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grpSp>
        <p:nvGrpSpPr>
          <p:cNvPr id="378" name="Group 377">
            <a:extLst>
              <a:ext uri="{FF2B5EF4-FFF2-40B4-BE49-F238E27FC236}">
                <a16:creationId xmlns:a16="http://schemas.microsoft.com/office/drawing/2014/main" id="{3323078D-63CD-4175-90EF-DADE0A258563}"/>
              </a:ext>
            </a:extLst>
          </p:cNvPr>
          <p:cNvGrpSpPr/>
          <p:nvPr/>
        </p:nvGrpSpPr>
        <p:grpSpPr>
          <a:xfrm>
            <a:off x="4351485" y="1248677"/>
            <a:ext cx="748962" cy="415498"/>
            <a:chOff x="4982786" y="827585"/>
            <a:chExt cx="748962" cy="415498"/>
          </a:xfrm>
        </p:grpSpPr>
        <p:sp>
          <p:nvSpPr>
            <p:cNvPr id="383" name="Rectangle 382">
              <a:extLst>
                <a:ext uri="{FF2B5EF4-FFF2-40B4-BE49-F238E27FC236}">
                  <a16:creationId xmlns:a16="http://schemas.microsoft.com/office/drawing/2014/main" id="{B9CA7B57-05D7-45BD-B307-E99146BBA923}"/>
                </a:ext>
              </a:extLst>
            </p:cNvPr>
            <p:cNvSpPr>
              <a:spLocks/>
            </p:cNvSpPr>
            <p:nvPr/>
          </p:nvSpPr>
          <p:spPr>
            <a:xfrm>
              <a:off x="4982786" y="1103155"/>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84" name="TextBox 383">
              <a:extLst>
                <a:ext uri="{FF2B5EF4-FFF2-40B4-BE49-F238E27FC236}">
                  <a16:creationId xmlns:a16="http://schemas.microsoft.com/office/drawing/2014/main" id="{6B6E4656-1FD7-4F0C-9607-27C8BAF6CF27}"/>
                </a:ext>
              </a:extLst>
            </p:cNvPr>
            <p:cNvSpPr txBox="1"/>
            <p:nvPr/>
          </p:nvSpPr>
          <p:spPr>
            <a:xfrm>
              <a:off x="5014339" y="827585"/>
              <a:ext cx="717409" cy="415498"/>
            </a:xfrm>
            <a:prstGeom prst="rect">
              <a:avLst/>
            </a:prstGeom>
            <a:noFill/>
          </p:spPr>
          <p:txBody>
            <a:bodyPr wrap="square" rtlCol="0">
              <a:spAutoFit/>
            </a:bodyPr>
            <a:lstStyle/>
            <a:p>
              <a:pPr defTabSz="914378">
                <a:defRPr/>
              </a:pPr>
              <a:r>
                <a:rPr lang="en-US" sz="700" b="1">
                  <a:solidFill>
                    <a:srgbClr val="000000"/>
                  </a:solidFill>
                </a:rPr>
                <a:t>Leiden</a:t>
              </a:r>
            </a:p>
            <a:p>
              <a:pPr defTabSz="914378">
                <a:defRPr/>
              </a:pPr>
              <a:r>
                <a:rPr lang="en-US" sz="700" b="1">
                  <a:solidFill>
                    <a:srgbClr val="000000"/>
                  </a:solidFill>
                </a:rPr>
                <a:t>Amsterdam</a:t>
              </a:r>
            </a:p>
            <a:p>
              <a:pPr defTabSz="914378">
                <a:defRPr/>
              </a:pPr>
              <a:r>
                <a:rPr lang="en-US" sz="700" b="1">
                  <a:solidFill>
                    <a:srgbClr val="000000"/>
                  </a:solidFill>
                </a:rPr>
                <a:t>Deventer</a:t>
              </a:r>
            </a:p>
          </p:txBody>
        </p:sp>
        <p:sp>
          <p:nvSpPr>
            <p:cNvPr id="385" name="Rectangle 384">
              <a:extLst>
                <a:ext uri="{FF2B5EF4-FFF2-40B4-BE49-F238E27FC236}">
                  <a16:creationId xmlns:a16="http://schemas.microsoft.com/office/drawing/2014/main" id="{97F605C7-61F7-4AA1-A331-5B27B1A55F83}"/>
                </a:ext>
              </a:extLst>
            </p:cNvPr>
            <p:cNvSpPr>
              <a:spLocks/>
            </p:cNvSpPr>
            <p:nvPr/>
          </p:nvSpPr>
          <p:spPr>
            <a:xfrm>
              <a:off x="4982786" y="996928"/>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88" name="Rectangle 387">
              <a:extLst>
                <a:ext uri="{FF2B5EF4-FFF2-40B4-BE49-F238E27FC236}">
                  <a16:creationId xmlns:a16="http://schemas.microsoft.com/office/drawing/2014/main" id="{38017755-FC90-49EA-82A1-72C8D4F2E3D0}"/>
                </a:ext>
              </a:extLst>
            </p:cNvPr>
            <p:cNvSpPr>
              <a:spLocks/>
            </p:cNvSpPr>
            <p:nvPr/>
          </p:nvSpPr>
          <p:spPr>
            <a:xfrm>
              <a:off x="4982786" y="888145"/>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grpSp>
      <p:sp>
        <p:nvSpPr>
          <p:cNvPr id="390" name="Rectangle 389">
            <a:extLst>
              <a:ext uri="{FF2B5EF4-FFF2-40B4-BE49-F238E27FC236}">
                <a16:creationId xmlns:a16="http://schemas.microsoft.com/office/drawing/2014/main" id="{0C32489B-283F-4348-B9B6-D112DAA32670}"/>
              </a:ext>
            </a:extLst>
          </p:cNvPr>
          <p:cNvSpPr>
            <a:spLocks/>
          </p:cNvSpPr>
          <p:nvPr/>
        </p:nvSpPr>
        <p:spPr>
          <a:xfrm>
            <a:off x="1602149" y="2514328"/>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91" name="Rectangle 390">
            <a:extLst>
              <a:ext uri="{FF2B5EF4-FFF2-40B4-BE49-F238E27FC236}">
                <a16:creationId xmlns:a16="http://schemas.microsoft.com/office/drawing/2014/main" id="{5BCAB792-29D7-4BE4-8180-ABB259D29FAA}"/>
              </a:ext>
            </a:extLst>
          </p:cNvPr>
          <p:cNvSpPr>
            <a:spLocks/>
          </p:cNvSpPr>
          <p:nvPr/>
        </p:nvSpPr>
        <p:spPr>
          <a:xfrm>
            <a:off x="1492964" y="2513852"/>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92" name="Rectangle 391">
            <a:extLst>
              <a:ext uri="{FF2B5EF4-FFF2-40B4-BE49-F238E27FC236}">
                <a16:creationId xmlns:a16="http://schemas.microsoft.com/office/drawing/2014/main" id="{333308E4-10C9-462F-AF24-146EA8A1073A}"/>
              </a:ext>
            </a:extLst>
          </p:cNvPr>
          <p:cNvSpPr>
            <a:spLocks/>
          </p:cNvSpPr>
          <p:nvPr/>
        </p:nvSpPr>
        <p:spPr>
          <a:xfrm>
            <a:off x="1978569" y="1580050"/>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93" name="Rectangle 392">
            <a:extLst>
              <a:ext uri="{FF2B5EF4-FFF2-40B4-BE49-F238E27FC236}">
                <a16:creationId xmlns:a16="http://schemas.microsoft.com/office/drawing/2014/main" id="{025DB184-8A1D-4880-9DAB-0299403E36BE}"/>
              </a:ext>
            </a:extLst>
          </p:cNvPr>
          <p:cNvSpPr>
            <a:spLocks/>
          </p:cNvSpPr>
          <p:nvPr/>
        </p:nvSpPr>
        <p:spPr>
          <a:xfrm>
            <a:off x="2090360" y="1689369"/>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94" name="Rectangle 393">
            <a:extLst>
              <a:ext uri="{FF2B5EF4-FFF2-40B4-BE49-F238E27FC236}">
                <a16:creationId xmlns:a16="http://schemas.microsoft.com/office/drawing/2014/main" id="{069A1E3C-AB44-4D3C-A1FF-68FFD835BBC0}"/>
              </a:ext>
            </a:extLst>
          </p:cNvPr>
          <p:cNvSpPr>
            <a:spLocks/>
          </p:cNvSpPr>
          <p:nvPr/>
        </p:nvSpPr>
        <p:spPr>
          <a:xfrm>
            <a:off x="2090360" y="1581723"/>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95" name="Rectangle 394">
            <a:extLst>
              <a:ext uri="{FF2B5EF4-FFF2-40B4-BE49-F238E27FC236}">
                <a16:creationId xmlns:a16="http://schemas.microsoft.com/office/drawing/2014/main" id="{9159B175-B28D-440A-B844-3F13A096F7C6}"/>
              </a:ext>
            </a:extLst>
          </p:cNvPr>
          <p:cNvSpPr>
            <a:spLocks/>
          </p:cNvSpPr>
          <p:nvPr/>
        </p:nvSpPr>
        <p:spPr>
          <a:xfrm>
            <a:off x="1861892" y="1580050"/>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96" name="Rectangle 395">
            <a:extLst>
              <a:ext uri="{FF2B5EF4-FFF2-40B4-BE49-F238E27FC236}">
                <a16:creationId xmlns:a16="http://schemas.microsoft.com/office/drawing/2014/main" id="{689EBD30-E057-491B-B038-FE928D3425D2}"/>
              </a:ext>
            </a:extLst>
          </p:cNvPr>
          <p:cNvSpPr>
            <a:spLocks/>
          </p:cNvSpPr>
          <p:nvPr/>
        </p:nvSpPr>
        <p:spPr>
          <a:xfrm>
            <a:off x="1873470" y="2231768"/>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97" name="Rectangle 396">
            <a:extLst>
              <a:ext uri="{FF2B5EF4-FFF2-40B4-BE49-F238E27FC236}">
                <a16:creationId xmlns:a16="http://schemas.microsoft.com/office/drawing/2014/main" id="{AD77DC93-83EB-4604-99D8-C0385077A3CD}"/>
              </a:ext>
            </a:extLst>
          </p:cNvPr>
          <p:cNvSpPr>
            <a:spLocks/>
          </p:cNvSpPr>
          <p:nvPr/>
        </p:nvSpPr>
        <p:spPr>
          <a:xfrm>
            <a:off x="1767565" y="2231768"/>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98" name="Rectangle 397">
            <a:extLst>
              <a:ext uri="{FF2B5EF4-FFF2-40B4-BE49-F238E27FC236}">
                <a16:creationId xmlns:a16="http://schemas.microsoft.com/office/drawing/2014/main" id="{AE625766-A584-4508-84DC-176017BD6153}"/>
              </a:ext>
            </a:extLst>
          </p:cNvPr>
          <p:cNvSpPr>
            <a:spLocks/>
          </p:cNvSpPr>
          <p:nvPr/>
        </p:nvSpPr>
        <p:spPr>
          <a:xfrm>
            <a:off x="1661385" y="2231768"/>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99" name="Rectangle 398">
            <a:extLst>
              <a:ext uri="{FF2B5EF4-FFF2-40B4-BE49-F238E27FC236}">
                <a16:creationId xmlns:a16="http://schemas.microsoft.com/office/drawing/2014/main" id="{4C942ADE-2537-497B-B7D6-C2212282BE88}"/>
              </a:ext>
            </a:extLst>
          </p:cNvPr>
          <p:cNvSpPr>
            <a:spLocks/>
          </p:cNvSpPr>
          <p:nvPr/>
        </p:nvSpPr>
        <p:spPr>
          <a:xfrm>
            <a:off x="1509790" y="4141303"/>
            <a:ext cx="91440" cy="91440"/>
          </a:xfrm>
          <a:prstGeom prst="rect">
            <a:avLst/>
          </a:prstGeom>
          <a:solidFill>
            <a:srgbClr val="42469D"/>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sz="2800">
              <a:solidFill>
                <a:srgbClr val="FFFFFF"/>
              </a:solidFill>
              <a:latin typeface="Arial"/>
            </a:endParaRPr>
          </a:p>
        </p:txBody>
      </p:sp>
      <p:sp>
        <p:nvSpPr>
          <p:cNvPr id="400" name="Rectangle 399">
            <a:extLst>
              <a:ext uri="{FF2B5EF4-FFF2-40B4-BE49-F238E27FC236}">
                <a16:creationId xmlns:a16="http://schemas.microsoft.com/office/drawing/2014/main" id="{9E59D6D8-0941-4A04-A915-4ED0D7714B5C}"/>
              </a:ext>
            </a:extLst>
          </p:cNvPr>
          <p:cNvSpPr/>
          <p:nvPr/>
        </p:nvSpPr>
        <p:spPr>
          <a:xfrm>
            <a:off x="1546339" y="4091505"/>
            <a:ext cx="676722" cy="184666"/>
          </a:xfrm>
          <a:prstGeom prst="rect">
            <a:avLst/>
          </a:prstGeom>
        </p:spPr>
        <p:txBody>
          <a:bodyPr wrap="square">
            <a:spAutoFit/>
          </a:bodyPr>
          <a:lstStyle/>
          <a:p>
            <a:pPr defTabSz="914378">
              <a:spcBef>
                <a:spcPts val="200"/>
              </a:spcBef>
              <a:defRPr/>
            </a:pPr>
            <a:r>
              <a:rPr lang="en-US" sz="600" b="1" i="1">
                <a:solidFill>
                  <a:srgbClr val="FFFFFF">
                    <a:lumMod val="50000"/>
                  </a:srgbClr>
                </a:solidFill>
              </a:rPr>
              <a:t>Sales </a:t>
            </a:r>
          </a:p>
        </p:txBody>
      </p:sp>
      <p:sp>
        <p:nvSpPr>
          <p:cNvPr id="401" name="Rectangle 400">
            <a:extLst>
              <a:ext uri="{FF2B5EF4-FFF2-40B4-BE49-F238E27FC236}">
                <a16:creationId xmlns:a16="http://schemas.microsoft.com/office/drawing/2014/main" id="{6635D097-16FA-4F30-A3CB-0F2B0C83FF86}"/>
              </a:ext>
            </a:extLst>
          </p:cNvPr>
          <p:cNvSpPr/>
          <p:nvPr/>
        </p:nvSpPr>
        <p:spPr>
          <a:xfrm>
            <a:off x="1412680" y="3947113"/>
            <a:ext cx="723564" cy="200055"/>
          </a:xfrm>
          <a:prstGeom prst="rect">
            <a:avLst/>
          </a:prstGeom>
        </p:spPr>
        <p:txBody>
          <a:bodyPr wrap="square">
            <a:spAutoFit/>
          </a:bodyPr>
          <a:lstStyle/>
          <a:p>
            <a:pPr defTabSz="914378">
              <a:spcBef>
                <a:spcPts val="200"/>
              </a:spcBef>
              <a:defRPr/>
            </a:pPr>
            <a:r>
              <a:rPr lang="en-US" sz="700" b="1" i="1">
                <a:solidFill>
                  <a:srgbClr val="FFFFFF">
                    <a:lumMod val="50000"/>
                  </a:srgbClr>
                </a:solidFill>
              </a:rPr>
              <a:t>Legend</a:t>
            </a:r>
          </a:p>
        </p:txBody>
      </p:sp>
      <p:sp>
        <p:nvSpPr>
          <p:cNvPr id="402" name="Rectangle 401">
            <a:extLst>
              <a:ext uri="{FF2B5EF4-FFF2-40B4-BE49-F238E27FC236}">
                <a16:creationId xmlns:a16="http://schemas.microsoft.com/office/drawing/2014/main" id="{900FA130-F946-407D-800F-D8933229EFBA}"/>
              </a:ext>
            </a:extLst>
          </p:cNvPr>
          <p:cNvSpPr/>
          <p:nvPr/>
        </p:nvSpPr>
        <p:spPr>
          <a:xfrm>
            <a:off x="1546339" y="4210458"/>
            <a:ext cx="686024" cy="184666"/>
          </a:xfrm>
          <a:prstGeom prst="rect">
            <a:avLst/>
          </a:prstGeom>
        </p:spPr>
        <p:txBody>
          <a:bodyPr wrap="square">
            <a:spAutoFit/>
          </a:bodyPr>
          <a:lstStyle/>
          <a:p>
            <a:pPr defTabSz="914378">
              <a:spcBef>
                <a:spcPts val="200"/>
              </a:spcBef>
              <a:defRPr/>
            </a:pPr>
            <a:r>
              <a:rPr lang="en-US" sz="600" b="1" i="1">
                <a:solidFill>
                  <a:srgbClr val="FFFFFF">
                    <a:lumMod val="50000"/>
                  </a:srgbClr>
                </a:solidFill>
              </a:rPr>
              <a:t>R&amp;D</a:t>
            </a:r>
          </a:p>
        </p:txBody>
      </p:sp>
      <p:sp>
        <p:nvSpPr>
          <p:cNvPr id="403" name="Rectangle 402">
            <a:extLst>
              <a:ext uri="{FF2B5EF4-FFF2-40B4-BE49-F238E27FC236}">
                <a16:creationId xmlns:a16="http://schemas.microsoft.com/office/drawing/2014/main" id="{BFCB4A35-FA79-4ED3-B8FB-D21F3584A192}"/>
              </a:ext>
            </a:extLst>
          </p:cNvPr>
          <p:cNvSpPr>
            <a:spLocks/>
          </p:cNvSpPr>
          <p:nvPr/>
        </p:nvSpPr>
        <p:spPr>
          <a:xfrm>
            <a:off x="1509790" y="4263684"/>
            <a:ext cx="91440" cy="91440"/>
          </a:xfrm>
          <a:prstGeom prst="rect">
            <a:avLst/>
          </a:prstGeom>
          <a:solidFill>
            <a:srgbClr val="78BE2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sz="2800">
              <a:solidFill>
                <a:srgbClr val="FFFFFF"/>
              </a:solidFill>
              <a:latin typeface="Arial"/>
            </a:endParaRPr>
          </a:p>
        </p:txBody>
      </p:sp>
      <p:sp>
        <p:nvSpPr>
          <p:cNvPr id="404" name="TextBox 403">
            <a:extLst>
              <a:ext uri="{FF2B5EF4-FFF2-40B4-BE49-F238E27FC236}">
                <a16:creationId xmlns:a16="http://schemas.microsoft.com/office/drawing/2014/main" id="{2A82D77F-5CAB-4095-BBD9-34A35D44E600}"/>
              </a:ext>
            </a:extLst>
          </p:cNvPr>
          <p:cNvSpPr txBox="1"/>
          <p:nvPr/>
        </p:nvSpPr>
        <p:spPr>
          <a:xfrm>
            <a:off x="1546340" y="4337038"/>
            <a:ext cx="807239" cy="184666"/>
          </a:xfrm>
          <a:prstGeom prst="rect">
            <a:avLst/>
          </a:prstGeom>
          <a:noFill/>
        </p:spPr>
        <p:txBody>
          <a:bodyPr wrap="square" rtlCol="0">
            <a:spAutoFit/>
          </a:bodyPr>
          <a:lstStyle/>
          <a:p>
            <a:pPr defTabSz="914378">
              <a:defRPr/>
            </a:pPr>
            <a:r>
              <a:rPr lang="en-US" sz="600" b="1" i="1">
                <a:solidFill>
                  <a:srgbClr val="FFFFFF">
                    <a:lumMod val="50000"/>
                  </a:srgbClr>
                </a:solidFill>
              </a:rPr>
              <a:t>Manufacturing</a:t>
            </a:r>
          </a:p>
        </p:txBody>
      </p:sp>
      <p:sp>
        <p:nvSpPr>
          <p:cNvPr id="405" name="Rectangle 404">
            <a:extLst>
              <a:ext uri="{FF2B5EF4-FFF2-40B4-BE49-F238E27FC236}">
                <a16:creationId xmlns:a16="http://schemas.microsoft.com/office/drawing/2014/main" id="{45D7E222-0820-419B-B8C4-52887C06E600}"/>
              </a:ext>
            </a:extLst>
          </p:cNvPr>
          <p:cNvSpPr>
            <a:spLocks/>
          </p:cNvSpPr>
          <p:nvPr/>
        </p:nvSpPr>
        <p:spPr>
          <a:xfrm>
            <a:off x="1509790" y="4385510"/>
            <a:ext cx="91440" cy="91440"/>
          </a:xfrm>
          <a:prstGeom prst="rect">
            <a:avLst/>
          </a:prstGeom>
          <a:solidFill>
            <a:srgbClr val="007E3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sz="2800">
              <a:solidFill>
                <a:srgbClr val="FFFFFF"/>
              </a:solidFill>
              <a:latin typeface="Arial"/>
            </a:endParaRPr>
          </a:p>
        </p:txBody>
      </p:sp>
      <p:cxnSp>
        <p:nvCxnSpPr>
          <p:cNvPr id="406" name="Straight Connector 405">
            <a:extLst>
              <a:ext uri="{FF2B5EF4-FFF2-40B4-BE49-F238E27FC236}">
                <a16:creationId xmlns:a16="http://schemas.microsoft.com/office/drawing/2014/main" id="{FDAA41E9-C6E1-4CE6-971A-A363EECD1375}"/>
              </a:ext>
            </a:extLst>
          </p:cNvPr>
          <p:cNvCxnSpPr>
            <a:cxnSpLocks/>
          </p:cNvCxnSpPr>
          <p:nvPr/>
        </p:nvCxnSpPr>
        <p:spPr>
          <a:xfrm>
            <a:off x="5161760" y="1444476"/>
            <a:ext cx="0" cy="549671"/>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1C70DB96-093A-42EB-9E5E-BDEAC41B23EF}"/>
              </a:ext>
            </a:extLst>
          </p:cNvPr>
          <p:cNvCxnSpPr>
            <a:cxnSpLocks/>
          </p:cNvCxnSpPr>
          <p:nvPr/>
        </p:nvCxnSpPr>
        <p:spPr>
          <a:xfrm>
            <a:off x="3258537" y="2358250"/>
            <a:ext cx="19141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408" name="Graphic 407" descr="Marker">
            <a:extLst>
              <a:ext uri="{FF2B5EF4-FFF2-40B4-BE49-F238E27FC236}">
                <a16:creationId xmlns:a16="http://schemas.microsoft.com/office/drawing/2014/main" id="{381FFD65-5246-4A4B-9D50-FF902CB891D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678470" y="1969246"/>
            <a:ext cx="197165" cy="197165"/>
          </a:xfrm>
          <a:prstGeom prst="rect">
            <a:avLst/>
          </a:prstGeom>
        </p:spPr>
      </p:pic>
      <p:pic>
        <p:nvPicPr>
          <p:cNvPr id="409" name="Graphic 408" descr="Marker">
            <a:extLst>
              <a:ext uri="{FF2B5EF4-FFF2-40B4-BE49-F238E27FC236}">
                <a16:creationId xmlns:a16="http://schemas.microsoft.com/office/drawing/2014/main" id="{736E64F9-20A9-4BB3-BB38-04F92DBCCD9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765408" y="2121667"/>
            <a:ext cx="197165" cy="197165"/>
          </a:xfrm>
          <a:prstGeom prst="rect">
            <a:avLst/>
          </a:prstGeom>
        </p:spPr>
      </p:pic>
      <p:pic>
        <p:nvPicPr>
          <p:cNvPr id="410" name="Graphic 409" descr="Marker">
            <a:extLst>
              <a:ext uri="{FF2B5EF4-FFF2-40B4-BE49-F238E27FC236}">
                <a16:creationId xmlns:a16="http://schemas.microsoft.com/office/drawing/2014/main" id="{4A44F3B5-8E74-4E00-9408-25A1949046C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917290" y="2097101"/>
            <a:ext cx="197165" cy="197165"/>
          </a:xfrm>
          <a:prstGeom prst="rect">
            <a:avLst/>
          </a:prstGeom>
        </p:spPr>
      </p:pic>
      <p:cxnSp>
        <p:nvCxnSpPr>
          <p:cNvPr id="411" name="Straight Connector 410">
            <a:extLst>
              <a:ext uri="{FF2B5EF4-FFF2-40B4-BE49-F238E27FC236}">
                <a16:creationId xmlns:a16="http://schemas.microsoft.com/office/drawing/2014/main" id="{ACFB44B9-5840-4EC4-B844-5FAE18ED3BB4}"/>
              </a:ext>
            </a:extLst>
          </p:cNvPr>
          <p:cNvCxnSpPr>
            <a:cxnSpLocks/>
          </p:cNvCxnSpPr>
          <p:nvPr/>
        </p:nvCxnSpPr>
        <p:spPr>
          <a:xfrm flipH="1">
            <a:off x="3031072" y="2269010"/>
            <a:ext cx="123608" cy="0"/>
          </a:xfrm>
          <a:prstGeom prst="line">
            <a:avLst/>
          </a:prstGeom>
        </p:spPr>
        <p:style>
          <a:lnRef idx="1">
            <a:schemeClr val="dk1"/>
          </a:lnRef>
          <a:fillRef idx="0">
            <a:schemeClr val="dk1"/>
          </a:fillRef>
          <a:effectRef idx="0">
            <a:schemeClr val="dk1"/>
          </a:effectRef>
          <a:fontRef idx="minor">
            <a:schemeClr val="tx1"/>
          </a:fontRef>
        </p:style>
      </p:cxnSp>
      <p:pic>
        <p:nvPicPr>
          <p:cNvPr id="412" name="Graphic 411" descr="Marker">
            <a:extLst>
              <a:ext uri="{FF2B5EF4-FFF2-40B4-BE49-F238E27FC236}">
                <a16:creationId xmlns:a16="http://schemas.microsoft.com/office/drawing/2014/main" id="{3CF4C9CB-C5C4-4CF2-9B15-2FBF404068F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35346" y="2380454"/>
            <a:ext cx="197165" cy="197165"/>
          </a:xfrm>
          <a:prstGeom prst="rect">
            <a:avLst/>
          </a:prstGeom>
        </p:spPr>
      </p:pic>
      <p:pic>
        <p:nvPicPr>
          <p:cNvPr id="413" name="Graphic 412" descr="Marker">
            <a:extLst>
              <a:ext uri="{FF2B5EF4-FFF2-40B4-BE49-F238E27FC236}">
                <a16:creationId xmlns:a16="http://schemas.microsoft.com/office/drawing/2014/main" id="{70C14039-A951-492C-8475-62DC9CB3B2C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686806" y="2527774"/>
            <a:ext cx="197165" cy="197165"/>
          </a:xfrm>
          <a:prstGeom prst="rect">
            <a:avLst/>
          </a:prstGeom>
        </p:spPr>
      </p:pic>
      <p:pic>
        <p:nvPicPr>
          <p:cNvPr id="414" name="Graphic 413" descr="Marker">
            <a:extLst>
              <a:ext uri="{FF2B5EF4-FFF2-40B4-BE49-F238E27FC236}">
                <a16:creationId xmlns:a16="http://schemas.microsoft.com/office/drawing/2014/main" id="{4ED5CACF-DA79-41B7-80C2-49AA7154E30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436866" y="2106134"/>
            <a:ext cx="197165" cy="197165"/>
          </a:xfrm>
          <a:prstGeom prst="rect">
            <a:avLst/>
          </a:prstGeom>
        </p:spPr>
      </p:pic>
      <p:pic>
        <p:nvPicPr>
          <p:cNvPr id="415" name="Graphic 414" descr="Marker">
            <a:extLst>
              <a:ext uri="{FF2B5EF4-FFF2-40B4-BE49-F238E27FC236}">
                <a16:creationId xmlns:a16="http://schemas.microsoft.com/office/drawing/2014/main" id="{791CDB32-F0B8-4BEC-83FC-5F4BA8DE226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12786" y="1984214"/>
            <a:ext cx="197165" cy="197165"/>
          </a:xfrm>
          <a:prstGeom prst="rect">
            <a:avLst/>
          </a:prstGeom>
        </p:spPr>
      </p:pic>
      <p:cxnSp>
        <p:nvCxnSpPr>
          <p:cNvPr id="416" name="Straight Connector 415">
            <a:extLst>
              <a:ext uri="{FF2B5EF4-FFF2-40B4-BE49-F238E27FC236}">
                <a16:creationId xmlns:a16="http://schemas.microsoft.com/office/drawing/2014/main" id="{651EA31C-AD5B-4203-AA7A-FA1ACAD389D8}"/>
              </a:ext>
            </a:extLst>
          </p:cNvPr>
          <p:cNvCxnSpPr/>
          <p:nvPr/>
        </p:nvCxnSpPr>
        <p:spPr>
          <a:xfrm flipH="1">
            <a:off x="4368475" y="1987901"/>
            <a:ext cx="256213" cy="0"/>
          </a:xfrm>
          <a:prstGeom prst="line">
            <a:avLst/>
          </a:prstGeom>
        </p:spPr>
        <p:style>
          <a:lnRef idx="1">
            <a:schemeClr val="dk1"/>
          </a:lnRef>
          <a:fillRef idx="0">
            <a:schemeClr val="dk1"/>
          </a:fillRef>
          <a:effectRef idx="0">
            <a:schemeClr val="dk1"/>
          </a:effectRef>
          <a:fontRef idx="minor">
            <a:schemeClr val="tx1"/>
          </a:fontRef>
        </p:style>
      </p:cxnSp>
      <p:pic>
        <p:nvPicPr>
          <p:cNvPr id="417" name="Graphic 416" descr="Marker">
            <a:extLst>
              <a:ext uri="{FF2B5EF4-FFF2-40B4-BE49-F238E27FC236}">
                <a16:creationId xmlns:a16="http://schemas.microsoft.com/office/drawing/2014/main" id="{820EE338-D7D4-4FA0-8FA8-6CE037B7D8F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23226" y="1806414"/>
            <a:ext cx="197165" cy="197165"/>
          </a:xfrm>
          <a:prstGeom prst="rect">
            <a:avLst/>
          </a:prstGeom>
        </p:spPr>
      </p:pic>
      <p:pic>
        <p:nvPicPr>
          <p:cNvPr id="418" name="Graphic 417" descr="Marker">
            <a:extLst>
              <a:ext uri="{FF2B5EF4-FFF2-40B4-BE49-F238E27FC236}">
                <a16:creationId xmlns:a16="http://schemas.microsoft.com/office/drawing/2014/main" id="{1EF3333C-101F-423E-955E-79A36D8BCA3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13726" y="1811494"/>
            <a:ext cx="197165" cy="197165"/>
          </a:xfrm>
          <a:prstGeom prst="rect">
            <a:avLst/>
          </a:prstGeom>
        </p:spPr>
      </p:pic>
      <p:pic>
        <p:nvPicPr>
          <p:cNvPr id="419" name="Graphic 418" descr="Marker">
            <a:extLst>
              <a:ext uri="{FF2B5EF4-FFF2-40B4-BE49-F238E27FC236}">
                <a16:creationId xmlns:a16="http://schemas.microsoft.com/office/drawing/2014/main" id="{216B9BEC-842C-4B4C-9D66-B475BC8D348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48066" y="1664174"/>
            <a:ext cx="197165" cy="197165"/>
          </a:xfrm>
          <a:prstGeom prst="rect">
            <a:avLst/>
          </a:prstGeom>
        </p:spPr>
      </p:pic>
      <p:pic>
        <p:nvPicPr>
          <p:cNvPr id="420" name="Graphic 419" descr="Marker">
            <a:extLst>
              <a:ext uri="{FF2B5EF4-FFF2-40B4-BE49-F238E27FC236}">
                <a16:creationId xmlns:a16="http://schemas.microsoft.com/office/drawing/2014/main" id="{D3A45FFE-5B13-4F88-B279-449BA0580C6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53016" y="2212814"/>
            <a:ext cx="197165" cy="197165"/>
          </a:xfrm>
          <a:prstGeom prst="rect">
            <a:avLst/>
          </a:prstGeom>
        </p:spPr>
      </p:pic>
      <p:pic>
        <p:nvPicPr>
          <p:cNvPr id="421" name="Graphic 420" descr="Marker">
            <a:extLst>
              <a:ext uri="{FF2B5EF4-FFF2-40B4-BE49-F238E27FC236}">
                <a16:creationId xmlns:a16="http://schemas.microsoft.com/office/drawing/2014/main" id="{B3BB6344-5201-49B1-A8C6-53957F4A919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06573" y="2325171"/>
            <a:ext cx="197165" cy="197165"/>
          </a:xfrm>
          <a:prstGeom prst="rect">
            <a:avLst/>
          </a:prstGeom>
        </p:spPr>
      </p:pic>
      <p:pic>
        <p:nvPicPr>
          <p:cNvPr id="422" name="Graphic 421" descr="Marker">
            <a:extLst>
              <a:ext uri="{FF2B5EF4-FFF2-40B4-BE49-F238E27FC236}">
                <a16:creationId xmlns:a16="http://schemas.microsoft.com/office/drawing/2014/main" id="{25527984-53DC-4088-9E93-A4A7CB47127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45792" y="2578516"/>
            <a:ext cx="197165" cy="197165"/>
          </a:xfrm>
          <a:prstGeom prst="rect">
            <a:avLst/>
          </a:prstGeom>
        </p:spPr>
      </p:pic>
      <p:pic>
        <p:nvPicPr>
          <p:cNvPr id="423" name="Graphic 422" descr="Marker">
            <a:extLst>
              <a:ext uri="{FF2B5EF4-FFF2-40B4-BE49-F238E27FC236}">
                <a16:creationId xmlns:a16="http://schemas.microsoft.com/office/drawing/2014/main" id="{FF127E74-F846-4B1F-A9D3-F7A34D00BB3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44852" y="2591216"/>
            <a:ext cx="197165" cy="197165"/>
          </a:xfrm>
          <a:prstGeom prst="rect">
            <a:avLst/>
          </a:prstGeom>
        </p:spPr>
      </p:pic>
      <p:pic>
        <p:nvPicPr>
          <p:cNvPr id="424" name="Graphic 423" descr="Marker">
            <a:extLst>
              <a:ext uri="{FF2B5EF4-FFF2-40B4-BE49-F238E27FC236}">
                <a16:creationId xmlns:a16="http://schemas.microsoft.com/office/drawing/2014/main" id="{C8C2883E-6534-464C-9E13-3A44FD30762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56627" y="2753838"/>
            <a:ext cx="197165" cy="197165"/>
          </a:xfrm>
          <a:prstGeom prst="rect">
            <a:avLst/>
          </a:prstGeom>
        </p:spPr>
      </p:pic>
      <p:pic>
        <p:nvPicPr>
          <p:cNvPr id="425" name="Graphic 424" descr="Marker">
            <a:extLst>
              <a:ext uri="{FF2B5EF4-FFF2-40B4-BE49-F238E27FC236}">
                <a16:creationId xmlns:a16="http://schemas.microsoft.com/office/drawing/2014/main" id="{AEA1917A-4FE3-4DF0-B670-F716038253A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37512" y="3066196"/>
            <a:ext cx="197165" cy="197165"/>
          </a:xfrm>
          <a:prstGeom prst="rect">
            <a:avLst/>
          </a:prstGeom>
        </p:spPr>
      </p:pic>
      <p:pic>
        <p:nvPicPr>
          <p:cNvPr id="426" name="Graphic 425" descr="Marker">
            <a:extLst>
              <a:ext uri="{FF2B5EF4-FFF2-40B4-BE49-F238E27FC236}">
                <a16:creationId xmlns:a16="http://schemas.microsoft.com/office/drawing/2014/main" id="{0206A1EF-4068-4DFC-9B6A-7CEDC384349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53672" y="3528476"/>
            <a:ext cx="197165" cy="197165"/>
          </a:xfrm>
          <a:prstGeom prst="rect">
            <a:avLst/>
          </a:prstGeom>
        </p:spPr>
      </p:pic>
      <p:pic>
        <p:nvPicPr>
          <p:cNvPr id="427" name="Graphic 426" descr="Marker">
            <a:extLst>
              <a:ext uri="{FF2B5EF4-FFF2-40B4-BE49-F238E27FC236}">
                <a16:creationId xmlns:a16="http://schemas.microsoft.com/office/drawing/2014/main" id="{6F97880B-C8F5-4EF8-9694-6E76E718CF3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58590" y="2183461"/>
            <a:ext cx="197165" cy="197165"/>
          </a:xfrm>
          <a:prstGeom prst="rect">
            <a:avLst/>
          </a:prstGeom>
        </p:spPr>
      </p:pic>
      <p:sp>
        <p:nvSpPr>
          <p:cNvPr id="428" name="Rectangle 427">
            <a:extLst>
              <a:ext uri="{FF2B5EF4-FFF2-40B4-BE49-F238E27FC236}">
                <a16:creationId xmlns:a16="http://schemas.microsoft.com/office/drawing/2014/main" id="{FF8686C2-F4AB-4BC0-8A58-C599639DB81B}"/>
              </a:ext>
            </a:extLst>
          </p:cNvPr>
          <p:cNvSpPr>
            <a:spLocks/>
          </p:cNvSpPr>
          <p:nvPr/>
        </p:nvSpPr>
        <p:spPr>
          <a:xfrm>
            <a:off x="2267629" y="3088368"/>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29" name="Rectangle 428">
            <a:extLst>
              <a:ext uri="{FF2B5EF4-FFF2-40B4-BE49-F238E27FC236}">
                <a16:creationId xmlns:a16="http://schemas.microsoft.com/office/drawing/2014/main" id="{5A426067-796D-415A-BE4D-310D02531B89}"/>
              </a:ext>
            </a:extLst>
          </p:cNvPr>
          <p:cNvSpPr>
            <a:spLocks/>
          </p:cNvSpPr>
          <p:nvPr/>
        </p:nvSpPr>
        <p:spPr>
          <a:xfrm>
            <a:off x="2158444" y="3087892"/>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30" name="Rectangle 429">
            <a:extLst>
              <a:ext uri="{FF2B5EF4-FFF2-40B4-BE49-F238E27FC236}">
                <a16:creationId xmlns:a16="http://schemas.microsoft.com/office/drawing/2014/main" id="{61052D51-ED30-45F0-91D2-96D7F7923D6F}"/>
              </a:ext>
            </a:extLst>
          </p:cNvPr>
          <p:cNvSpPr>
            <a:spLocks/>
          </p:cNvSpPr>
          <p:nvPr/>
        </p:nvSpPr>
        <p:spPr>
          <a:xfrm>
            <a:off x="2267629" y="3192508"/>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31" name="Rectangle 430">
            <a:extLst>
              <a:ext uri="{FF2B5EF4-FFF2-40B4-BE49-F238E27FC236}">
                <a16:creationId xmlns:a16="http://schemas.microsoft.com/office/drawing/2014/main" id="{4C45B1B2-C400-4E5F-A776-9D60C3D54D49}"/>
              </a:ext>
            </a:extLst>
          </p:cNvPr>
          <p:cNvSpPr>
            <a:spLocks/>
          </p:cNvSpPr>
          <p:nvPr/>
        </p:nvSpPr>
        <p:spPr>
          <a:xfrm>
            <a:off x="2158444" y="3192032"/>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32" name="Rectangle 431">
            <a:extLst>
              <a:ext uri="{FF2B5EF4-FFF2-40B4-BE49-F238E27FC236}">
                <a16:creationId xmlns:a16="http://schemas.microsoft.com/office/drawing/2014/main" id="{9836FA67-44EB-4419-A4CE-957114870194}"/>
              </a:ext>
            </a:extLst>
          </p:cNvPr>
          <p:cNvSpPr>
            <a:spLocks/>
          </p:cNvSpPr>
          <p:nvPr/>
        </p:nvSpPr>
        <p:spPr>
          <a:xfrm>
            <a:off x="6503655" y="1615934"/>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33" name="Rectangle 432">
            <a:extLst>
              <a:ext uri="{FF2B5EF4-FFF2-40B4-BE49-F238E27FC236}">
                <a16:creationId xmlns:a16="http://schemas.microsoft.com/office/drawing/2014/main" id="{FF794F05-8F45-4AC3-A3A1-2320C329EC2C}"/>
              </a:ext>
            </a:extLst>
          </p:cNvPr>
          <p:cNvSpPr>
            <a:spLocks/>
          </p:cNvSpPr>
          <p:nvPr/>
        </p:nvSpPr>
        <p:spPr>
          <a:xfrm>
            <a:off x="6622724" y="1616454"/>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grpSp>
        <p:nvGrpSpPr>
          <p:cNvPr id="434" name="Group 433">
            <a:extLst>
              <a:ext uri="{FF2B5EF4-FFF2-40B4-BE49-F238E27FC236}">
                <a16:creationId xmlns:a16="http://schemas.microsoft.com/office/drawing/2014/main" id="{229487BE-85BD-4122-AB1D-AEAAC5514CDB}"/>
              </a:ext>
            </a:extLst>
          </p:cNvPr>
          <p:cNvGrpSpPr/>
          <p:nvPr/>
        </p:nvGrpSpPr>
        <p:grpSpPr>
          <a:xfrm>
            <a:off x="4868098" y="980379"/>
            <a:ext cx="920424" cy="523220"/>
            <a:chOff x="4876600" y="1160781"/>
            <a:chExt cx="920424" cy="523220"/>
          </a:xfrm>
        </p:grpSpPr>
        <p:sp>
          <p:nvSpPr>
            <p:cNvPr id="435" name="TextBox 434">
              <a:extLst>
                <a:ext uri="{FF2B5EF4-FFF2-40B4-BE49-F238E27FC236}">
                  <a16:creationId xmlns:a16="http://schemas.microsoft.com/office/drawing/2014/main" id="{E8D31E83-1416-4F64-A4EF-395009FCBAA1}"/>
                </a:ext>
              </a:extLst>
            </p:cNvPr>
            <p:cNvSpPr txBox="1"/>
            <p:nvPr/>
          </p:nvSpPr>
          <p:spPr>
            <a:xfrm>
              <a:off x="5023676" y="1160781"/>
              <a:ext cx="773348" cy="523220"/>
            </a:xfrm>
            <a:prstGeom prst="rect">
              <a:avLst/>
            </a:prstGeom>
            <a:noFill/>
          </p:spPr>
          <p:txBody>
            <a:bodyPr wrap="square" rtlCol="0">
              <a:spAutoFit/>
            </a:bodyPr>
            <a:lstStyle/>
            <a:p>
              <a:pPr defTabSz="914378">
                <a:defRPr/>
              </a:pPr>
              <a:r>
                <a:rPr lang="en-US" sz="700" b="1">
                  <a:solidFill>
                    <a:srgbClr val="000000"/>
                  </a:solidFill>
                </a:rPr>
                <a:t>Bremen</a:t>
              </a:r>
            </a:p>
            <a:p>
              <a:pPr defTabSz="914378">
                <a:defRPr/>
              </a:pPr>
              <a:r>
                <a:rPr lang="en-US" sz="700" b="1" err="1">
                  <a:solidFill>
                    <a:srgbClr val="000000"/>
                  </a:solidFill>
                </a:rPr>
                <a:t>Lampertheim</a:t>
              </a:r>
              <a:endParaRPr lang="en-US" sz="700" b="1">
                <a:solidFill>
                  <a:srgbClr val="000000"/>
                </a:solidFill>
              </a:endParaRPr>
            </a:p>
            <a:p>
              <a:pPr defTabSz="914378">
                <a:defRPr/>
              </a:pPr>
              <a:r>
                <a:rPr lang="en-US" sz="700" b="1">
                  <a:solidFill>
                    <a:srgbClr val="000000"/>
                  </a:solidFill>
                </a:rPr>
                <a:t>Essen </a:t>
              </a:r>
            </a:p>
            <a:p>
              <a:pPr defTabSz="914378">
                <a:defRPr/>
              </a:pPr>
              <a:r>
                <a:rPr lang="en-US" sz="700" b="1" err="1">
                  <a:solidFill>
                    <a:srgbClr val="000000"/>
                  </a:solidFill>
                </a:rPr>
                <a:t>Lauf</a:t>
              </a:r>
              <a:endParaRPr lang="en-US" sz="700" b="1">
                <a:solidFill>
                  <a:srgbClr val="000000"/>
                </a:solidFill>
              </a:endParaRPr>
            </a:p>
          </p:txBody>
        </p:sp>
        <p:sp>
          <p:nvSpPr>
            <p:cNvPr id="436" name="Rectangle 435">
              <a:extLst>
                <a:ext uri="{FF2B5EF4-FFF2-40B4-BE49-F238E27FC236}">
                  <a16:creationId xmlns:a16="http://schemas.microsoft.com/office/drawing/2014/main" id="{0AEDC66F-E7BA-4267-AF55-C05422F93976}"/>
                </a:ext>
              </a:extLst>
            </p:cNvPr>
            <p:cNvSpPr>
              <a:spLocks/>
            </p:cNvSpPr>
            <p:nvPr/>
          </p:nvSpPr>
          <p:spPr>
            <a:xfrm>
              <a:off x="4876600" y="1212816"/>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37" name="Rectangle 436">
              <a:extLst>
                <a:ext uri="{FF2B5EF4-FFF2-40B4-BE49-F238E27FC236}">
                  <a16:creationId xmlns:a16="http://schemas.microsoft.com/office/drawing/2014/main" id="{7DA504A8-1E11-4598-AE29-FF96B659C2C7}"/>
                </a:ext>
              </a:extLst>
            </p:cNvPr>
            <p:cNvSpPr>
              <a:spLocks/>
            </p:cNvSpPr>
            <p:nvPr/>
          </p:nvSpPr>
          <p:spPr>
            <a:xfrm>
              <a:off x="4982786" y="1214701"/>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cxnSp>
          <p:nvCxnSpPr>
            <p:cNvPr id="438" name="Straight Connector 437">
              <a:extLst>
                <a:ext uri="{FF2B5EF4-FFF2-40B4-BE49-F238E27FC236}">
                  <a16:creationId xmlns:a16="http://schemas.microsoft.com/office/drawing/2014/main" id="{69CFBD5B-0BB4-4616-B7A5-FF2E54CF3939}"/>
                </a:ext>
              </a:extLst>
            </p:cNvPr>
            <p:cNvCxnSpPr/>
            <p:nvPr/>
          </p:nvCxnSpPr>
          <p:spPr>
            <a:xfrm>
              <a:off x="5348411" y="1592857"/>
              <a:ext cx="4413" cy="8192"/>
            </a:xfrm>
            <a:prstGeom prst="line">
              <a:avLst/>
            </a:prstGeom>
          </p:spPr>
          <p:style>
            <a:lnRef idx="1">
              <a:schemeClr val="accent1"/>
            </a:lnRef>
            <a:fillRef idx="0">
              <a:schemeClr val="accent1"/>
            </a:fillRef>
            <a:effectRef idx="0">
              <a:schemeClr val="accent1"/>
            </a:effectRef>
            <a:fontRef idx="minor">
              <a:schemeClr val="tx1"/>
            </a:fontRef>
          </p:style>
        </p:cxnSp>
        <p:sp>
          <p:nvSpPr>
            <p:cNvPr id="439" name="Rectangle 438">
              <a:extLst>
                <a:ext uri="{FF2B5EF4-FFF2-40B4-BE49-F238E27FC236}">
                  <a16:creationId xmlns:a16="http://schemas.microsoft.com/office/drawing/2014/main" id="{1E7CE68A-F535-407C-BB78-7FA31DBBED6F}"/>
                </a:ext>
              </a:extLst>
            </p:cNvPr>
            <p:cNvSpPr>
              <a:spLocks/>
            </p:cNvSpPr>
            <p:nvPr/>
          </p:nvSpPr>
          <p:spPr>
            <a:xfrm>
              <a:off x="4982786" y="1532567"/>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40" name="Rectangle 439">
              <a:extLst>
                <a:ext uri="{FF2B5EF4-FFF2-40B4-BE49-F238E27FC236}">
                  <a16:creationId xmlns:a16="http://schemas.microsoft.com/office/drawing/2014/main" id="{3700BE1D-9D70-42BB-9E3B-C2E67880874B}"/>
                </a:ext>
              </a:extLst>
            </p:cNvPr>
            <p:cNvSpPr>
              <a:spLocks/>
            </p:cNvSpPr>
            <p:nvPr/>
          </p:nvSpPr>
          <p:spPr>
            <a:xfrm>
              <a:off x="4982786" y="1424773"/>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41" name="Rectangle 440">
              <a:extLst>
                <a:ext uri="{FF2B5EF4-FFF2-40B4-BE49-F238E27FC236}">
                  <a16:creationId xmlns:a16="http://schemas.microsoft.com/office/drawing/2014/main" id="{B1DE1136-0BDC-471E-BCD3-B74D622CEE5A}"/>
                </a:ext>
              </a:extLst>
            </p:cNvPr>
            <p:cNvSpPr>
              <a:spLocks/>
            </p:cNvSpPr>
            <p:nvPr/>
          </p:nvSpPr>
          <p:spPr>
            <a:xfrm>
              <a:off x="4876600" y="1318754"/>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42" name="Rectangle 441">
              <a:extLst>
                <a:ext uri="{FF2B5EF4-FFF2-40B4-BE49-F238E27FC236}">
                  <a16:creationId xmlns:a16="http://schemas.microsoft.com/office/drawing/2014/main" id="{1A4B4488-1BF6-4831-B08A-A221AFD4815B}"/>
                </a:ext>
              </a:extLst>
            </p:cNvPr>
            <p:cNvSpPr>
              <a:spLocks/>
            </p:cNvSpPr>
            <p:nvPr/>
          </p:nvSpPr>
          <p:spPr>
            <a:xfrm>
              <a:off x="4982786" y="1319274"/>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grpSp>
      <p:sp>
        <p:nvSpPr>
          <p:cNvPr id="443" name="Rectangle 442">
            <a:extLst>
              <a:ext uri="{FF2B5EF4-FFF2-40B4-BE49-F238E27FC236}">
                <a16:creationId xmlns:a16="http://schemas.microsoft.com/office/drawing/2014/main" id="{B70FB8BC-700D-4BAA-8BF2-951537ED168F}"/>
              </a:ext>
            </a:extLst>
          </p:cNvPr>
          <p:cNvSpPr>
            <a:spLocks/>
          </p:cNvSpPr>
          <p:nvPr/>
        </p:nvSpPr>
        <p:spPr>
          <a:xfrm>
            <a:off x="6503655" y="1976614"/>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44" name="Rectangle 443">
            <a:extLst>
              <a:ext uri="{FF2B5EF4-FFF2-40B4-BE49-F238E27FC236}">
                <a16:creationId xmlns:a16="http://schemas.microsoft.com/office/drawing/2014/main" id="{B8F22FD0-4F85-4535-A216-1EF6ECA81695}"/>
              </a:ext>
            </a:extLst>
          </p:cNvPr>
          <p:cNvSpPr>
            <a:spLocks/>
          </p:cNvSpPr>
          <p:nvPr/>
        </p:nvSpPr>
        <p:spPr>
          <a:xfrm>
            <a:off x="6622724" y="1977134"/>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45" name="Rectangle 444">
            <a:extLst>
              <a:ext uri="{FF2B5EF4-FFF2-40B4-BE49-F238E27FC236}">
                <a16:creationId xmlns:a16="http://schemas.microsoft.com/office/drawing/2014/main" id="{E860B6CB-24EB-48A4-B18C-E1AE4616907E}"/>
              </a:ext>
            </a:extLst>
          </p:cNvPr>
          <p:cNvSpPr>
            <a:spLocks/>
          </p:cNvSpPr>
          <p:nvPr/>
        </p:nvSpPr>
        <p:spPr>
          <a:xfrm>
            <a:off x="5253975" y="2116314"/>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46" name="Rectangle 445">
            <a:extLst>
              <a:ext uri="{FF2B5EF4-FFF2-40B4-BE49-F238E27FC236}">
                <a16:creationId xmlns:a16="http://schemas.microsoft.com/office/drawing/2014/main" id="{50F67EF2-78B4-425F-B796-BE7E66E121DA}"/>
              </a:ext>
            </a:extLst>
          </p:cNvPr>
          <p:cNvSpPr>
            <a:spLocks/>
          </p:cNvSpPr>
          <p:nvPr/>
        </p:nvSpPr>
        <p:spPr>
          <a:xfrm>
            <a:off x="5373044" y="2116314"/>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47" name="Rectangle 446">
            <a:extLst>
              <a:ext uri="{FF2B5EF4-FFF2-40B4-BE49-F238E27FC236}">
                <a16:creationId xmlns:a16="http://schemas.microsoft.com/office/drawing/2014/main" id="{BD13C896-A56E-405E-ABBF-C3516E38C175}"/>
              </a:ext>
            </a:extLst>
          </p:cNvPr>
          <p:cNvSpPr>
            <a:spLocks/>
          </p:cNvSpPr>
          <p:nvPr/>
        </p:nvSpPr>
        <p:spPr>
          <a:xfrm>
            <a:off x="5623733" y="1802850"/>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48" name="Rectangle 447">
            <a:extLst>
              <a:ext uri="{FF2B5EF4-FFF2-40B4-BE49-F238E27FC236}">
                <a16:creationId xmlns:a16="http://schemas.microsoft.com/office/drawing/2014/main" id="{F4200C76-71F6-4067-82D5-2E2A08E8E237}"/>
              </a:ext>
            </a:extLst>
          </p:cNvPr>
          <p:cNvSpPr>
            <a:spLocks/>
          </p:cNvSpPr>
          <p:nvPr/>
        </p:nvSpPr>
        <p:spPr>
          <a:xfrm>
            <a:off x="5742802" y="1802850"/>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grpSp>
        <p:nvGrpSpPr>
          <p:cNvPr id="449" name="Group 448">
            <a:extLst>
              <a:ext uri="{FF2B5EF4-FFF2-40B4-BE49-F238E27FC236}">
                <a16:creationId xmlns:a16="http://schemas.microsoft.com/office/drawing/2014/main" id="{14109860-9BD5-4E48-A5EC-95D8BA8E4D4E}"/>
              </a:ext>
            </a:extLst>
          </p:cNvPr>
          <p:cNvGrpSpPr/>
          <p:nvPr/>
        </p:nvGrpSpPr>
        <p:grpSpPr>
          <a:xfrm>
            <a:off x="3830140" y="1857016"/>
            <a:ext cx="854504" cy="307777"/>
            <a:chOff x="4062530" y="1370719"/>
            <a:chExt cx="854504" cy="307777"/>
          </a:xfrm>
        </p:grpSpPr>
        <p:sp>
          <p:nvSpPr>
            <p:cNvPr id="450" name="TextBox 449">
              <a:extLst>
                <a:ext uri="{FF2B5EF4-FFF2-40B4-BE49-F238E27FC236}">
                  <a16:creationId xmlns:a16="http://schemas.microsoft.com/office/drawing/2014/main" id="{6AEA6393-5311-4AB2-901C-DE8B5C072BF0}"/>
                </a:ext>
              </a:extLst>
            </p:cNvPr>
            <p:cNvSpPr txBox="1"/>
            <p:nvPr/>
          </p:nvSpPr>
          <p:spPr>
            <a:xfrm>
              <a:off x="4195773" y="1370719"/>
              <a:ext cx="721261" cy="307777"/>
            </a:xfrm>
            <a:prstGeom prst="rect">
              <a:avLst/>
            </a:prstGeom>
            <a:noFill/>
          </p:spPr>
          <p:txBody>
            <a:bodyPr wrap="square" rtlCol="0">
              <a:spAutoFit/>
            </a:bodyPr>
            <a:lstStyle/>
            <a:p>
              <a:pPr defTabSz="914378">
                <a:defRPr/>
              </a:pPr>
              <a:r>
                <a:rPr lang="en-US" sz="700" b="1">
                  <a:solidFill>
                    <a:srgbClr val="000000"/>
                  </a:solidFill>
                </a:rPr>
                <a:t> </a:t>
              </a:r>
              <a:r>
                <a:rPr lang="en-US" sz="700" b="1" err="1">
                  <a:solidFill>
                    <a:srgbClr val="000000"/>
                  </a:solidFill>
                </a:rPr>
                <a:t>Chippenham</a:t>
              </a:r>
              <a:endParaRPr lang="en-US" sz="700" b="1">
                <a:solidFill>
                  <a:srgbClr val="000000"/>
                </a:solidFill>
              </a:endParaRPr>
            </a:p>
          </p:txBody>
        </p:sp>
        <p:sp>
          <p:nvSpPr>
            <p:cNvPr id="451" name="Rectangle 450">
              <a:extLst>
                <a:ext uri="{FF2B5EF4-FFF2-40B4-BE49-F238E27FC236}">
                  <a16:creationId xmlns:a16="http://schemas.microsoft.com/office/drawing/2014/main" id="{B3610561-E105-4ECC-982C-245BD9AA8CCE}"/>
                </a:ext>
              </a:extLst>
            </p:cNvPr>
            <p:cNvSpPr>
              <a:spLocks/>
            </p:cNvSpPr>
            <p:nvPr/>
          </p:nvSpPr>
          <p:spPr>
            <a:xfrm>
              <a:off x="4062530" y="1544814"/>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52" name="Rectangle 451">
              <a:extLst>
                <a:ext uri="{FF2B5EF4-FFF2-40B4-BE49-F238E27FC236}">
                  <a16:creationId xmlns:a16="http://schemas.microsoft.com/office/drawing/2014/main" id="{834D133C-9138-4613-8451-59C60AA79CE7}"/>
                </a:ext>
              </a:extLst>
            </p:cNvPr>
            <p:cNvSpPr>
              <a:spLocks/>
            </p:cNvSpPr>
            <p:nvPr/>
          </p:nvSpPr>
          <p:spPr>
            <a:xfrm>
              <a:off x="4180146" y="1544814"/>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grpSp>
      <p:sp>
        <p:nvSpPr>
          <p:cNvPr id="453" name="Rectangle 452">
            <a:extLst>
              <a:ext uri="{FF2B5EF4-FFF2-40B4-BE49-F238E27FC236}">
                <a16:creationId xmlns:a16="http://schemas.microsoft.com/office/drawing/2014/main" id="{C32DAC32-05BE-4BCB-8A3B-0FD91AB1914C}"/>
              </a:ext>
            </a:extLst>
          </p:cNvPr>
          <p:cNvSpPr>
            <a:spLocks/>
          </p:cNvSpPr>
          <p:nvPr/>
        </p:nvSpPr>
        <p:spPr>
          <a:xfrm>
            <a:off x="3576864" y="2314589"/>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54" name="Rectangle 453">
            <a:extLst>
              <a:ext uri="{FF2B5EF4-FFF2-40B4-BE49-F238E27FC236}">
                <a16:creationId xmlns:a16="http://schemas.microsoft.com/office/drawing/2014/main" id="{DA35CC76-BC60-4043-B86C-502D3FCE8D00}"/>
              </a:ext>
            </a:extLst>
          </p:cNvPr>
          <p:cNvSpPr>
            <a:spLocks/>
          </p:cNvSpPr>
          <p:nvPr/>
        </p:nvSpPr>
        <p:spPr>
          <a:xfrm>
            <a:off x="3465259" y="2314589"/>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55" name="Rectangle 454">
            <a:extLst>
              <a:ext uri="{FF2B5EF4-FFF2-40B4-BE49-F238E27FC236}">
                <a16:creationId xmlns:a16="http://schemas.microsoft.com/office/drawing/2014/main" id="{43C93C97-2DE0-4E0F-B076-2311C19BB257}"/>
              </a:ext>
            </a:extLst>
          </p:cNvPr>
          <p:cNvSpPr>
            <a:spLocks/>
          </p:cNvSpPr>
          <p:nvPr/>
        </p:nvSpPr>
        <p:spPr>
          <a:xfrm>
            <a:off x="7532022" y="2161915"/>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56" name="Rectangle 455">
            <a:extLst>
              <a:ext uri="{FF2B5EF4-FFF2-40B4-BE49-F238E27FC236}">
                <a16:creationId xmlns:a16="http://schemas.microsoft.com/office/drawing/2014/main" id="{0AA58488-CE15-40BA-B13B-F6704DA1B907}"/>
              </a:ext>
            </a:extLst>
          </p:cNvPr>
          <p:cNvSpPr>
            <a:spLocks/>
          </p:cNvSpPr>
          <p:nvPr/>
        </p:nvSpPr>
        <p:spPr>
          <a:xfrm>
            <a:off x="7642695" y="2161915"/>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57" name="Rectangle 456">
            <a:extLst>
              <a:ext uri="{FF2B5EF4-FFF2-40B4-BE49-F238E27FC236}">
                <a16:creationId xmlns:a16="http://schemas.microsoft.com/office/drawing/2014/main" id="{70F3EE5B-5C18-4C95-8B83-F77E5FF72150}"/>
              </a:ext>
            </a:extLst>
          </p:cNvPr>
          <p:cNvSpPr>
            <a:spLocks/>
          </p:cNvSpPr>
          <p:nvPr/>
        </p:nvSpPr>
        <p:spPr>
          <a:xfrm>
            <a:off x="7143770" y="3138403"/>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58" name="Rectangle 457">
            <a:extLst>
              <a:ext uri="{FF2B5EF4-FFF2-40B4-BE49-F238E27FC236}">
                <a16:creationId xmlns:a16="http://schemas.microsoft.com/office/drawing/2014/main" id="{98E9734F-1334-409D-9D30-CEF26DCA9578}"/>
              </a:ext>
            </a:extLst>
          </p:cNvPr>
          <p:cNvSpPr>
            <a:spLocks/>
          </p:cNvSpPr>
          <p:nvPr/>
        </p:nvSpPr>
        <p:spPr>
          <a:xfrm>
            <a:off x="7254443" y="3138403"/>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59" name="Rectangle 458">
            <a:extLst>
              <a:ext uri="{FF2B5EF4-FFF2-40B4-BE49-F238E27FC236}">
                <a16:creationId xmlns:a16="http://schemas.microsoft.com/office/drawing/2014/main" id="{C404D2E9-1335-44CA-B8D2-B6B1E9A8D249}"/>
              </a:ext>
            </a:extLst>
          </p:cNvPr>
          <p:cNvSpPr>
            <a:spLocks/>
          </p:cNvSpPr>
          <p:nvPr/>
        </p:nvSpPr>
        <p:spPr>
          <a:xfrm>
            <a:off x="7034550" y="3024103"/>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60" name="Rectangle 459">
            <a:extLst>
              <a:ext uri="{FF2B5EF4-FFF2-40B4-BE49-F238E27FC236}">
                <a16:creationId xmlns:a16="http://schemas.microsoft.com/office/drawing/2014/main" id="{C87B8832-8445-4430-8BA0-F0A858418D03}"/>
              </a:ext>
            </a:extLst>
          </p:cNvPr>
          <p:cNvSpPr>
            <a:spLocks/>
          </p:cNvSpPr>
          <p:nvPr/>
        </p:nvSpPr>
        <p:spPr>
          <a:xfrm>
            <a:off x="7145223" y="3024103"/>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pic>
        <p:nvPicPr>
          <p:cNvPr id="461" name="Graphic 460" descr="Marker">
            <a:extLst>
              <a:ext uri="{FF2B5EF4-FFF2-40B4-BE49-F238E27FC236}">
                <a16:creationId xmlns:a16="http://schemas.microsoft.com/office/drawing/2014/main" id="{14E880DD-9828-4904-BF72-85B57D55832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66172" y="2366971"/>
            <a:ext cx="197165" cy="197165"/>
          </a:xfrm>
          <a:prstGeom prst="rect">
            <a:avLst/>
          </a:prstGeom>
        </p:spPr>
      </p:pic>
      <p:cxnSp>
        <p:nvCxnSpPr>
          <p:cNvPr id="462" name="Straight Connector 461">
            <a:extLst>
              <a:ext uri="{FF2B5EF4-FFF2-40B4-BE49-F238E27FC236}">
                <a16:creationId xmlns:a16="http://schemas.microsoft.com/office/drawing/2014/main" id="{E357E9DF-F3D6-4D8C-8423-B944EBB04427}"/>
              </a:ext>
            </a:extLst>
          </p:cNvPr>
          <p:cNvCxnSpPr>
            <a:cxnSpLocks/>
          </p:cNvCxnSpPr>
          <p:nvPr/>
        </p:nvCxnSpPr>
        <p:spPr>
          <a:xfrm>
            <a:off x="7005178" y="2498509"/>
            <a:ext cx="0" cy="114531"/>
          </a:xfrm>
          <a:prstGeom prst="line">
            <a:avLst/>
          </a:prstGeom>
        </p:spPr>
        <p:style>
          <a:lnRef idx="1">
            <a:schemeClr val="dk1"/>
          </a:lnRef>
          <a:fillRef idx="0">
            <a:schemeClr val="dk1"/>
          </a:fillRef>
          <a:effectRef idx="0">
            <a:schemeClr val="dk1"/>
          </a:effectRef>
          <a:fontRef idx="minor">
            <a:schemeClr val="tx1"/>
          </a:fontRef>
        </p:style>
      </p:cxnSp>
      <p:cxnSp>
        <p:nvCxnSpPr>
          <p:cNvPr id="463" name="Straight Connector 462">
            <a:extLst>
              <a:ext uri="{FF2B5EF4-FFF2-40B4-BE49-F238E27FC236}">
                <a16:creationId xmlns:a16="http://schemas.microsoft.com/office/drawing/2014/main" id="{10FE3C6B-08C2-40DC-912D-D5EC30E0CF26}"/>
              </a:ext>
            </a:extLst>
          </p:cNvPr>
          <p:cNvCxnSpPr>
            <a:cxnSpLocks/>
          </p:cNvCxnSpPr>
          <p:nvPr/>
        </p:nvCxnSpPr>
        <p:spPr>
          <a:xfrm flipH="1">
            <a:off x="7165270" y="2542234"/>
            <a:ext cx="432000" cy="0"/>
          </a:xfrm>
          <a:prstGeom prst="line">
            <a:avLst/>
          </a:prstGeom>
        </p:spPr>
        <p:style>
          <a:lnRef idx="1">
            <a:schemeClr val="dk1"/>
          </a:lnRef>
          <a:fillRef idx="0">
            <a:schemeClr val="dk1"/>
          </a:fillRef>
          <a:effectRef idx="0">
            <a:schemeClr val="dk1"/>
          </a:effectRef>
          <a:fontRef idx="minor">
            <a:schemeClr val="tx1"/>
          </a:fontRef>
        </p:style>
      </p:cxnSp>
      <p:cxnSp>
        <p:nvCxnSpPr>
          <p:cNvPr id="464" name="Straight Connector 463">
            <a:extLst>
              <a:ext uri="{FF2B5EF4-FFF2-40B4-BE49-F238E27FC236}">
                <a16:creationId xmlns:a16="http://schemas.microsoft.com/office/drawing/2014/main" id="{5A176467-B463-4F45-B57E-291B11663F73}"/>
              </a:ext>
            </a:extLst>
          </p:cNvPr>
          <p:cNvCxnSpPr>
            <a:cxnSpLocks/>
          </p:cNvCxnSpPr>
          <p:nvPr/>
        </p:nvCxnSpPr>
        <p:spPr>
          <a:xfrm>
            <a:off x="6575918" y="2651595"/>
            <a:ext cx="0" cy="111304"/>
          </a:xfrm>
          <a:prstGeom prst="line">
            <a:avLst/>
          </a:prstGeom>
        </p:spPr>
        <p:style>
          <a:lnRef idx="1">
            <a:schemeClr val="dk1"/>
          </a:lnRef>
          <a:fillRef idx="0">
            <a:schemeClr val="dk1"/>
          </a:fillRef>
          <a:effectRef idx="0">
            <a:schemeClr val="dk1"/>
          </a:effectRef>
          <a:fontRef idx="minor">
            <a:schemeClr val="tx1"/>
          </a:fontRef>
        </p:style>
      </p:cxnSp>
      <p:sp>
        <p:nvSpPr>
          <p:cNvPr id="465" name="TextBox 464">
            <a:extLst>
              <a:ext uri="{FF2B5EF4-FFF2-40B4-BE49-F238E27FC236}">
                <a16:creationId xmlns:a16="http://schemas.microsoft.com/office/drawing/2014/main" id="{E12ED535-6F89-4D02-ACDE-422CA2F60E40}"/>
              </a:ext>
            </a:extLst>
          </p:cNvPr>
          <p:cNvSpPr txBox="1"/>
          <p:nvPr/>
        </p:nvSpPr>
        <p:spPr>
          <a:xfrm>
            <a:off x="5837659" y="2938350"/>
            <a:ext cx="626039" cy="200055"/>
          </a:xfrm>
          <a:prstGeom prst="rect">
            <a:avLst/>
          </a:prstGeom>
          <a:noFill/>
        </p:spPr>
        <p:txBody>
          <a:bodyPr wrap="square" rtlCol="0">
            <a:spAutoFit/>
          </a:bodyPr>
          <a:lstStyle/>
          <a:p>
            <a:pPr defTabSz="914378">
              <a:defRPr/>
            </a:pPr>
            <a:r>
              <a:rPr lang="en-US" sz="700" b="1">
                <a:solidFill>
                  <a:srgbClr val="000000"/>
                </a:solidFill>
              </a:rPr>
              <a:t>New Delhi</a:t>
            </a:r>
          </a:p>
        </p:txBody>
      </p:sp>
      <p:cxnSp>
        <p:nvCxnSpPr>
          <p:cNvPr id="466" name="Straight Connector 465">
            <a:extLst>
              <a:ext uri="{FF2B5EF4-FFF2-40B4-BE49-F238E27FC236}">
                <a16:creationId xmlns:a16="http://schemas.microsoft.com/office/drawing/2014/main" id="{DB5E1E1E-EAB4-4E31-BF08-06495EDAD350}"/>
              </a:ext>
            </a:extLst>
          </p:cNvPr>
          <p:cNvCxnSpPr>
            <a:cxnSpLocks/>
          </p:cNvCxnSpPr>
          <p:nvPr/>
        </p:nvCxnSpPr>
        <p:spPr>
          <a:xfrm>
            <a:off x="6017753" y="2837759"/>
            <a:ext cx="196749" cy="0"/>
          </a:xfrm>
          <a:prstGeom prst="line">
            <a:avLst/>
          </a:prstGeom>
        </p:spPr>
        <p:style>
          <a:lnRef idx="1">
            <a:schemeClr val="dk1"/>
          </a:lnRef>
          <a:fillRef idx="0">
            <a:schemeClr val="dk1"/>
          </a:fillRef>
          <a:effectRef idx="0">
            <a:schemeClr val="dk1"/>
          </a:effectRef>
          <a:fontRef idx="minor">
            <a:schemeClr val="tx1"/>
          </a:fontRef>
        </p:style>
      </p:cxnSp>
      <p:pic>
        <p:nvPicPr>
          <p:cNvPr id="467" name="Graphic 466" descr="Marker">
            <a:extLst>
              <a:ext uri="{FF2B5EF4-FFF2-40B4-BE49-F238E27FC236}">
                <a16:creationId xmlns:a16="http://schemas.microsoft.com/office/drawing/2014/main" id="{A07EF889-9F92-4141-AFD5-32025E9798A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17492" y="2657257"/>
            <a:ext cx="197165" cy="197165"/>
          </a:xfrm>
          <a:prstGeom prst="rect">
            <a:avLst/>
          </a:prstGeom>
        </p:spPr>
      </p:pic>
      <p:sp>
        <p:nvSpPr>
          <p:cNvPr id="468" name="Rectangle 467">
            <a:extLst>
              <a:ext uri="{FF2B5EF4-FFF2-40B4-BE49-F238E27FC236}">
                <a16:creationId xmlns:a16="http://schemas.microsoft.com/office/drawing/2014/main" id="{A6FE379F-DE24-4D01-B739-8C1DBAD1DDA7}"/>
              </a:ext>
            </a:extLst>
          </p:cNvPr>
          <p:cNvSpPr>
            <a:spLocks/>
          </p:cNvSpPr>
          <p:nvPr/>
        </p:nvSpPr>
        <p:spPr>
          <a:xfrm>
            <a:off x="5811191" y="2990335"/>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cxnSp>
        <p:nvCxnSpPr>
          <p:cNvPr id="469" name="Straight Connector 468">
            <a:extLst>
              <a:ext uri="{FF2B5EF4-FFF2-40B4-BE49-F238E27FC236}">
                <a16:creationId xmlns:a16="http://schemas.microsoft.com/office/drawing/2014/main" id="{A4128820-EFD0-41AC-9C17-76DE2BFA81EC}"/>
              </a:ext>
            </a:extLst>
          </p:cNvPr>
          <p:cNvCxnSpPr>
            <a:cxnSpLocks/>
          </p:cNvCxnSpPr>
          <p:nvPr/>
        </p:nvCxnSpPr>
        <p:spPr>
          <a:xfrm>
            <a:off x="6017753" y="2837760"/>
            <a:ext cx="0" cy="165170"/>
          </a:xfrm>
          <a:prstGeom prst="line">
            <a:avLst/>
          </a:prstGeom>
        </p:spPr>
        <p:style>
          <a:lnRef idx="1">
            <a:schemeClr val="dk1"/>
          </a:lnRef>
          <a:fillRef idx="0">
            <a:schemeClr val="dk1"/>
          </a:fillRef>
          <a:effectRef idx="0">
            <a:schemeClr val="dk1"/>
          </a:effectRef>
          <a:fontRef idx="minor">
            <a:schemeClr val="tx1"/>
          </a:fontRef>
        </p:style>
      </p:cxnSp>
      <p:cxnSp>
        <p:nvCxnSpPr>
          <p:cNvPr id="470" name="Straight Connector 469">
            <a:extLst>
              <a:ext uri="{FF2B5EF4-FFF2-40B4-BE49-F238E27FC236}">
                <a16:creationId xmlns:a16="http://schemas.microsoft.com/office/drawing/2014/main" id="{B73D3BC8-DC11-4189-B329-501557DAFC15}"/>
              </a:ext>
            </a:extLst>
          </p:cNvPr>
          <p:cNvCxnSpPr>
            <a:cxnSpLocks/>
          </p:cNvCxnSpPr>
          <p:nvPr/>
        </p:nvCxnSpPr>
        <p:spPr>
          <a:xfrm>
            <a:off x="7591672" y="2360785"/>
            <a:ext cx="0" cy="180000"/>
          </a:xfrm>
          <a:prstGeom prst="line">
            <a:avLst/>
          </a:prstGeom>
        </p:spPr>
        <p:style>
          <a:lnRef idx="1">
            <a:schemeClr val="dk1"/>
          </a:lnRef>
          <a:fillRef idx="0">
            <a:schemeClr val="dk1"/>
          </a:fillRef>
          <a:effectRef idx="0">
            <a:schemeClr val="dk1"/>
          </a:effectRef>
          <a:fontRef idx="minor">
            <a:schemeClr val="tx1"/>
          </a:fontRef>
        </p:style>
      </p:cxnSp>
      <p:pic>
        <p:nvPicPr>
          <p:cNvPr id="471" name="Graphic 470" descr="Marker">
            <a:extLst>
              <a:ext uri="{FF2B5EF4-FFF2-40B4-BE49-F238E27FC236}">
                <a16:creationId xmlns:a16="http://schemas.microsoft.com/office/drawing/2014/main" id="{A01150C8-8A97-4A99-8E99-49F75488BF1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788188" y="2403717"/>
            <a:ext cx="197165" cy="197165"/>
          </a:xfrm>
          <a:prstGeom prst="rect">
            <a:avLst/>
          </a:prstGeom>
        </p:spPr>
      </p:pic>
      <p:cxnSp>
        <p:nvCxnSpPr>
          <p:cNvPr id="472" name="Straight Connector 471">
            <a:extLst>
              <a:ext uri="{FF2B5EF4-FFF2-40B4-BE49-F238E27FC236}">
                <a16:creationId xmlns:a16="http://schemas.microsoft.com/office/drawing/2014/main" id="{90702DB1-708F-45AE-BB0B-24C22CFC3773}"/>
              </a:ext>
            </a:extLst>
          </p:cNvPr>
          <p:cNvCxnSpPr/>
          <p:nvPr/>
        </p:nvCxnSpPr>
        <p:spPr>
          <a:xfrm>
            <a:off x="2884749" y="2569792"/>
            <a:ext cx="0" cy="90000"/>
          </a:xfrm>
          <a:prstGeom prst="line">
            <a:avLst/>
          </a:prstGeom>
        </p:spPr>
        <p:style>
          <a:lnRef idx="1">
            <a:schemeClr val="dk1"/>
          </a:lnRef>
          <a:fillRef idx="0">
            <a:schemeClr val="dk1"/>
          </a:fillRef>
          <a:effectRef idx="0">
            <a:schemeClr val="dk1"/>
          </a:effectRef>
          <a:fontRef idx="minor">
            <a:schemeClr val="tx1"/>
          </a:fontRef>
        </p:style>
      </p:cxnSp>
      <p:sp>
        <p:nvSpPr>
          <p:cNvPr id="473" name="Rectangle 472">
            <a:extLst>
              <a:ext uri="{FF2B5EF4-FFF2-40B4-BE49-F238E27FC236}">
                <a16:creationId xmlns:a16="http://schemas.microsoft.com/office/drawing/2014/main" id="{193CC09E-F954-4902-9085-7277A34DCB8A}"/>
              </a:ext>
            </a:extLst>
          </p:cNvPr>
          <p:cNvSpPr>
            <a:spLocks/>
          </p:cNvSpPr>
          <p:nvPr/>
        </p:nvSpPr>
        <p:spPr>
          <a:xfrm>
            <a:off x="2846825" y="2671778"/>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74" name="TextBox 473">
            <a:extLst>
              <a:ext uri="{FF2B5EF4-FFF2-40B4-BE49-F238E27FC236}">
                <a16:creationId xmlns:a16="http://schemas.microsoft.com/office/drawing/2014/main" id="{D5F8D135-4F8D-450D-B95F-C251855B78B7}"/>
              </a:ext>
            </a:extLst>
          </p:cNvPr>
          <p:cNvSpPr txBox="1"/>
          <p:nvPr/>
        </p:nvSpPr>
        <p:spPr>
          <a:xfrm>
            <a:off x="2880771" y="2617286"/>
            <a:ext cx="755854" cy="200055"/>
          </a:xfrm>
          <a:prstGeom prst="rect">
            <a:avLst/>
          </a:prstGeom>
          <a:noFill/>
        </p:spPr>
        <p:txBody>
          <a:bodyPr wrap="square" rtlCol="0">
            <a:spAutoFit/>
          </a:bodyPr>
          <a:lstStyle/>
          <a:p>
            <a:pPr defTabSz="914378">
              <a:spcAft>
                <a:spcPts val="100"/>
              </a:spcAft>
              <a:defRPr/>
            </a:pPr>
            <a:r>
              <a:rPr lang="en-US" sz="700" b="1">
                <a:solidFill>
                  <a:srgbClr val="000000"/>
                </a:solidFill>
              </a:rPr>
              <a:t>Round Rock</a:t>
            </a:r>
          </a:p>
        </p:txBody>
      </p:sp>
      <p:cxnSp>
        <p:nvCxnSpPr>
          <p:cNvPr id="475" name="Straight Connector 474">
            <a:extLst>
              <a:ext uri="{FF2B5EF4-FFF2-40B4-BE49-F238E27FC236}">
                <a16:creationId xmlns:a16="http://schemas.microsoft.com/office/drawing/2014/main" id="{27889D0A-34C4-4C77-8063-15E4781764CB}"/>
              </a:ext>
            </a:extLst>
          </p:cNvPr>
          <p:cNvCxnSpPr>
            <a:cxnSpLocks/>
          </p:cNvCxnSpPr>
          <p:nvPr/>
        </p:nvCxnSpPr>
        <p:spPr>
          <a:xfrm>
            <a:off x="4370806" y="1984214"/>
            <a:ext cx="0" cy="53549"/>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pic>
        <p:nvPicPr>
          <p:cNvPr id="476" name="Graphic 475" descr="Marker">
            <a:extLst>
              <a:ext uri="{FF2B5EF4-FFF2-40B4-BE49-F238E27FC236}">
                <a16:creationId xmlns:a16="http://schemas.microsoft.com/office/drawing/2014/main" id="{20AD10EE-9AF7-4A45-9266-958E3491C8C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12786" y="1823237"/>
            <a:ext cx="197165" cy="197165"/>
          </a:xfrm>
          <a:prstGeom prst="rect">
            <a:avLst/>
          </a:prstGeom>
        </p:spPr>
      </p:pic>
      <p:cxnSp>
        <p:nvCxnSpPr>
          <p:cNvPr id="477" name="Straight Connector 476">
            <a:extLst>
              <a:ext uri="{FF2B5EF4-FFF2-40B4-BE49-F238E27FC236}">
                <a16:creationId xmlns:a16="http://schemas.microsoft.com/office/drawing/2014/main" id="{C25FB6F9-B523-45A0-8E1F-73D197F37E46}"/>
              </a:ext>
            </a:extLst>
          </p:cNvPr>
          <p:cNvCxnSpPr>
            <a:cxnSpLocks/>
          </p:cNvCxnSpPr>
          <p:nvPr/>
        </p:nvCxnSpPr>
        <p:spPr>
          <a:xfrm>
            <a:off x="4713726" y="1984213"/>
            <a:ext cx="93557" cy="0"/>
          </a:xfrm>
          <a:prstGeom prst="line">
            <a:avLst/>
          </a:prstGeom>
        </p:spPr>
        <p:style>
          <a:lnRef idx="1">
            <a:schemeClr val="dk1"/>
          </a:lnRef>
          <a:fillRef idx="0">
            <a:schemeClr val="dk1"/>
          </a:fillRef>
          <a:effectRef idx="0">
            <a:schemeClr val="dk1"/>
          </a:effectRef>
          <a:fontRef idx="minor">
            <a:schemeClr val="tx1"/>
          </a:fontRef>
        </p:style>
      </p:cxnSp>
      <p:cxnSp>
        <p:nvCxnSpPr>
          <p:cNvPr id="478" name="Straight Connector 477">
            <a:extLst>
              <a:ext uri="{FF2B5EF4-FFF2-40B4-BE49-F238E27FC236}">
                <a16:creationId xmlns:a16="http://schemas.microsoft.com/office/drawing/2014/main" id="{DF70218B-FB05-4B75-AEB9-FD50135E4155}"/>
              </a:ext>
            </a:extLst>
          </p:cNvPr>
          <p:cNvCxnSpPr>
            <a:cxnSpLocks/>
          </p:cNvCxnSpPr>
          <p:nvPr/>
        </p:nvCxnSpPr>
        <p:spPr>
          <a:xfrm>
            <a:off x="4713026" y="1615934"/>
            <a:ext cx="0" cy="371862"/>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1167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584AC-A7F9-4F65-967A-30C52D0E16E4}"/>
              </a:ext>
            </a:extLst>
          </p:cNvPr>
          <p:cNvSpPr>
            <a:spLocks noGrp="1"/>
          </p:cNvSpPr>
          <p:nvPr>
            <p:ph type="title"/>
          </p:nvPr>
        </p:nvSpPr>
        <p:spPr/>
        <p:txBody>
          <a:bodyPr/>
          <a:lstStyle/>
          <a:p>
            <a:r>
              <a:rPr lang="en-US"/>
              <a:t>Partner for tomorrow’s electronic systems</a:t>
            </a:r>
          </a:p>
        </p:txBody>
      </p:sp>
      <p:grpSp>
        <p:nvGrpSpPr>
          <p:cNvPr id="3" name="Group 2">
            <a:extLst>
              <a:ext uri="{FF2B5EF4-FFF2-40B4-BE49-F238E27FC236}">
                <a16:creationId xmlns:a16="http://schemas.microsoft.com/office/drawing/2014/main" id="{04628E61-8948-4CC9-B8F6-6D1A31D04A54}"/>
              </a:ext>
            </a:extLst>
          </p:cNvPr>
          <p:cNvGrpSpPr/>
          <p:nvPr/>
        </p:nvGrpSpPr>
        <p:grpSpPr>
          <a:xfrm>
            <a:off x="548036" y="867103"/>
            <a:ext cx="8111406" cy="3757011"/>
            <a:chOff x="548036" y="867103"/>
            <a:chExt cx="8111406" cy="3757011"/>
          </a:xfrm>
        </p:grpSpPr>
        <p:grpSp>
          <p:nvGrpSpPr>
            <p:cNvPr id="4" name="Group 3">
              <a:extLst>
                <a:ext uri="{FF2B5EF4-FFF2-40B4-BE49-F238E27FC236}">
                  <a16:creationId xmlns:a16="http://schemas.microsoft.com/office/drawing/2014/main" id="{07EB43B8-07F6-4915-A40B-96E141DC7490}"/>
                </a:ext>
              </a:extLst>
            </p:cNvPr>
            <p:cNvGrpSpPr/>
            <p:nvPr/>
          </p:nvGrpSpPr>
          <p:grpSpPr>
            <a:xfrm>
              <a:off x="552707" y="867103"/>
              <a:ext cx="2643060" cy="1094643"/>
              <a:chOff x="523031" y="785931"/>
              <a:chExt cx="2711236" cy="1175816"/>
            </a:xfrm>
          </p:grpSpPr>
          <p:sp>
            <p:nvSpPr>
              <p:cNvPr id="57" name="Rectangle: Rounded Corners 56">
                <a:extLst>
                  <a:ext uri="{FF2B5EF4-FFF2-40B4-BE49-F238E27FC236}">
                    <a16:creationId xmlns:a16="http://schemas.microsoft.com/office/drawing/2014/main" id="{56FADFE5-CF68-4169-AA3F-5186EF582639}"/>
                  </a:ext>
                </a:extLst>
              </p:cNvPr>
              <p:cNvSpPr/>
              <p:nvPr/>
            </p:nvSpPr>
            <p:spPr>
              <a:xfrm>
                <a:off x="523031" y="785931"/>
                <a:ext cx="2711236" cy="1175816"/>
              </a:xfrm>
              <a:prstGeom prst="roundRect">
                <a:avLst/>
              </a:prstGeom>
              <a:solidFill>
                <a:schemeClr val="bg1">
                  <a:lumMod val="95000"/>
                </a:schemeClr>
              </a:solidFill>
              <a:ln w="12700">
                <a:solidFill>
                  <a:srgbClr val="007E3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Bef>
                    <a:spcPts val="1000"/>
                  </a:spcBef>
                  <a:buClr>
                    <a:srgbClr val="107952"/>
                  </a:buClr>
                  <a:defRPr/>
                </a:pPr>
                <a:endParaRPr lang="en-US" sz="1100">
                  <a:solidFill>
                    <a:srgbClr val="000000"/>
                  </a:solidFill>
                  <a:latin typeface="Arial" pitchFamily="34" charset="0"/>
                  <a:ea typeface="ＭＳ Ｐゴシック" charset="-128"/>
                  <a:cs typeface="Arial" pitchFamily="34" charset="0"/>
                </a:endParaRPr>
              </a:p>
              <a:p>
                <a:pPr lvl="0">
                  <a:spcBef>
                    <a:spcPts val="1000"/>
                  </a:spcBef>
                  <a:buClr>
                    <a:srgbClr val="107952"/>
                  </a:buClr>
                  <a:defRPr/>
                </a:pPr>
                <a:r>
                  <a:rPr lang="en-US" sz="1100">
                    <a:solidFill>
                      <a:srgbClr val="000000"/>
                    </a:solidFill>
                    <a:latin typeface="Arial" pitchFamily="34" charset="0"/>
                    <a:ea typeface="ＭＳ Ｐゴシック" charset="-128"/>
                    <a:cs typeface="Arial" pitchFamily="34" charset="0"/>
                  </a:rPr>
                  <a:t>A global leader with a broad product portfolio, covering every aspect of protection, sensing, and control</a:t>
                </a:r>
              </a:p>
            </p:txBody>
          </p:sp>
          <p:sp>
            <p:nvSpPr>
              <p:cNvPr id="58" name="Rectangle: Top Corners Rounded 57">
                <a:extLst>
                  <a:ext uri="{FF2B5EF4-FFF2-40B4-BE49-F238E27FC236}">
                    <a16:creationId xmlns:a16="http://schemas.microsoft.com/office/drawing/2014/main" id="{CDFDA174-C501-4CBC-8505-5B7AB23394D9}"/>
                  </a:ext>
                </a:extLst>
              </p:cNvPr>
              <p:cNvSpPr/>
              <p:nvPr/>
            </p:nvSpPr>
            <p:spPr>
              <a:xfrm>
                <a:off x="523031" y="785932"/>
                <a:ext cx="2711236" cy="335172"/>
              </a:xfrm>
              <a:prstGeom prst="round2SameRect">
                <a:avLst>
                  <a:gd name="adj1" fmla="val 50000"/>
                  <a:gd name="adj2" fmla="val 0"/>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ctr"/>
              <a:lstStyle/>
              <a:p>
                <a:pPr algn="ctr"/>
                <a:r>
                  <a:rPr lang="en-US" sz="1200" b="1">
                    <a:solidFill>
                      <a:schemeClr val="bg1"/>
                    </a:solidFill>
                  </a:rPr>
                  <a:t>Broad product portfolio</a:t>
                </a:r>
              </a:p>
            </p:txBody>
          </p:sp>
        </p:grpSp>
        <p:grpSp>
          <p:nvGrpSpPr>
            <p:cNvPr id="5" name="Group 4">
              <a:extLst>
                <a:ext uri="{FF2B5EF4-FFF2-40B4-BE49-F238E27FC236}">
                  <a16:creationId xmlns:a16="http://schemas.microsoft.com/office/drawing/2014/main" id="{0146CC39-A815-4A11-A7D2-E6966878C782}"/>
                </a:ext>
              </a:extLst>
            </p:cNvPr>
            <p:cNvGrpSpPr/>
            <p:nvPr/>
          </p:nvGrpSpPr>
          <p:grpSpPr>
            <a:xfrm>
              <a:off x="552707" y="2194348"/>
              <a:ext cx="2643060" cy="1094643"/>
              <a:chOff x="523031" y="2089797"/>
              <a:chExt cx="2711236" cy="1175816"/>
            </a:xfrm>
          </p:grpSpPr>
          <p:sp>
            <p:nvSpPr>
              <p:cNvPr id="55" name="Rectangle: Rounded Corners 54">
                <a:extLst>
                  <a:ext uri="{FF2B5EF4-FFF2-40B4-BE49-F238E27FC236}">
                    <a16:creationId xmlns:a16="http://schemas.microsoft.com/office/drawing/2014/main" id="{1F5320DC-C6EB-4338-967A-EE36D38A5A56}"/>
                  </a:ext>
                </a:extLst>
              </p:cNvPr>
              <p:cNvSpPr/>
              <p:nvPr/>
            </p:nvSpPr>
            <p:spPr>
              <a:xfrm>
                <a:off x="523031" y="2089797"/>
                <a:ext cx="2711236" cy="1175816"/>
              </a:xfrm>
              <a:prstGeom prst="roundRect">
                <a:avLst/>
              </a:prstGeom>
              <a:solidFill>
                <a:schemeClr val="bg1">
                  <a:lumMod val="95000"/>
                </a:schemeClr>
              </a:solidFill>
              <a:ln w="12700">
                <a:solidFill>
                  <a:srgbClr val="007E3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Bef>
                    <a:spcPts val="1000"/>
                  </a:spcBef>
                  <a:buClr>
                    <a:srgbClr val="107952"/>
                  </a:buClr>
                  <a:defRPr/>
                </a:pPr>
                <a:endParaRPr lang="en-US" sz="1100">
                  <a:solidFill>
                    <a:srgbClr val="000000"/>
                  </a:solidFill>
                  <a:latin typeface="Arial" pitchFamily="34" charset="0"/>
                  <a:ea typeface="ＭＳ Ｐゴシック" charset="-128"/>
                  <a:cs typeface="Arial" pitchFamily="34" charset="0"/>
                </a:endParaRPr>
              </a:p>
              <a:p>
                <a:pPr lvl="0">
                  <a:spcBef>
                    <a:spcPts val="1000"/>
                  </a:spcBef>
                  <a:buClr>
                    <a:srgbClr val="107952"/>
                  </a:buClr>
                  <a:defRPr/>
                </a:pPr>
                <a:r>
                  <a:rPr lang="en-US" sz="1100">
                    <a:solidFill>
                      <a:srgbClr val="000000"/>
                    </a:solidFill>
                    <a:latin typeface="Arial" pitchFamily="34" charset="0"/>
                    <a:ea typeface="ＭＳ Ｐゴシック" charset="-128"/>
                    <a:cs typeface="Arial" pitchFamily="34" charset="0"/>
                  </a:rPr>
                  <a:t>Our engineers partner directly with customers to help speed up product design and meet their unique needs</a:t>
                </a:r>
              </a:p>
            </p:txBody>
          </p:sp>
          <p:sp>
            <p:nvSpPr>
              <p:cNvPr id="56" name="Rectangle: Top Corners Rounded 55">
                <a:extLst>
                  <a:ext uri="{FF2B5EF4-FFF2-40B4-BE49-F238E27FC236}">
                    <a16:creationId xmlns:a16="http://schemas.microsoft.com/office/drawing/2014/main" id="{17DFC629-8D2E-49F3-804D-0A41A67B4B1D}"/>
                  </a:ext>
                </a:extLst>
              </p:cNvPr>
              <p:cNvSpPr/>
              <p:nvPr/>
            </p:nvSpPr>
            <p:spPr>
              <a:xfrm>
                <a:off x="523031" y="2098266"/>
                <a:ext cx="2711236" cy="335172"/>
              </a:xfrm>
              <a:prstGeom prst="round2SameRect">
                <a:avLst>
                  <a:gd name="adj1" fmla="val 50000"/>
                  <a:gd name="adj2" fmla="val 0"/>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ctr"/>
              <a:lstStyle/>
              <a:p>
                <a:pPr algn="ctr"/>
                <a:r>
                  <a:rPr lang="en-US" sz="1200" b="1">
                    <a:solidFill>
                      <a:schemeClr val="bg1"/>
                    </a:solidFill>
                  </a:rPr>
                  <a:t>Application expertise</a:t>
                </a:r>
              </a:p>
            </p:txBody>
          </p:sp>
        </p:grpSp>
        <p:grpSp>
          <p:nvGrpSpPr>
            <p:cNvPr id="6" name="Group 5">
              <a:extLst>
                <a:ext uri="{FF2B5EF4-FFF2-40B4-BE49-F238E27FC236}">
                  <a16:creationId xmlns:a16="http://schemas.microsoft.com/office/drawing/2014/main" id="{F4FD9A0B-BC71-492F-88BA-875ADFCAD03B}"/>
                </a:ext>
              </a:extLst>
            </p:cNvPr>
            <p:cNvGrpSpPr/>
            <p:nvPr/>
          </p:nvGrpSpPr>
          <p:grpSpPr>
            <a:xfrm>
              <a:off x="6011709" y="2204945"/>
              <a:ext cx="2643060" cy="1102523"/>
              <a:chOff x="523031" y="3385199"/>
              <a:chExt cx="2711236" cy="1184280"/>
            </a:xfrm>
          </p:grpSpPr>
          <p:sp>
            <p:nvSpPr>
              <p:cNvPr id="53" name="Rectangle: Rounded Corners 52">
                <a:extLst>
                  <a:ext uri="{FF2B5EF4-FFF2-40B4-BE49-F238E27FC236}">
                    <a16:creationId xmlns:a16="http://schemas.microsoft.com/office/drawing/2014/main" id="{CAB25F59-9D00-4811-AB0B-03C2B7365474}"/>
                  </a:ext>
                </a:extLst>
              </p:cNvPr>
              <p:cNvSpPr/>
              <p:nvPr/>
            </p:nvSpPr>
            <p:spPr>
              <a:xfrm>
                <a:off x="523031" y="3393663"/>
                <a:ext cx="2711236" cy="1175816"/>
              </a:xfrm>
              <a:prstGeom prst="roundRect">
                <a:avLst/>
              </a:prstGeom>
              <a:solidFill>
                <a:schemeClr val="bg1">
                  <a:lumMod val="95000"/>
                </a:schemeClr>
              </a:solidFill>
              <a:ln w="12700">
                <a:solidFill>
                  <a:srgbClr val="007E3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Bef>
                    <a:spcPts val="1000"/>
                  </a:spcBef>
                  <a:buClr>
                    <a:srgbClr val="107952"/>
                  </a:buClr>
                  <a:defRPr/>
                </a:pPr>
                <a:endParaRPr lang="en-US" sz="1100">
                  <a:solidFill>
                    <a:srgbClr val="000000"/>
                  </a:solidFill>
                  <a:latin typeface="Arial" pitchFamily="34" charset="0"/>
                  <a:ea typeface="ＭＳ Ｐゴシック" charset="-128"/>
                  <a:cs typeface="Arial" pitchFamily="34" charset="0"/>
                </a:endParaRPr>
              </a:p>
              <a:p>
                <a:pPr lvl="0">
                  <a:spcBef>
                    <a:spcPts val="1000"/>
                  </a:spcBef>
                  <a:buClr>
                    <a:srgbClr val="107952"/>
                  </a:buClr>
                  <a:defRPr/>
                </a:pPr>
                <a:r>
                  <a:rPr lang="en-US" sz="1100">
                    <a:solidFill>
                      <a:srgbClr val="000000"/>
                    </a:solidFill>
                    <a:latin typeface="Arial" pitchFamily="34" charset="0"/>
                    <a:ea typeface="ＭＳ Ｐゴシック" charset="-128"/>
                    <a:cs typeface="Arial" pitchFamily="34" charset="0"/>
                  </a:rPr>
                  <a:t>We help customers get products to market faster; we offer certification testing to global regulatory standards</a:t>
                </a:r>
              </a:p>
            </p:txBody>
          </p:sp>
          <p:sp>
            <p:nvSpPr>
              <p:cNvPr id="54" name="Rectangle: Top Corners Rounded 53">
                <a:extLst>
                  <a:ext uri="{FF2B5EF4-FFF2-40B4-BE49-F238E27FC236}">
                    <a16:creationId xmlns:a16="http://schemas.microsoft.com/office/drawing/2014/main" id="{C51363C7-F380-453F-9FD2-30A3B3DD6FBF}"/>
                  </a:ext>
                </a:extLst>
              </p:cNvPr>
              <p:cNvSpPr/>
              <p:nvPr/>
            </p:nvSpPr>
            <p:spPr>
              <a:xfrm>
                <a:off x="523031" y="3385199"/>
                <a:ext cx="2711236" cy="335172"/>
              </a:xfrm>
              <a:prstGeom prst="round2SameRect">
                <a:avLst>
                  <a:gd name="adj1" fmla="val 50000"/>
                  <a:gd name="adj2" fmla="val 0"/>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ctr"/>
              <a:lstStyle/>
              <a:p>
                <a:pPr algn="ctr"/>
                <a:r>
                  <a:rPr lang="en-US" sz="1200" b="1">
                    <a:solidFill>
                      <a:schemeClr val="bg1"/>
                    </a:solidFill>
                  </a:rPr>
                  <a:t>Testing capabilities</a:t>
                </a:r>
              </a:p>
            </p:txBody>
          </p:sp>
        </p:grpSp>
        <p:grpSp>
          <p:nvGrpSpPr>
            <p:cNvPr id="7" name="Group 6">
              <a:extLst>
                <a:ext uri="{FF2B5EF4-FFF2-40B4-BE49-F238E27FC236}">
                  <a16:creationId xmlns:a16="http://schemas.microsoft.com/office/drawing/2014/main" id="{DE98E8BF-452C-4786-B9CD-E82CC2834CAC}"/>
                </a:ext>
              </a:extLst>
            </p:cNvPr>
            <p:cNvGrpSpPr/>
            <p:nvPr/>
          </p:nvGrpSpPr>
          <p:grpSpPr>
            <a:xfrm>
              <a:off x="6011709" y="867103"/>
              <a:ext cx="2647733" cy="1094643"/>
              <a:chOff x="5981913" y="785931"/>
              <a:chExt cx="2716029" cy="1175816"/>
            </a:xfrm>
          </p:grpSpPr>
          <p:sp>
            <p:nvSpPr>
              <p:cNvPr id="51" name="Rectangle: Rounded Corners 50">
                <a:extLst>
                  <a:ext uri="{FF2B5EF4-FFF2-40B4-BE49-F238E27FC236}">
                    <a16:creationId xmlns:a16="http://schemas.microsoft.com/office/drawing/2014/main" id="{FFD7B19B-CD27-48F0-9326-3CC48267D260}"/>
                  </a:ext>
                </a:extLst>
              </p:cNvPr>
              <p:cNvSpPr/>
              <p:nvPr/>
            </p:nvSpPr>
            <p:spPr>
              <a:xfrm>
                <a:off x="5986706" y="785931"/>
                <a:ext cx="2711236" cy="1175816"/>
              </a:xfrm>
              <a:prstGeom prst="roundRect">
                <a:avLst/>
              </a:prstGeom>
              <a:solidFill>
                <a:schemeClr val="bg1">
                  <a:lumMod val="95000"/>
                </a:schemeClr>
              </a:solidFill>
              <a:ln w="12700">
                <a:solidFill>
                  <a:srgbClr val="007E3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Bef>
                    <a:spcPts val="1000"/>
                  </a:spcBef>
                  <a:buClr>
                    <a:srgbClr val="107952"/>
                  </a:buClr>
                  <a:defRPr/>
                </a:pPr>
                <a:endParaRPr lang="en-US" sz="1100">
                  <a:solidFill>
                    <a:srgbClr val="000000"/>
                  </a:solidFill>
                  <a:latin typeface="Arial" pitchFamily="34" charset="0"/>
                  <a:ea typeface="ＭＳ Ｐゴシック" charset="-128"/>
                  <a:cs typeface="Arial" pitchFamily="34" charset="0"/>
                </a:endParaRPr>
              </a:p>
              <a:p>
                <a:pPr lvl="0">
                  <a:spcBef>
                    <a:spcPts val="1000"/>
                  </a:spcBef>
                  <a:buClr>
                    <a:srgbClr val="107952"/>
                  </a:buClr>
                  <a:defRPr/>
                </a:pPr>
                <a:r>
                  <a:rPr lang="en-US" sz="1100">
                    <a:solidFill>
                      <a:srgbClr val="000000"/>
                    </a:solidFill>
                    <a:latin typeface="Arial" pitchFamily="34" charset="0"/>
                    <a:ea typeface="ＭＳ Ｐゴシック" charset="-128"/>
                    <a:cs typeface="Arial" pitchFamily="34" charset="0"/>
                  </a:rPr>
                  <a:t>We help customers in the design process to account for requirements set by global regulatory authorities</a:t>
                </a:r>
              </a:p>
            </p:txBody>
          </p:sp>
          <p:sp>
            <p:nvSpPr>
              <p:cNvPr id="52" name="Rectangle: Top Corners Rounded 51">
                <a:extLst>
                  <a:ext uri="{FF2B5EF4-FFF2-40B4-BE49-F238E27FC236}">
                    <a16:creationId xmlns:a16="http://schemas.microsoft.com/office/drawing/2014/main" id="{B8F83E74-8A60-4AFA-A8DB-97D992252A09}"/>
                  </a:ext>
                </a:extLst>
              </p:cNvPr>
              <p:cNvSpPr/>
              <p:nvPr/>
            </p:nvSpPr>
            <p:spPr>
              <a:xfrm>
                <a:off x="5981913" y="785932"/>
                <a:ext cx="2711235" cy="335172"/>
              </a:xfrm>
              <a:prstGeom prst="round2SameRect">
                <a:avLst>
                  <a:gd name="adj1" fmla="val 50000"/>
                  <a:gd name="adj2" fmla="val 0"/>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45720" rtlCol="0" anchor="ctr"/>
              <a:lstStyle/>
              <a:p>
                <a:pPr algn="ctr"/>
                <a:r>
                  <a:rPr lang="en-US" sz="1200" b="1">
                    <a:solidFill>
                      <a:schemeClr val="bg1"/>
                    </a:solidFill>
                  </a:rPr>
                  <a:t>Compliance &amp; regulatory expertise</a:t>
                </a:r>
              </a:p>
            </p:txBody>
          </p:sp>
        </p:grpSp>
        <p:grpSp>
          <p:nvGrpSpPr>
            <p:cNvPr id="8" name="Group 7">
              <a:extLst>
                <a:ext uri="{FF2B5EF4-FFF2-40B4-BE49-F238E27FC236}">
                  <a16:creationId xmlns:a16="http://schemas.microsoft.com/office/drawing/2014/main" id="{3572417A-18F4-45E1-AEF2-53993D8FEB14}"/>
                </a:ext>
              </a:extLst>
            </p:cNvPr>
            <p:cNvGrpSpPr/>
            <p:nvPr/>
          </p:nvGrpSpPr>
          <p:grpSpPr>
            <a:xfrm>
              <a:off x="6011709" y="3511722"/>
              <a:ext cx="2647732" cy="1100407"/>
              <a:chOff x="5981914" y="2083606"/>
              <a:chExt cx="2716028" cy="1182007"/>
            </a:xfrm>
          </p:grpSpPr>
          <p:sp>
            <p:nvSpPr>
              <p:cNvPr id="49" name="Rectangle: Rounded Corners 48">
                <a:extLst>
                  <a:ext uri="{FF2B5EF4-FFF2-40B4-BE49-F238E27FC236}">
                    <a16:creationId xmlns:a16="http://schemas.microsoft.com/office/drawing/2014/main" id="{FE240D40-7BDA-41DA-B2E8-4805A6EDC424}"/>
                  </a:ext>
                </a:extLst>
              </p:cNvPr>
              <p:cNvSpPr/>
              <p:nvPr/>
            </p:nvSpPr>
            <p:spPr>
              <a:xfrm>
                <a:off x="5986706" y="2089797"/>
                <a:ext cx="2711236" cy="1175816"/>
              </a:xfrm>
              <a:prstGeom prst="roundRect">
                <a:avLst/>
              </a:prstGeom>
              <a:solidFill>
                <a:schemeClr val="bg1">
                  <a:lumMod val="95000"/>
                </a:schemeClr>
              </a:solidFill>
              <a:ln w="12700">
                <a:solidFill>
                  <a:srgbClr val="007E3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Bef>
                    <a:spcPts val="1000"/>
                  </a:spcBef>
                  <a:buClr>
                    <a:srgbClr val="107952"/>
                  </a:buClr>
                  <a:defRPr/>
                </a:pPr>
                <a:endParaRPr lang="en-US" sz="1100">
                  <a:solidFill>
                    <a:srgbClr val="000000"/>
                  </a:solidFill>
                  <a:latin typeface="Arial" pitchFamily="34" charset="0"/>
                  <a:ea typeface="ＭＳ Ｐゴシック" charset="-128"/>
                  <a:cs typeface="Arial" pitchFamily="34" charset="0"/>
                </a:endParaRPr>
              </a:p>
              <a:p>
                <a:pPr lvl="0">
                  <a:spcBef>
                    <a:spcPts val="1000"/>
                  </a:spcBef>
                  <a:buClr>
                    <a:srgbClr val="107952"/>
                  </a:buClr>
                  <a:defRPr/>
                </a:pPr>
                <a:r>
                  <a:rPr lang="en-US" sz="1100">
                    <a:solidFill>
                      <a:srgbClr val="000000"/>
                    </a:solidFill>
                    <a:latin typeface="Arial" pitchFamily="34" charset="0"/>
                    <a:ea typeface="ＭＳ Ｐゴシック" charset="-128"/>
                    <a:cs typeface="Arial" pitchFamily="34" charset="0"/>
                  </a:rPr>
                  <a:t>We offer high-volume manufacturing that is committed to the highest quality standards</a:t>
                </a:r>
              </a:p>
            </p:txBody>
          </p:sp>
          <p:sp>
            <p:nvSpPr>
              <p:cNvPr id="50" name="Rectangle: Top Corners Rounded 49">
                <a:extLst>
                  <a:ext uri="{FF2B5EF4-FFF2-40B4-BE49-F238E27FC236}">
                    <a16:creationId xmlns:a16="http://schemas.microsoft.com/office/drawing/2014/main" id="{9D20C15B-AA6F-45F2-9634-38D325FA849D}"/>
                  </a:ext>
                </a:extLst>
              </p:cNvPr>
              <p:cNvSpPr/>
              <p:nvPr/>
            </p:nvSpPr>
            <p:spPr>
              <a:xfrm>
                <a:off x="5981914" y="2083606"/>
                <a:ext cx="2711235" cy="335172"/>
              </a:xfrm>
              <a:prstGeom prst="round2SameRect">
                <a:avLst>
                  <a:gd name="adj1" fmla="val 50000"/>
                  <a:gd name="adj2" fmla="val 0"/>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ctr"/>
              <a:lstStyle/>
              <a:p>
                <a:pPr algn="ctr"/>
                <a:r>
                  <a:rPr lang="en-US" sz="1200" b="1">
                    <a:solidFill>
                      <a:schemeClr val="bg1"/>
                    </a:solidFill>
                  </a:rPr>
                  <a:t>Global manufacturing</a:t>
                </a:r>
              </a:p>
            </p:txBody>
          </p:sp>
        </p:grpSp>
        <p:grpSp>
          <p:nvGrpSpPr>
            <p:cNvPr id="9" name="Group 8">
              <a:extLst>
                <a:ext uri="{FF2B5EF4-FFF2-40B4-BE49-F238E27FC236}">
                  <a16:creationId xmlns:a16="http://schemas.microsoft.com/office/drawing/2014/main" id="{040DF06D-E661-4378-9DE7-4F3DA011673D}"/>
                </a:ext>
              </a:extLst>
            </p:cNvPr>
            <p:cNvGrpSpPr/>
            <p:nvPr/>
          </p:nvGrpSpPr>
          <p:grpSpPr>
            <a:xfrm>
              <a:off x="548036" y="3521593"/>
              <a:ext cx="2647731" cy="1102521"/>
              <a:chOff x="5981914" y="3385200"/>
              <a:chExt cx="2716027" cy="1184276"/>
            </a:xfrm>
          </p:grpSpPr>
          <p:sp>
            <p:nvSpPr>
              <p:cNvPr id="47" name="Rectangle: Rounded Corners 46">
                <a:extLst>
                  <a:ext uri="{FF2B5EF4-FFF2-40B4-BE49-F238E27FC236}">
                    <a16:creationId xmlns:a16="http://schemas.microsoft.com/office/drawing/2014/main" id="{97AA11FB-ED2B-4572-A01A-9E3AC3A14658}"/>
                  </a:ext>
                </a:extLst>
              </p:cNvPr>
              <p:cNvSpPr/>
              <p:nvPr/>
            </p:nvSpPr>
            <p:spPr>
              <a:xfrm>
                <a:off x="5986706" y="3393661"/>
                <a:ext cx="2711235" cy="1175815"/>
              </a:xfrm>
              <a:prstGeom prst="roundRect">
                <a:avLst/>
              </a:prstGeom>
              <a:solidFill>
                <a:schemeClr val="bg1">
                  <a:lumMod val="95000"/>
                </a:schemeClr>
              </a:solidFill>
              <a:ln w="12700">
                <a:solidFill>
                  <a:srgbClr val="007E3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Bef>
                    <a:spcPts val="1000"/>
                  </a:spcBef>
                  <a:buClr>
                    <a:srgbClr val="107952"/>
                  </a:buClr>
                  <a:defRPr/>
                </a:pPr>
                <a:endParaRPr lang="en-US" sz="1100">
                  <a:solidFill>
                    <a:srgbClr val="000000"/>
                  </a:solidFill>
                  <a:latin typeface="Arial" pitchFamily="34" charset="0"/>
                  <a:ea typeface="ＭＳ Ｐゴシック" charset="-128"/>
                  <a:cs typeface="Arial" pitchFamily="34" charset="0"/>
                </a:endParaRPr>
              </a:p>
              <a:p>
                <a:pPr lvl="0">
                  <a:spcBef>
                    <a:spcPts val="1000"/>
                  </a:spcBef>
                  <a:buClr>
                    <a:srgbClr val="107952"/>
                  </a:buClr>
                  <a:defRPr/>
                </a:pPr>
                <a:r>
                  <a:rPr lang="en-US" sz="1100">
                    <a:solidFill>
                      <a:srgbClr val="000000"/>
                    </a:solidFill>
                    <a:latin typeface="Arial" pitchFamily="34" charset="0"/>
                    <a:ea typeface="ＭＳ Ｐゴシック" charset="-128"/>
                    <a:cs typeface="Arial" pitchFamily="34" charset="0"/>
                  </a:rPr>
                  <a:t>Our global customer service team is with you to anticipate your needs and ensure a seamless experience</a:t>
                </a:r>
              </a:p>
            </p:txBody>
          </p:sp>
          <p:sp>
            <p:nvSpPr>
              <p:cNvPr id="48" name="Rectangle: Top Corners Rounded 47">
                <a:extLst>
                  <a:ext uri="{FF2B5EF4-FFF2-40B4-BE49-F238E27FC236}">
                    <a16:creationId xmlns:a16="http://schemas.microsoft.com/office/drawing/2014/main" id="{15C90383-EB50-4AF8-8E0A-3B6A97094551}"/>
                  </a:ext>
                </a:extLst>
              </p:cNvPr>
              <p:cNvSpPr/>
              <p:nvPr/>
            </p:nvSpPr>
            <p:spPr>
              <a:xfrm>
                <a:off x="5981914" y="3385200"/>
                <a:ext cx="2711235" cy="335173"/>
              </a:xfrm>
              <a:prstGeom prst="round2SameRect">
                <a:avLst>
                  <a:gd name="adj1" fmla="val 50000"/>
                  <a:gd name="adj2" fmla="val 0"/>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ctr"/>
              <a:lstStyle/>
              <a:p>
                <a:pPr algn="ctr"/>
                <a:r>
                  <a:rPr lang="en-US" sz="1200" b="1">
                    <a:solidFill>
                      <a:schemeClr val="bg1"/>
                    </a:solidFill>
                  </a:rPr>
                  <a:t>Global customer service</a:t>
                </a:r>
              </a:p>
            </p:txBody>
          </p:sp>
        </p:grpSp>
        <p:cxnSp>
          <p:nvCxnSpPr>
            <p:cNvPr id="10" name="Straight Connector 9">
              <a:extLst>
                <a:ext uri="{FF2B5EF4-FFF2-40B4-BE49-F238E27FC236}">
                  <a16:creationId xmlns:a16="http://schemas.microsoft.com/office/drawing/2014/main" id="{E6E02F88-5CA6-4317-A76D-12277C4E0E8E}"/>
                </a:ext>
              </a:extLst>
            </p:cNvPr>
            <p:cNvCxnSpPr>
              <a:cxnSpLocks/>
            </p:cNvCxnSpPr>
            <p:nvPr/>
          </p:nvCxnSpPr>
          <p:spPr>
            <a:xfrm flipV="1">
              <a:off x="3999774" y="1401724"/>
              <a:ext cx="0" cy="547324"/>
            </a:xfrm>
            <a:prstGeom prst="line">
              <a:avLst/>
            </a:prstGeom>
            <a:ln w="2540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6BC9189-D3DD-4D44-8AF0-CCD3B55EB262}"/>
                </a:ext>
              </a:extLst>
            </p:cNvPr>
            <p:cNvCxnSpPr>
              <a:cxnSpLocks/>
            </p:cNvCxnSpPr>
            <p:nvPr/>
          </p:nvCxnSpPr>
          <p:spPr>
            <a:xfrm>
              <a:off x="3195767" y="2701413"/>
              <a:ext cx="403591" cy="0"/>
            </a:xfrm>
            <a:prstGeom prst="line">
              <a:avLst/>
            </a:prstGeom>
            <a:ln w="2540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3AB1E24-4797-4C71-9788-56DD4D72113B}"/>
                </a:ext>
              </a:extLst>
            </p:cNvPr>
            <p:cNvCxnSpPr>
              <a:cxnSpLocks/>
            </p:cNvCxnSpPr>
            <p:nvPr/>
          </p:nvCxnSpPr>
          <p:spPr>
            <a:xfrm flipV="1">
              <a:off x="4033819" y="3487535"/>
              <a:ext cx="0" cy="616804"/>
            </a:xfrm>
            <a:prstGeom prst="line">
              <a:avLst/>
            </a:prstGeom>
            <a:ln w="2540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99DB466-7BF1-4192-8EED-8C0533DCB547}"/>
                </a:ext>
              </a:extLst>
            </p:cNvPr>
            <p:cNvCxnSpPr>
              <a:cxnSpLocks/>
            </p:cNvCxnSpPr>
            <p:nvPr/>
          </p:nvCxnSpPr>
          <p:spPr>
            <a:xfrm>
              <a:off x="5576801" y="2777818"/>
              <a:ext cx="434909" cy="0"/>
            </a:xfrm>
            <a:prstGeom prst="line">
              <a:avLst/>
            </a:prstGeom>
            <a:ln w="2540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00CF2CA-FFC4-4B72-86F1-16C6CACF5BB1}"/>
                </a:ext>
              </a:extLst>
            </p:cNvPr>
            <p:cNvCxnSpPr>
              <a:cxnSpLocks/>
            </p:cNvCxnSpPr>
            <p:nvPr/>
          </p:nvCxnSpPr>
          <p:spPr>
            <a:xfrm>
              <a:off x="5131621" y="1414424"/>
              <a:ext cx="880089" cy="0"/>
            </a:xfrm>
            <a:prstGeom prst="line">
              <a:avLst/>
            </a:prstGeom>
            <a:ln w="2540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AA498BC-8357-42BA-B4DE-3D0C19670C15}"/>
                </a:ext>
              </a:extLst>
            </p:cNvPr>
            <p:cNvCxnSpPr>
              <a:cxnSpLocks/>
            </p:cNvCxnSpPr>
            <p:nvPr/>
          </p:nvCxnSpPr>
          <p:spPr>
            <a:xfrm flipV="1">
              <a:off x="5137482" y="1401724"/>
              <a:ext cx="0" cy="547324"/>
            </a:xfrm>
            <a:prstGeom prst="line">
              <a:avLst/>
            </a:prstGeom>
            <a:ln w="2540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6974A8E-18A3-4571-BF01-1596C52D0A74}"/>
                </a:ext>
              </a:extLst>
            </p:cNvPr>
            <p:cNvCxnSpPr>
              <a:cxnSpLocks/>
            </p:cNvCxnSpPr>
            <p:nvPr/>
          </p:nvCxnSpPr>
          <p:spPr>
            <a:xfrm>
              <a:off x="5162883" y="4091639"/>
              <a:ext cx="848827" cy="0"/>
            </a:xfrm>
            <a:prstGeom prst="line">
              <a:avLst/>
            </a:prstGeom>
            <a:ln w="2540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22AF57F-DF28-42F1-B9EF-7FFC7DF2D411}"/>
                </a:ext>
              </a:extLst>
            </p:cNvPr>
            <p:cNvCxnSpPr>
              <a:cxnSpLocks/>
            </p:cNvCxnSpPr>
            <p:nvPr/>
          </p:nvCxnSpPr>
          <p:spPr>
            <a:xfrm>
              <a:off x="3192754" y="1414424"/>
              <a:ext cx="810195" cy="0"/>
            </a:xfrm>
            <a:prstGeom prst="line">
              <a:avLst/>
            </a:prstGeom>
            <a:ln w="2540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A813C37-1FBE-4225-96D5-06FD07CD8C4E}"/>
                </a:ext>
              </a:extLst>
            </p:cNvPr>
            <p:cNvCxnSpPr>
              <a:cxnSpLocks/>
            </p:cNvCxnSpPr>
            <p:nvPr/>
          </p:nvCxnSpPr>
          <p:spPr>
            <a:xfrm>
              <a:off x="3192091" y="4091639"/>
              <a:ext cx="848827" cy="0"/>
            </a:xfrm>
            <a:prstGeom prst="line">
              <a:avLst/>
            </a:prstGeom>
            <a:ln w="2540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A41C9E5-2A94-4EE8-8F1F-B704A704BDFE}"/>
                </a:ext>
              </a:extLst>
            </p:cNvPr>
            <p:cNvCxnSpPr>
              <a:cxnSpLocks/>
            </p:cNvCxnSpPr>
            <p:nvPr/>
          </p:nvCxnSpPr>
          <p:spPr>
            <a:xfrm flipV="1">
              <a:off x="5169233" y="3484265"/>
              <a:ext cx="0" cy="613724"/>
            </a:xfrm>
            <a:prstGeom prst="line">
              <a:avLst/>
            </a:prstGeom>
            <a:ln w="25400">
              <a:solidFill>
                <a:srgbClr val="007E3A"/>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254DE812-EDF0-4B65-8EFE-73AC0CEE42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75593" y="1464340"/>
              <a:ext cx="2361192" cy="2392752"/>
            </a:xfrm>
            <a:prstGeom prst="rect">
              <a:avLst/>
            </a:prstGeom>
            <a:effectLst>
              <a:outerShdw blurRad="50800" dist="38100" dir="2700000" algn="tl" rotWithShape="0">
                <a:prstClr val="black">
                  <a:alpha val="40000"/>
                </a:prstClr>
              </a:outerShdw>
            </a:effectLst>
          </p:spPr>
        </p:pic>
        <p:sp>
          <p:nvSpPr>
            <p:cNvPr id="21" name="Rectangle 20">
              <a:extLst>
                <a:ext uri="{FF2B5EF4-FFF2-40B4-BE49-F238E27FC236}">
                  <a16:creationId xmlns:a16="http://schemas.microsoft.com/office/drawing/2014/main" id="{365966BF-B7A6-4F58-8E60-4564BD302065}"/>
                </a:ext>
              </a:extLst>
            </p:cNvPr>
            <p:cNvSpPr/>
            <p:nvPr/>
          </p:nvSpPr>
          <p:spPr>
            <a:xfrm>
              <a:off x="4315576" y="2001287"/>
              <a:ext cx="486228" cy="95860"/>
            </a:xfrm>
            <a:prstGeom prst="rect">
              <a:avLst/>
            </a:prstGeom>
            <a:effectLst>
              <a:glow rad="63500">
                <a:schemeClr val="tx1">
                  <a:lumMod val="50000"/>
                  <a:lumOff val="50000"/>
                  <a:alpha val="40000"/>
                </a:schemeClr>
              </a:glow>
            </a:effectLst>
          </p:spPr>
          <p:txBody>
            <a:bodyPr wrap="square" lIns="0" tIns="0" rIns="0" bIns="0">
              <a:spAutoFit/>
            </a:bodyPr>
            <a:lstStyle/>
            <a:p>
              <a:pPr marL="0" marR="0" lvl="0" indent="0" algn="ctr" defTabSz="914400" rtl="0" eaLnBrk="1" fontAlgn="auto" latinLnBrk="0" hangingPunct="1">
                <a:lnSpc>
                  <a:spcPct val="89000"/>
                </a:lnSpc>
                <a:spcBef>
                  <a:spcPts val="0"/>
                </a:spcBef>
                <a:spcAft>
                  <a:spcPts val="0"/>
                </a:spcAft>
                <a:buClrTx/>
                <a:buSzTx/>
                <a:buFontTx/>
                <a:buNone/>
                <a:tabLst/>
                <a:defRPr/>
              </a:pPr>
              <a:r>
                <a:rPr kumimoji="0" lang="en-US" sz="700" b="1" i="0" u="none" strike="noStrike" kern="1200" cap="none" spc="0" normalizeH="0" baseline="0" noProof="0">
                  <a:ln>
                    <a:noFill/>
                  </a:ln>
                  <a:solidFill>
                    <a:srgbClr val="00AEC7"/>
                  </a:solidFill>
                  <a:effectLst/>
                  <a:uLnTx/>
                  <a:uFillTx/>
                  <a:latin typeface="Arial"/>
                  <a:ea typeface="+mn-ea"/>
                  <a:cs typeface="+mn-cs"/>
                </a:rPr>
                <a:t>Safer</a:t>
              </a:r>
            </a:p>
          </p:txBody>
        </p:sp>
        <p:sp>
          <p:nvSpPr>
            <p:cNvPr id="22" name="Rectangle 21">
              <a:extLst>
                <a:ext uri="{FF2B5EF4-FFF2-40B4-BE49-F238E27FC236}">
                  <a16:creationId xmlns:a16="http://schemas.microsoft.com/office/drawing/2014/main" id="{F049CF1F-13C7-48CE-A25E-33654BE76D12}"/>
                </a:ext>
              </a:extLst>
            </p:cNvPr>
            <p:cNvSpPr/>
            <p:nvPr/>
          </p:nvSpPr>
          <p:spPr>
            <a:xfrm>
              <a:off x="3460877" y="3314809"/>
              <a:ext cx="606766" cy="95860"/>
            </a:xfrm>
            <a:prstGeom prst="rect">
              <a:avLst/>
            </a:prstGeom>
            <a:effectLst>
              <a:glow rad="63500">
                <a:schemeClr val="tx1">
                  <a:lumMod val="50000"/>
                  <a:lumOff val="50000"/>
                  <a:alpha val="40000"/>
                </a:schemeClr>
              </a:glow>
            </a:effectLst>
          </p:spPr>
          <p:txBody>
            <a:bodyPr wrap="square" lIns="0" tIns="0" rIns="0" bIns="0">
              <a:spAutoFit/>
            </a:bodyPr>
            <a:lstStyle/>
            <a:p>
              <a:pPr marL="0" marR="0" lvl="0" indent="0" algn="ctr" defTabSz="914400" rtl="0" eaLnBrk="1" fontAlgn="auto" latinLnBrk="0" hangingPunct="1">
                <a:lnSpc>
                  <a:spcPct val="89000"/>
                </a:lnSpc>
                <a:spcBef>
                  <a:spcPts val="0"/>
                </a:spcBef>
                <a:spcAft>
                  <a:spcPts val="0"/>
                </a:spcAft>
                <a:buClrTx/>
                <a:buSzTx/>
                <a:buFontTx/>
                <a:buNone/>
                <a:tabLst/>
                <a:defRPr/>
              </a:pPr>
              <a:r>
                <a:rPr kumimoji="0" lang="en-US" sz="700" b="1" i="0" u="none" strike="noStrike" kern="1200" cap="none" spc="0" normalizeH="0" baseline="0" noProof="0">
                  <a:ln>
                    <a:noFill/>
                  </a:ln>
                  <a:solidFill>
                    <a:srgbClr val="615E9B"/>
                  </a:solidFill>
                  <a:effectLst/>
                  <a:uLnTx/>
                  <a:uFillTx/>
                  <a:latin typeface="Arial"/>
                  <a:ea typeface="+mn-ea"/>
                  <a:cs typeface="+mn-cs"/>
                </a:rPr>
                <a:t>Connected</a:t>
              </a:r>
            </a:p>
          </p:txBody>
        </p:sp>
        <p:sp>
          <p:nvSpPr>
            <p:cNvPr id="23" name="Rectangle 22">
              <a:extLst>
                <a:ext uri="{FF2B5EF4-FFF2-40B4-BE49-F238E27FC236}">
                  <a16:creationId xmlns:a16="http://schemas.microsoft.com/office/drawing/2014/main" id="{3DC98C1B-7892-46E4-9D60-BC1ED91A00ED}"/>
                </a:ext>
              </a:extLst>
            </p:cNvPr>
            <p:cNvSpPr/>
            <p:nvPr/>
          </p:nvSpPr>
          <p:spPr>
            <a:xfrm>
              <a:off x="5105594" y="3367734"/>
              <a:ext cx="486228" cy="95860"/>
            </a:xfrm>
            <a:prstGeom prst="rect">
              <a:avLst/>
            </a:prstGeom>
            <a:effectLst>
              <a:glow rad="63500">
                <a:schemeClr val="tx1">
                  <a:lumMod val="50000"/>
                  <a:lumOff val="50000"/>
                  <a:alpha val="40000"/>
                </a:schemeClr>
              </a:glow>
            </a:effectLst>
          </p:spPr>
          <p:txBody>
            <a:bodyPr wrap="square" lIns="0" tIns="0" rIns="0" bIns="0">
              <a:spAutoFit/>
            </a:bodyPr>
            <a:lstStyle/>
            <a:p>
              <a:pPr marL="0" marR="0" lvl="0" indent="0" algn="ctr" defTabSz="914400" rtl="0" eaLnBrk="1" fontAlgn="auto" latinLnBrk="0" hangingPunct="1">
                <a:lnSpc>
                  <a:spcPct val="89000"/>
                </a:lnSpc>
                <a:spcBef>
                  <a:spcPts val="0"/>
                </a:spcBef>
                <a:spcAft>
                  <a:spcPts val="0"/>
                </a:spcAft>
                <a:buClrTx/>
                <a:buSzTx/>
                <a:buFontTx/>
                <a:buNone/>
                <a:tabLst/>
                <a:defRPr/>
              </a:pPr>
              <a:r>
                <a:rPr kumimoji="0" lang="en-US" sz="700" b="1" i="0" u="none" strike="noStrike" kern="1200" cap="none" spc="0" normalizeH="0" baseline="0" noProof="0">
                  <a:ln>
                    <a:noFill/>
                  </a:ln>
                  <a:solidFill>
                    <a:srgbClr val="92D050"/>
                  </a:solidFill>
                  <a:effectLst/>
                  <a:uLnTx/>
                  <a:uFillTx/>
                  <a:latin typeface="Arial"/>
                  <a:ea typeface="+mn-ea"/>
                  <a:cs typeface="+mn-cs"/>
                </a:rPr>
                <a:t>Greener</a:t>
              </a:r>
            </a:p>
          </p:txBody>
        </p:sp>
        <p:grpSp>
          <p:nvGrpSpPr>
            <p:cNvPr id="24" name="Group 23">
              <a:extLst>
                <a:ext uri="{FF2B5EF4-FFF2-40B4-BE49-F238E27FC236}">
                  <a16:creationId xmlns:a16="http://schemas.microsoft.com/office/drawing/2014/main" id="{E80C8D9F-8189-495A-BE03-FEE203A134B8}"/>
                </a:ext>
              </a:extLst>
            </p:cNvPr>
            <p:cNvGrpSpPr/>
            <p:nvPr/>
          </p:nvGrpSpPr>
          <p:grpSpPr>
            <a:xfrm>
              <a:off x="5186726" y="3015949"/>
              <a:ext cx="336450" cy="333206"/>
              <a:chOff x="5189171" y="2843161"/>
              <a:chExt cx="336450" cy="333206"/>
            </a:xfrm>
          </p:grpSpPr>
          <p:sp>
            <p:nvSpPr>
              <p:cNvPr id="37" name="Freeform: Shape 36">
                <a:extLst>
                  <a:ext uri="{FF2B5EF4-FFF2-40B4-BE49-F238E27FC236}">
                    <a16:creationId xmlns:a16="http://schemas.microsoft.com/office/drawing/2014/main" id="{57C6E280-C97C-4CF0-A532-8A5A251EF679}"/>
                  </a:ext>
                </a:extLst>
              </p:cNvPr>
              <p:cNvSpPr/>
              <p:nvPr/>
            </p:nvSpPr>
            <p:spPr>
              <a:xfrm>
                <a:off x="5285949" y="3002810"/>
                <a:ext cx="239672" cy="173557"/>
              </a:xfrm>
              <a:custGeom>
                <a:avLst/>
                <a:gdLst>
                  <a:gd name="connsiteX0" fmla="*/ 169303 w 172346"/>
                  <a:gd name="connsiteY0" fmla="*/ 152 h 124802"/>
                  <a:gd name="connsiteX1" fmla="*/ 91926 w 172346"/>
                  <a:gd name="connsiteY1" fmla="*/ 13404 h 124802"/>
                  <a:gd name="connsiteX2" fmla="*/ 36002 w 172346"/>
                  <a:gd name="connsiteY2" fmla="*/ 22973 h 124802"/>
                  <a:gd name="connsiteX3" fmla="*/ 30059 w 172346"/>
                  <a:gd name="connsiteY3" fmla="*/ 28321 h 124802"/>
                  <a:gd name="connsiteX4" fmla="*/ 523 w 172346"/>
                  <a:gd name="connsiteY4" fmla="*/ 107304 h 124802"/>
                  <a:gd name="connsiteX5" fmla="*/ 2662 w 172346"/>
                  <a:gd name="connsiteY5" fmla="*/ 113603 h 124802"/>
                  <a:gd name="connsiteX6" fmla="*/ 61498 w 172346"/>
                  <a:gd name="connsiteY6" fmla="*/ 119427 h 124802"/>
                  <a:gd name="connsiteX7" fmla="*/ 147493 w 172346"/>
                  <a:gd name="connsiteY7" fmla="*/ 127926 h 124802"/>
                  <a:gd name="connsiteX8" fmla="*/ 158487 w 172346"/>
                  <a:gd name="connsiteY8" fmla="*/ 119903 h 124802"/>
                  <a:gd name="connsiteX9" fmla="*/ 176673 w 172346"/>
                  <a:gd name="connsiteY9" fmla="*/ 5144 h 124802"/>
                  <a:gd name="connsiteX10" fmla="*/ 169303 w 172346"/>
                  <a:gd name="connsiteY10" fmla="*/ 152 h 124802"/>
                  <a:gd name="connsiteX11" fmla="*/ 150286 w 172346"/>
                  <a:gd name="connsiteY11" fmla="*/ 119249 h 124802"/>
                  <a:gd name="connsiteX12" fmla="*/ 148741 w 172346"/>
                  <a:gd name="connsiteY12" fmla="*/ 120378 h 124802"/>
                  <a:gd name="connsiteX13" fmla="*/ 63162 w 172346"/>
                  <a:gd name="connsiteY13" fmla="*/ 113306 h 124802"/>
                  <a:gd name="connsiteX14" fmla="*/ 4445 w 172346"/>
                  <a:gd name="connsiteY14" fmla="*/ 108492 h 124802"/>
                  <a:gd name="connsiteX15" fmla="*/ 4148 w 172346"/>
                  <a:gd name="connsiteY15" fmla="*/ 107601 h 124802"/>
                  <a:gd name="connsiteX16" fmla="*/ 33625 w 172346"/>
                  <a:gd name="connsiteY16" fmla="*/ 27727 h 124802"/>
                  <a:gd name="connsiteX17" fmla="*/ 34457 w 172346"/>
                  <a:gd name="connsiteY17" fmla="*/ 26954 h 124802"/>
                  <a:gd name="connsiteX18" fmla="*/ 90499 w 172346"/>
                  <a:gd name="connsiteY18" fmla="*/ 17981 h 124802"/>
                  <a:gd name="connsiteX19" fmla="*/ 168293 w 172346"/>
                  <a:gd name="connsiteY19" fmla="*/ 5560 h 124802"/>
                  <a:gd name="connsiteX20" fmla="*/ 169303 w 172346"/>
                  <a:gd name="connsiteY20" fmla="*/ 6273 h 124802"/>
                  <a:gd name="connsiteX21" fmla="*/ 150286 w 172346"/>
                  <a:gd name="connsiteY21" fmla="*/ 119249 h 124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2346" h="124802">
                    <a:moveTo>
                      <a:pt x="169303" y="152"/>
                    </a:moveTo>
                    <a:cubicBezTo>
                      <a:pt x="140361" y="5084"/>
                      <a:pt x="114747" y="9482"/>
                      <a:pt x="91926" y="13404"/>
                    </a:cubicBezTo>
                    <a:cubicBezTo>
                      <a:pt x="71363" y="16911"/>
                      <a:pt x="52821" y="20120"/>
                      <a:pt x="36002" y="22973"/>
                    </a:cubicBezTo>
                    <a:cubicBezTo>
                      <a:pt x="33684" y="23389"/>
                      <a:pt x="31010" y="25766"/>
                      <a:pt x="30059" y="28321"/>
                    </a:cubicBezTo>
                    <a:cubicBezTo>
                      <a:pt x="20194" y="54649"/>
                      <a:pt x="10388" y="80976"/>
                      <a:pt x="523" y="107304"/>
                    </a:cubicBezTo>
                    <a:cubicBezTo>
                      <a:pt x="-666" y="110513"/>
                      <a:pt x="225" y="113365"/>
                      <a:pt x="2662" y="113603"/>
                    </a:cubicBezTo>
                    <a:cubicBezTo>
                      <a:pt x="20075" y="115327"/>
                      <a:pt x="39568" y="117288"/>
                      <a:pt x="61498" y="119427"/>
                    </a:cubicBezTo>
                    <a:cubicBezTo>
                      <a:pt x="86339" y="121864"/>
                      <a:pt x="114747" y="124716"/>
                      <a:pt x="147493" y="127926"/>
                    </a:cubicBezTo>
                    <a:cubicBezTo>
                      <a:pt x="152722" y="128461"/>
                      <a:pt x="157714" y="124835"/>
                      <a:pt x="158487" y="119903"/>
                    </a:cubicBezTo>
                    <a:cubicBezTo>
                      <a:pt x="164549" y="81630"/>
                      <a:pt x="170611" y="43357"/>
                      <a:pt x="176673" y="5144"/>
                    </a:cubicBezTo>
                    <a:cubicBezTo>
                      <a:pt x="177148" y="1637"/>
                      <a:pt x="173820" y="-621"/>
                      <a:pt x="169303" y="152"/>
                    </a:cubicBezTo>
                    <a:moveTo>
                      <a:pt x="150286" y="119249"/>
                    </a:moveTo>
                    <a:cubicBezTo>
                      <a:pt x="150167" y="119962"/>
                      <a:pt x="149454" y="120438"/>
                      <a:pt x="148741" y="120378"/>
                    </a:cubicBezTo>
                    <a:cubicBezTo>
                      <a:pt x="116173" y="117704"/>
                      <a:pt x="87944" y="115327"/>
                      <a:pt x="63162" y="113306"/>
                    </a:cubicBezTo>
                    <a:cubicBezTo>
                      <a:pt x="41291" y="111523"/>
                      <a:pt x="21858" y="109918"/>
                      <a:pt x="4445" y="108492"/>
                    </a:cubicBezTo>
                    <a:cubicBezTo>
                      <a:pt x="4088" y="108492"/>
                      <a:pt x="3970" y="108076"/>
                      <a:pt x="4148" y="107601"/>
                    </a:cubicBezTo>
                    <a:cubicBezTo>
                      <a:pt x="13954" y="80976"/>
                      <a:pt x="23760" y="54352"/>
                      <a:pt x="33625" y="27727"/>
                    </a:cubicBezTo>
                    <a:cubicBezTo>
                      <a:pt x="33744" y="27370"/>
                      <a:pt x="34160" y="27014"/>
                      <a:pt x="34457" y="26954"/>
                    </a:cubicBezTo>
                    <a:cubicBezTo>
                      <a:pt x="51335" y="24221"/>
                      <a:pt x="69937" y="21249"/>
                      <a:pt x="90499" y="17981"/>
                    </a:cubicBezTo>
                    <a:cubicBezTo>
                      <a:pt x="113439" y="14296"/>
                      <a:pt x="139232" y="10195"/>
                      <a:pt x="168293" y="5560"/>
                    </a:cubicBezTo>
                    <a:cubicBezTo>
                      <a:pt x="168947" y="5441"/>
                      <a:pt x="169422" y="5797"/>
                      <a:pt x="169303" y="6273"/>
                    </a:cubicBezTo>
                    <a:cubicBezTo>
                      <a:pt x="163004" y="43892"/>
                      <a:pt x="156645" y="81570"/>
                      <a:pt x="150286" y="119249"/>
                    </a:cubicBezTo>
                  </a:path>
                </a:pathLst>
              </a:custGeom>
              <a:solidFill>
                <a:srgbClr val="92D050"/>
              </a:solidFill>
              <a:ln w="5832"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CFAEB821-F64F-4EA8-A048-065D369620D7}"/>
                  </a:ext>
                </a:extLst>
              </p:cNvPr>
              <p:cNvSpPr/>
              <p:nvPr/>
            </p:nvSpPr>
            <p:spPr>
              <a:xfrm>
                <a:off x="5415190" y="3087402"/>
                <a:ext cx="74381" cy="66117"/>
              </a:xfrm>
              <a:custGeom>
                <a:avLst/>
                <a:gdLst>
                  <a:gd name="connsiteX0" fmla="*/ 48792 w 53486"/>
                  <a:gd name="connsiteY0" fmla="*/ 4814 h 47543"/>
                  <a:gd name="connsiteX1" fmla="*/ 51228 w 53486"/>
                  <a:gd name="connsiteY1" fmla="*/ 7250 h 47543"/>
                  <a:gd name="connsiteX2" fmla="*/ 53606 w 53486"/>
                  <a:gd name="connsiteY2" fmla="*/ 9628 h 47543"/>
                  <a:gd name="connsiteX3" fmla="*/ 52001 w 53486"/>
                  <a:gd name="connsiteY3" fmla="*/ 18661 h 47543"/>
                  <a:gd name="connsiteX4" fmla="*/ 48198 w 53486"/>
                  <a:gd name="connsiteY4" fmla="*/ 39818 h 47543"/>
                  <a:gd name="connsiteX5" fmla="*/ 42730 w 53486"/>
                  <a:gd name="connsiteY5" fmla="*/ 43978 h 47543"/>
                  <a:gd name="connsiteX6" fmla="*/ 39343 w 53486"/>
                  <a:gd name="connsiteY6" fmla="*/ 46534 h 47543"/>
                  <a:gd name="connsiteX7" fmla="*/ 19493 w 53486"/>
                  <a:gd name="connsiteY7" fmla="*/ 45167 h 47543"/>
                  <a:gd name="connsiteX8" fmla="*/ 8736 w 53486"/>
                  <a:gd name="connsiteY8" fmla="*/ 44453 h 47543"/>
                  <a:gd name="connsiteX9" fmla="*/ 5111 w 53486"/>
                  <a:gd name="connsiteY9" fmla="*/ 39105 h 47543"/>
                  <a:gd name="connsiteX10" fmla="*/ 11886 w 53486"/>
                  <a:gd name="connsiteY10" fmla="*/ 12124 h 47543"/>
                  <a:gd name="connsiteX11" fmla="*/ 19255 w 53486"/>
                  <a:gd name="connsiteY11" fmla="*/ 6181 h 47543"/>
                  <a:gd name="connsiteX12" fmla="*/ 48792 w 53486"/>
                  <a:gd name="connsiteY12" fmla="*/ 4814 h 47543"/>
                  <a:gd name="connsiteX13" fmla="*/ 50694 w 53486"/>
                  <a:gd name="connsiteY13" fmla="*/ 0 h 47543"/>
                  <a:gd name="connsiteX14" fmla="*/ 17472 w 53486"/>
                  <a:gd name="connsiteY14" fmla="*/ 1545 h 47543"/>
                  <a:gd name="connsiteX15" fmla="*/ 7666 w 53486"/>
                  <a:gd name="connsiteY15" fmla="*/ 9509 h 47543"/>
                  <a:gd name="connsiteX16" fmla="*/ 0 w 53486"/>
                  <a:gd name="connsiteY16" fmla="*/ 40115 h 47543"/>
                  <a:gd name="connsiteX17" fmla="*/ 6121 w 53486"/>
                  <a:gd name="connsiteY17" fmla="*/ 49148 h 47543"/>
                  <a:gd name="connsiteX18" fmla="*/ 40828 w 53486"/>
                  <a:gd name="connsiteY18" fmla="*/ 51526 h 47543"/>
                  <a:gd name="connsiteX19" fmla="*/ 52595 w 53486"/>
                  <a:gd name="connsiteY19" fmla="*/ 42611 h 47543"/>
                  <a:gd name="connsiteX20" fmla="*/ 58776 w 53486"/>
                  <a:gd name="connsiteY20" fmla="*/ 8142 h 47543"/>
                  <a:gd name="connsiteX21" fmla="*/ 50694 w 53486"/>
                  <a:gd name="connsiteY21" fmla="*/ 0 h 47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3486" h="47543">
                    <a:moveTo>
                      <a:pt x="48792" y="4814"/>
                    </a:moveTo>
                    <a:cubicBezTo>
                      <a:pt x="49624" y="5646"/>
                      <a:pt x="50396" y="6418"/>
                      <a:pt x="51228" y="7250"/>
                    </a:cubicBezTo>
                    <a:cubicBezTo>
                      <a:pt x="52001" y="8023"/>
                      <a:pt x="52833" y="8855"/>
                      <a:pt x="53606" y="9628"/>
                    </a:cubicBezTo>
                    <a:lnTo>
                      <a:pt x="52001" y="18661"/>
                    </a:lnTo>
                    <a:cubicBezTo>
                      <a:pt x="50753" y="25733"/>
                      <a:pt x="49505" y="32746"/>
                      <a:pt x="48198" y="39818"/>
                    </a:cubicBezTo>
                    <a:cubicBezTo>
                      <a:pt x="46355" y="41185"/>
                      <a:pt x="44513" y="42611"/>
                      <a:pt x="42730" y="43978"/>
                    </a:cubicBezTo>
                    <a:lnTo>
                      <a:pt x="39343" y="46534"/>
                    </a:lnTo>
                    <a:cubicBezTo>
                      <a:pt x="32508" y="46058"/>
                      <a:pt x="25911" y="45642"/>
                      <a:pt x="19493" y="45167"/>
                    </a:cubicBezTo>
                    <a:lnTo>
                      <a:pt x="8736" y="44453"/>
                    </a:lnTo>
                    <a:cubicBezTo>
                      <a:pt x="7488" y="42671"/>
                      <a:pt x="6300" y="40888"/>
                      <a:pt x="5111" y="39105"/>
                    </a:cubicBezTo>
                    <a:cubicBezTo>
                      <a:pt x="7369" y="30131"/>
                      <a:pt x="9628" y="21098"/>
                      <a:pt x="11886" y="12124"/>
                    </a:cubicBezTo>
                    <a:cubicBezTo>
                      <a:pt x="14323" y="10162"/>
                      <a:pt x="16759" y="8142"/>
                      <a:pt x="19255" y="6181"/>
                    </a:cubicBezTo>
                    <a:cubicBezTo>
                      <a:pt x="28645" y="5765"/>
                      <a:pt x="38510" y="5289"/>
                      <a:pt x="48792" y="4814"/>
                    </a:cubicBezTo>
                    <a:moveTo>
                      <a:pt x="50694" y="0"/>
                    </a:moveTo>
                    <a:cubicBezTo>
                      <a:pt x="39045" y="535"/>
                      <a:pt x="27991" y="1010"/>
                      <a:pt x="17472" y="1545"/>
                    </a:cubicBezTo>
                    <a:cubicBezTo>
                      <a:pt x="14204" y="4220"/>
                      <a:pt x="10935" y="6834"/>
                      <a:pt x="7666" y="9509"/>
                    </a:cubicBezTo>
                    <a:cubicBezTo>
                      <a:pt x="5111" y="19671"/>
                      <a:pt x="2555" y="29893"/>
                      <a:pt x="0" y="40115"/>
                    </a:cubicBezTo>
                    <a:cubicBezTo>
                      <a:pt x="2021" y="43087"/>
                      <a:pt x="4041" y="46058"/>
                      <a:pt x="6121" y="49148"/>
                    </a:cubicBezTo>
                    <a:cubicBezTo>
                      <a:pt x="17056" y="49921"/>
                      <a:pt x="28645" y="50694"/>
                      <a:pt x="40828" y="51526"/>
                    </a:cubicBezTo>
                    <a:cubicBezTo>
                      <a:pt x="44691" y="48554"/>
                      <a:pt x="48673" y="45583"/>
                      <a:pt x="52595" y="42611"/>
                    </a:cubicBezTo>
                    <a:cubicBezTo>
                      <a:pt x="54675" y="31141"/>
                      <a:pt x="56696" y="19671"/>
                      <a:pt x="58776" y="8142"/>
                    </a:cubicBezTo>
                    <a:cubicBezTo>
                      <a:pt x="55983" y="5289"/>
                      <a:pt x="53309" y="2615"/>
                      <a:pt x="50694" y="0"/>
                    </a:cubicBezTo>
                  </a:path>
                </a:pathLst>
              </a:custGeom>
              <a:solidFill>
                <a:srgbClr val="92D050"/>
              </a:solidFill>
              <a:ln w="5832"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00FEE121-CDD1-4092-A623-A1B5B8169069}"/>
                  </a:ext>
                </a:extLst>
              </p:cNvPr>
              <p:cNvSpPr/>
              <p:nvPr/>
            </p:nvSpPr>
            <p:spPr>
              <a:xfrm>
                <a:off x="5352626" y="3090791"/>
                <a:ext cx="66117" cy="57852"/>
              </a:xfrm>
              <a:custGeom>
                <a:avLst/>
                <a:gdLst>
                  <a:gd name="connsiteX0" fmla="*/ 40947 w 47543"/>
                  <a:gd name="connsiteY0" fmla="*/ 4814 h 41600"/>
                  <a:gd name="connsiteX1" fmla="*/ 42195 w 47543"/>
                  <a:gd name="connsiteY1" fmla="*/ 6418 h 41600"/>
                  <a:gd name="connsiteX2" fmla="*/ 43562 w 47543"/>
                  <a:gd name="connsiteY2" fmla="*/ 8201 h 41600"/>
                  <a:gd name="connsiteX3" fmla="*/ 42908 w 47543"/>
                  <a:gd name="connsiteY3" fmla="*/ 10757 h 41600"/>
                  <a:gd name="connsiteX4" fmla="*/ 36787 w 47543"/>
                  <a:gd name="connsiteY4" fmla="*/ 34707 h 41600"/>
                  <a:gd name="connsiteX5" fmla="*/ 31854 w 47543"/>
                  <a:gd name="connsiteY5" fmla="*/ 38629 h 41600"/>
                  <a:gd name="connsiteX6" fmla="*/ 29655 w 47543"/>
                  <a:gd name="connsiteY6" fmla="*/ 40412 h 41600"/>
                  <a:gd name="connsiteX7" fmla="*/ 19136 w 47543"/>
                  <a:gd name="connsiteY7" fmla="*/ 39699 h 41600"/>
                  <a:gd name="connsiteX8" fmla="*/ 7191 w 47543"/>
                  <a:gd name="connsiteY8" fmla="*/ 38927 h 41600"/>
                  <a:gd name="connsiteX9" fmla="*/ 5230 w 47543"/>
                  <a:gd name="connsiteY9" fmla="*/ 35123 h 41600"/>
                  <a:gd name="connsiteX10" fmla="*/ 10341 w 47543"/>
                  <a:gd name="connsiteY10" fmla="*/ 18839 h 41600"/>
                  <a:gd name="connsiteX11" fmla="*/ 12777 w 47543"/>
                  <a:gd name="connsiteY11" fmla="*/ 11054 h 41600"/>
                  <a:gd name="connsiteX12" fmla="*/ 18899 w 47543"/>
                  <a:gd name="connsiteY12" fmla="*/ 5884 h 41600"/>
                  <a:gd name="connsiteX13" fmla="*/ 34410 w 47543"/>
                  <a:gd name="connsiteY13" fmla="*/ 5111 h 41600"/>
                  <a:gd name="connsiteX14" fmla="*/ 40947 w 47543"/>
                  <a:gd name="connsiteY14" fmla="*/ 4814 h 41600"/>
                  <a:gd name="connsiteX15" fmla="*/ 43146 w 47543"/>
                  <a:gd name="connsiteY15" fmla="*/ 0 h 41600"/>
                  <a:gd name="connsiteX16" fmla="*/ 16937 w 47543"/>
                  <a:gd name="connsiteY16" fmla="*/ 1248 h 41600"/>
                  <a:gd name="connsiteX17" fmla="*/ 8498 w 47543"/>
                  <a:gd name="connsiteY17" fmla="*/ 8320 h 41600"/>
                  <a:gd name="connsiteX18" fmla="*/ 0 w 47543"/>
                  <a:gd name="connsiteY18" fmla="*/ 35539 h 41600"/>
                  <a:gd name="connsiteX19" fmla="*/ 4101 w 47543"/>
                  <a:gd name="connsiteY19" fmla="*/ 43443 h 41600"/>
                  <a:gd name="connsiteX20" fmla="*/ 31082 w 47543"/>
                  <a:gd name="connsiteY20" fmla="*/ 45226 h 41600"/>
                  <a:gd name="connsiteX21" fmla="*/ 40947 w 47543"/>
                  <a:gd name="connsiteY21" fmla="*/ 37381 h 41600"/>
                  <a:gd name="connsiteX22" fmla="*/ 48673 w 47543"/>
                  <a:gd name="connsiteY22" fmla="*/ 7072 h 41600"/>
                  <a:gd name="connsiteX23" fmla="*/ 43146 w 47543"/>
                  <a:gd name="connsiteY23" fmla="*/ 0 h 4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7543" h="41600">
                    <a:moveTo>
                      <a:pt x="40947" y="4814"/>
                    </a:moveTo>
                    <a:cubicBezTo>
                      <a:pt x="41363" y="5349"/>
                      <a:pt x="41779" y="5884"/>
                      <a:pt x="42195" y="6418"/>
                    </a:cubicBezTo>
                    <a:cubicBezTo>
                      <a:pt x="42671" y="7013"/>
                      <a:pt x="43087" y="7607"/>
                      <a:pt x="43562" y="8201"/>
                    </a:cubicBezTo>
                    <a:lnTo>
                      <a:pt x="42908" y="10757"/>
                    </a:lnTo>
                    <a:cubicBezTo>
                      <a:pt x="40888" y="18720"/>
                      <a:pt x="38867" y="26684"/>
                      <a:pt x="36787" y="34707"/>
                    </a:cubicBezTo>
                    <a:cubicBezTo>
                      <a:pt x="35123" y="36014"/>
                      <a:pt x="33459" y="37322"/>
                      <a:pt x="31854" y="38629"/>
                    </a:cubicBezTo>
                    <a:lnTo>
                      <a:pt x="29655" y="40412"/>
                    </a:lnTo>
                    <a:lnTo>
                      <a:pt x="19136" y="39699"/>
                    </a:lnTo>
                    <a:lnTo>
                      <a:pt x="7191" y="38927"/>
                    </a:lnTo>
                    <a:cubicBezTo>
                      <a:pt x="6537" y="37619"/>
                      <a:pt x="5884" y="36371"/>
                      <a:pt x="5230" y="35123"/>
                    </a:cubicBezTo>
                    <a:cubicBezTo>
                      <a:pt x="6953" y="29715"/>
                      <a:pt x="8617" y="24247"/>
                      <a:pt x="10341" y="18839"/>
                    </a:cubicBezTo>
                    <a:lnTo>
                      <a:pt x="12777" y="11054"/>
                    </a:lnTo>
                    <a:lnTo>
                      <a:pt x="18899" y="5884"/>
                    </a:lnTo>
                    <a:lnTo>
                      <a:pt x="34410" y="5111"/>
                    </a:lnTo>
                    <a:lnTo>
                      <a:pt x="40947" y="4814"/>
                    </a:lnTo>
                    <a:moveTo>
                      <a:pt x="43146" y="0"/>
                    </a:moveTo>
                    <a:cubicBezTo>
                      <a:pt x="33994" y="416"/>
                      <a:pt x="25317" y="832"/>
                      <a:pt x="16937" y="1248"/>
                    </a:cubicBezTo>
                    <a:cubicBezTo>
                      <a:pt x="14144" y="3625"/>
                      <a:pt x="11292" y="6002"/>
                      <a:pt x="8498" y="8320"/>
                    </a:cubicBezTo>
                    <a:cubicBezTo>
                      <a:pt x="5646" y="17413"/>
                      <a:pt x="2853" y="26506"/>
                      <a:pt x="0" y="35539"/>
                    </a:cubicBezTo>
                    <a:cubicBezTo>
                      <a:pt x="1367" y="38154"/>
                      <a:pt x="2734" y="40769"/>
                      <a:pt x="4101" y="43443"/>
                    </a:cubicBezTo>
                    <a:cubicBezTo>
                      <a:pt x="12659" y="44037"/>
                      <a:pt x="21632" y="44632"/>
                      <a:pt x="31082" y="45226"/>
                    </a:cubicBezTo>
                    <a:cubicBezTo>
                      <a:pt x="34350" y="42611"/>
                      <a:pt x="37619" y="39996"/>
                      <a:pt x="40947" y="37381"/>
                    </a:cubicBezTo>
                    <a:cubicBezTo>
                      <a:pt x="43562" y="27278"/>
                      <a:pt x="46118" y="17175"/>
                      <a:pt x="48673" y="7072"/>
                    </a:cubicBezTo>
                    <a:cubicBezTo>
                      <a:pt x="46831" y="4695"/>
                      <a:pt x="44988" y="2318"/>
                      <a:pt x="43146" y="0"/>
                    </a:cubicBezTo>
                  </a:path>
                </a:pathLst>
              </a:custGeom>
              <a:solidFill>
                <a:srgbClr val="92D050"/>
              </a:solidFill>
              <a:ln w="5832"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B620812E-DD38-4701-AB31-6457EFE7E4DF}"/>
                  </a:ext>
                </a:extLst>
              </p:cNvPr>
              <p:cNvSpPr/>
              <p:nvPr/>
            </p:nvSpPr>
            <p:spPr>
              <a:xfrm>
                <a:off x="5432214" y="3020706"/>
                <a:ext cx="74381" cy="57852"/>
              </a:xfrm>
              <a:custGeom>
                <a:avLst/>
                <a:gdLst>
                  <a:gd name="connsiteX0" fmla="*/ 46474 w 53486"/>
                  <a:gd name="connsiteY0" fmla="*/ 4992 h 41600"/>
                  <a:gd name="connsiteX1" fmla="*/ 49208 w 53486"/>
                  <a:gd name="connsiteY1" fmla="*/ 7072 h 41600"/>
                  <a:gd name="connsiteX2" fmla="*/ 50337 w 53486"/>
                  <a:gd name="connsiteY2" fmla="*/ 7964 h 41600"/>
                  <a:gd name="connsiteX3" fmla="*/ 48792 w 53486"/>
                  <a:gd name="connsiteY3" fmla="*/ 16640 h 41600"/>
                  <a:gd name="connsiteX4" fmla="*/ 45880 w 53486"/>
                  <a:gd name="connsiteY4" fmla="*/ 32924 h 41600"/>
                  <a:gd name="connsiteX5" fmla="*/ 41363 w 53486"/>
                  <a:gd name="connsiteY5" fmla="*/ 36490 h 41600"/>
                  <a:gd name="connsiteX6" fmla="*/ 37500 w 53486"/>
                  <a:gd name="connsiteY6" fmla="*/ 39521 h 41600"/>
                  <a:gd name="connsiteX7" fmla="*/ 8201 w 53486"/>
                  <a:gd name="connsiteY7" fmla="*/ 41066 h 41600"/>
                  <a:gd name="connsiteX8" fmla="*/ 5349 w 53486"/>
                  <a:gd name="connsiteY8" fmla="*/ 37797 h 41600"/>
                  <a:gd name="connsiteX9" fmla="*/ 10341 w 53486"/>
                  <a:gd name="connsiteY9" fmla="*/ 18007 h 41600"/>
                  <a:gd name="connsiteX10" fmla="*/ 11054 w 53486"/>
                  <a:gd name="connsiteY10" fmla="*/ 15155 h 41600"/>
                  <a:gd name="connsiteX11" fmla="*/ 15749 w 53486"/>
                  <a:gd name="connsiteY11" fmla="*/ 11232 h 41600"/>
                  <a:gd name="connsiteX12" fmla="*/ 18126 w 53486"/>
                  <a:gd name="connsiteY12" fmla="*/ 9271 h 41600"/>
                  <a:gd name="connsiteX13" fmla="*/ 46474 w 53486"/>
                  <a:gd name="connsiteY13" fmla="*/ 4992 h 41600"/>
                  <a:gd name="connsiteX14" fmla="*/ 47782 w 53486"/>
                  <a:gd name="connsiteY14" fmla="*/ 0 h 41600"/>
                  <a:gd name="connsiteX15" fmla="*/ 16046 w 53486"/>
                  <a:gd name="connsiteY15" fmla="*/ 4754 h 41600"/>
                  <a:gd name="connsiteX16" fmla="*/ 6775 w 53486"/>
                  <a:gd name="connsiteY16" fmla="*/ 12480 h 41600"/>
                  <a:gd name="connsiteX17" fmla="*/ 0 w 53486"/>
                  <a:gd name="connsiteY17" fmla="*/ 39105 h 41600"/>
                  <a:gd name="connsiteX18" fmla="*/ 6062 w 53486"/>
                  <a:gd name="connsiteY18" fmla="*/ 45999 h 41600"/>
                  <a:gd name="connsiteX19" fmla="*/ 39164 w 53486"/>
                  <a:gd name="connsiteY19" fmla="*/ 44216 h 41600"/>
                  <a:gd name="connsiteX20" fmla="*/ 50159 w 53486"/>
                  <a:gd name="connsiteY20" fmla="*/ 35539 h 41600"/>
                  <a:gd name="connsiteX21" fmla="*/ 55507 w 53486"/>
                  <a:gd name="connsiteY21" fmla="*/ 5943 h 41600"/>
                  <a:gd name="connsiteX22" fmla="*/ 47782 w 53486"/>
                  <a:gd name="connsiteY22" fmla="*/ 0 h 4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3486" h="41600">
                    <a:moveTo>
                      <a:pt x="46474" y="4992"/>
                    </a:moveTo>
                    <a:lnTo>
                      <a:pt x="49208" y="7072"/>
                    </a:lnTo>
                    <a:lnTo>
                      <a:pt x="50337" y="7964"/>
                    </a:lnTo>
                    <a:lnTo>
                      <a:pt x="48792" y="16640"/>
                    </a:lnTo>
                    <a:cubicBezTo>
                      <a:pt x="47782" y="22048"/>
                      <a:pt x="46831" y="27516"/>
                      <a:pt x="45880" y="32924"/>
                    </a:cubicBezTo>
                    <a:cubicBezTo>
                      <a:pt x="44394" y="34113"/>
                      <a:pt x="42849" y="35301"/>
                      <a:pt x="41363" y="36490"/>
                    </a:cubicBezTo>
                    <a:lnTo>
                      <a:pt x="37500" y="39521"/>
                    </a:lnTo>
                    <a:cubicBezTo>
                      <a:pt x="27278" y="40056"/>
                      <a:pt x="17532" y="40591"/>
                      <a:pt x="8201" y="41066"/>
                    </a:cubicBezTo>
                    <a:cubicBezTo>
                      <a:pt x="7250" y="39937"/>
                      <a:pt x="6300" y="38867"/>
                      <a:pt x="5349" y="37797"/>
                    </a:cubicBezTo>
                    <a:cubicBezTo>
                      <a:pt x="7013" y="31201"/>
                      <a:pt x="8677" y="24604"/>
                      <a:pt x="10341" y="18007"/>
                    </a:cubicBezTo>
                    <a:lnTo>
                      <a:pt x="11054" y="15155"/>
                    </a:lnTo>
                    <a:cubicBezTo>
                      <a:pt x="12599" y="13847"/>
                      <a:pt x="14204" y="12540"/>
                      <a:pt x="15749" y="11232"/>
                    </a:cubicBezTo>
                    <a:lnTo>
                      <a:pt x="18126" y="9271"/>
                    </a:lnTo>
                    <a:cubicBezTo>
                      <a:pt x="27159" y="7845"/>
                      <a:pt x="36609" y="6418"/>
                      <a:pt x="46474" y="4992"/>
                    </a:cubicBezTo>
                    <a:moveTo>
                      <a:pt x="47782" y="0"/>
                    </a:moveTo>
                    <a:cubicBezTo>
                      <a:pt x="36728" y="1664"/>
                      <a:pt x="26149" y="3209"/>
                      <a:pt x="16046" y="4754"/>
                    </a:cubicBezTo>
                    <a:cubicBezTo>
                      <a:pt x="12956" y="7369"/>
                      <a:pt x="9865" y="9925"/>
                      <a:pt x="6775" y="12480"/>
                    </a:cubicBezTo>
                    <a:cubicBezTo>
                      <a:pt x="4517" y="21335"/>
                      <a:pt x="2258" y="30250"/>
                      <a:pt x="0" y="39105"/>
                    </a:cubicBezTo>
                    <a:cubicBezTo>
                      <a:pt x="1961" y="41363"/>
                      <a:pt x="3982" y="43681"/>
                      <a:pt x="6062" y="45999"/>
                    </a:cubicBezTo>
                    <a:cubicBezTo>
                      <a:pt x="16521" y="45404"/>
                      <a:pt x="27575" y="44810"/>
                      <a:pt x="39164" y="44216"/>
                    </a:cubicBezTo>
                    <a:cubicBezTo>
                      <a:pt x="42789" y="41304"/>
                      <a:pt x="46474" y="38451"/>
                      <a:pt x="50159" y="35539"/>
                    </a:cubicBezTo>
                    <a:cubicBezTo>
                      <a:pt x="51942" y="25674"/>
                      <a:pt x="53725" y="15808"/>
                      <a:pt x="55507" y="5943"/>
                    </a:cubicBezTo>
                    <a:cubicBezTo>
                      <a:pt x="52893" y="3922"/>
                      <a:pt x="50278" y="1902"/>
                      <a:pt x="47782" y="0"/>
                    </a:cubicBezTo>
                  </a:path>
                </a:pathLst>
              </a:custGeom>
              <a:solidFill>
                <a:srgbClr val="92D050"/>
              </a:solidFill>
              <a:ln w="5832"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832B6BD7-288A-49B6-A063-E313726FF04F}"/>
                  </a:ext>
                </a:extLst>
              </p:cNvPr>
              <p:cNvSpPr/>
              <p:nvPr/>
            </p:nvSpPr>
            <p:spPr>
              <a:xfrm>
                <a:off x="5371717" y="3031119"/>
                <a:ext cx="57852" cy="49588"/>
              </a:xfrm>
              <a:custGeom>
                <a:avLst/>
                <a:gdLst>
                  <a:gd name="connsiteX0" fmla="*/ 39343 w 41600"/>
                  <a:gd name="connsiteY0" fmla="*/ 5052 h 35657"/>
                  <a:gd name="connsiteX1" fmla="*/ 40828 w 41600"/>
                  <a:gd name="connsiteY1" fmla="*/ 6537 h 35657"/>
                  <a:gd name="connsiteX2" fmla="*/ 41185 w 41600"/>
                  <a:gd name="connsiteY2" fmla="*/ 6894 h 35657"/>
                  <a:gd name="connsiteX3" fmla="*/ 35420 w 41600"/>
                  <a:gd name="connsiteY3" fmla="*/ 29180 h 35657"/>
                  <a:gd name="connsiteX4" fmla="*/ 29834 w 41600"/>
                  <a:gd name="connsiteY4" fmla="*/ 33756 h 35657"/>
                  <a:gd name="connsiteX5" fmla="*/ 28467 w 41600"/>
                  <a:gd name="connsiteY5" fmla="*/ 34885 h 35657"/>
                  <a:gd name="connsiteX6" fmla="*/ 21811 w 41600"/>
                  <a:gd name="connsiteY6" fmla="*/ 35242 h 35657"/>
                  <a:gd name="connsiteX7" fmla="*/ 6537 w 41600"/>
                  <a:gd name="connsiteY7" fmla="*/ 36074 h 35657"/>
                  <a:gd name="connsiteX8" fmla="*/ 5111 w 41600"/>
                  <a:gd name="connsiteY8" fmla="*/ 33994 h 35657"/>
                  <a:gd name="connsiteX9" fmla="*/ 9568 w 41600"/>
                  <a:gd name="connsiteY9" fmla="*/ 19909 h 35657"/>
                  <a:gd name="connsiteX10" fmla="*/ 11648 w 41600"/>
                  <a:gd name="connsiteY10" fmla="*/ 13372 h 35657"/>
                  <a:gd name="connsiteX11" fmla="*/ 17651 w 41600"/>
                  <a:gd name="connsiteY11" fmla="*/ 8201 h 35657"/>
                  <a:gd name="connsiteX12" fmla="*/ 29239 w 41600"/>
                  <a:gd name="connsiteY12" fmla="*/ 6478 h 35657"/>
                  <a:gd name="connsiteX13" fmla="*/ 39343 w 41600"/>
                  <a:gd name="connsiteY13" fmla="*/ 5052 h 35657"/>
                  <a:gd name="connsiteX14" fmla="*/ 41007 w 41600"/>
                  <a:gd name="connsiteY14" fmla="*/ 0 h 35657"/>
                  <a:gd name="connsiteX15" fmla="*/ 15630 w 41600"/>
                  <a:gd name="connsiteY15" fmla="*/ 3804 h 35657"/>
                  <a:gd name="connsiteX16" fmla="*/ 7607 w 41600"/>
                  <a:gd name="connsiteY16" fmla="*/ 10697 h 35657"/>
                  <a:gd name="connsiteX17" fmla="*/ 0 w 41600"/>
                  <a:gd name="connsiteY17" fmla="*/ 34766 h 35657"/>
                  <a:gd name="connsiteX18" fmla="*/ 4220 w 41600"/>
                  <a:gd name="connsiteY18" fmla="*/ 41007 h 35657"/>
                  <a:gd name="connsiteX19" fmla="*/ 30369 w 41600"/>
                  <a:gd name="connsiteY19" fmla="*/ 39521 h 35657"/>
                  <a:gd name="connsiteX20" fmla="*/ 39699 w 41600"/>
                  <a:gd name="connsiteY20" fmla="*/ 31854 h 35657"/>
                  <a:gd name="connsiteX21" fmla="*/ 46534 w 41600"/>
                  <a:gd name="connsiteY21" fmla="*/ 5468 h 35657"/>
                  <a:gd name="connsiteX22" fmla="*/ 41007 w 41600"/>
                  <a:gd name="connsiteY22" fmla="*/ 0 h 3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600" h="35657">
                    <a:moveTo>
                      <a:pt x="39343" y="5052"/>
                    </a:moveTo>
                    <a:cubicBezTo>
                      <a:pt x="39818" y="5527"/>
                      <a:pt x="40353" y="6062"/>
                      <a:pt x="40828" y="6537"/>
                    </a:cubicBezTo>
                    <a:lnTo>
                      <a:pt x="41185" y="6894"/>
                    </a:lnTo>
                    <a:cubicBezTo>
                      <a:pt x="39283" y="14323"/>
                      <a:pt x="37322" y="21751"/>
                      <a:pt x="35420" y="29180"/>
                    </a:cubicBezTo>
                    <a:cubicBezTo>
                      <a:pt x="33578" y="30725"/>
                      <a:pt x="31676" y="32211"/>
                      <a:pt x="29834" y="33756"/>
                    </a:cubicBezTo>
                    <a:lnTo>
                      <a:pt x="28467" y="34885"/>
                    </a:lnTo>
                    <a:lnTo>
                      <a:pt x="21811" y="35242"/>
                    </a:lnTo>
                    <a:cubicBezTo>
                      <a:pt x="16581" y="35539"/>
                      <a:pt x="11529" y="35836"/>
                      <a:pt x="6537" y="36074"/>
                    </a:cubicBezTo>
                    <a:cubicBezTo>
                      <a:pt x="6062" y="35361"/>
                      <a:pt x="5586" y="34648"/>
                      <a:pt x="5111" y="33994"/>
                    </a:cubicBezTo>
                    <a:cubicBezTo>
                      <a:pt x="6597" y="29299"/>
                      <a:pt x="8082" y="24604"/>
                      <a:pt x="9568" y="19909"/>
                    </a:cubicBezTo>
                    <a:lnTo>
                      <a:pt x="11648" y="13372"/>
                    </a:lnTo>
                    <a:cubicBezTo>
                      <a:pt x="13609" y="11648"/>
                      <a:pt x="15630" y="9984"/>
                      <a:pt x="17651" y="8201"/>
                    </a:cubicBezTo>
                    <a:lnTo>
                      <a:pt x="29239" y="6478"/>
                    </a:lnTo>
                    <a:lnTo>
                      <a:pt x="39343" y="5052"/>
                    </a:lnTo>
                    <a:moveTo>
                      <a:pt x="41007" y="0"/>
                    </a:moveTo>
                    <a:cubicBezTo>
                      <a:pt x="32152" y="1307"/>
                      <a:pt x="23712" y="2615"/>
                      <a:pt x="15630" y="3804"/>
                    </a:cubicBezTo>
                    <a:cubicBezTo>
                      <a:pt x="12956" y="6121"/>
                      <a:pt x="10281" y="8439"/>
                      <a:pt x="7607" y="10697"/>
                    </a:cubicBezTo>
                    <a:cubicBezTo>
                      <a:pt x="5052" y="18720"/>
                      <a:pt x="2555" y="26743"/>
                      <a:pt x="0" y="34766"/>
                    </a:cubicBezTo>
                    <a:cubicBezTo>
                      <a:pt x="1367" y="36787"/>
                      <a:pt x="2793" y="38867"/>
                      <a:pt x="4220" y="41007"/>
                    </a:cubicBezTo>
                    <a:cubicBezTo>
                      <a:pt x="12540" y="40531"/>
                      <a:pt x="21216" y="40056"/>
                      <a:pt x="30369" y="39521"/>
                    </a:cubicBezTo>
                    <a:cubicBezTo>
                      <a:pt x="33459" y="36965"/>
                      <a:pt x="36549" y="34410"/>
                      <a:pt x="39699" y="31854"/>
                    </a:cubicBezTo>
                    <a:cubicBezTo>
                      <a:pt x="41957" y="23059"/>
                      <a:pt x="44216" y="14263"/>
                      <a:pt x="46534" y="5468"/>
                    </a:cubicBezTo>
                    <a:cubicBezTo>
                      <a:pt x="44632" y="3625"/>
                      <a:pt x="42789" y="1783"/>
                      <a:pt x="41007" y="0"/>
                    </a:cubicBezTo>
                  </a:path>
                </a:pathLst>
              </a:custGeom>
              <a:solidFill>
                <a:srgbClr val="92D050"/>
              </a:solidFill>
              <a:ln w="5832"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5B9F0F6A-06A1-4E04-89B7-871A0A94E3D8}"/>
                  </a:ext>
                </a:extLst>
              </p:cNvPr>
              <p:cNvSpPr/>
              <p:nvPr/>
            </p:nvSpPr>
            <p:spPr>
              <a:xfrm>
                <a:off x="5302460" y="3093600"/>
                <a:ext cx="49588" cy="49588"/>
              </a:xfrm>
              <a:custGeom>
                <a:avLst/>
                <a:gdLst>
                  <a:gd name="connsiteX0" fmla="*/ 34826 w 35657"/>
                  <a:gd name="connsiteY0" fmla="*/ 4873 h 35657"/>
                  <a:gd name="connsiteX1" fmla="*/ 36074 w 35657"/>
                  <a:gd name="connsiteY1" fmla="*/ 7013 h 35657"/>
                  <a:gd name="connsiteX2" fmla="*/ 31379 w 35657"/>
                  <a:gd name="connsiteY2" fmla="*/ 21870 h 35657"/>
                  <a:gd name="connsiteX3" fmla="*/ 28586 w 35657"/>
                  <a:gd name="connsiteY3" fmla="*/ 30606 h 35657"/>
                  <a:gd name="connsiteX4" fmla="*/ 22702 w 35657"/>
                  <a:gd name="connsiteY4" fmla="*/ 35539 h 35657"/>
                  <a:gd name="connsiteX5" fmla="*/ 15214 w 35657"/>
                  <a:gd name="connsiteY5" fmla="*/ 35064 h 35657"/>
                  <a:gd name="connsiteX6" fmla="*/ 6121 w 35657"/>
                  <a:gd name="connsiteY6" fmla="*/ 34469 h 35657"/>
                  <a:gd name="connsiteX7" fmla="*/ 5111 w 35657"/>
                  <a:gd name="connsiteY7" fmla="*/ 31914 h 35657"/>
                  <a:gd name="connsiteX8" fmla="*/ 10876 w 35657"/>
                  <a:gd name="connsiteY8" fmla="*/ 16105 h 35657"/>
                  <a:gd name="connsiteX9" fmla="*/ 13015 w 35657"/>
                  <a:gd name="connsiteY9" fmla="*/ 10222 h 35657"/>
                  <a:gd name="connsiteX10" fmla="*/ 17829 w 35657"/>
                  <a:gd name="connsiteY10" fmla="*/ 6002 h 35657"/>
                  <a:gd name="connsiteX11" fmla="*/ 18245 w 35657"/>
                  <a:gd name="connsiteY11" fmla="*/ 5646 h 35657"/>
                  <a:gd name="connsiteX12" fmla="*/ 32508 w 35657"/>
                  <a:gd name="connsiteY12" fmla="*/ 4933 h 35657"/>
                  <a:gd name="connsiteX13" fmla="*/ 34826 w 35657"/>
                  <a:gd name="connsiteY13" fmla="*/ 4873 h 35657"/>
                  <a:gd name="connsiteX14" fmla="*/ 37441 w 35657"/>
                  <a:gd name="connsiteY14" fmla="*/ 0 h 35657"/>
                  <a:gd name="connsiteX15" fmla="*/ 16284 w 35657"/>
                  <a:gd name="connsiteY15" fmla="*/ 1070 h 35657"/>
                  <a:gd name="connsiteX16" fmla="*/ 8914 w 35657"/>
                  <a:gd name="connsiteY16" fmla="*/ 7488 h 35657"/>
                  <a:gd name="connsiteX17" fmla="*/ 0 w 35657"/>
                  <a:gd name="connsiteY17" fmla="*/ 31973 h 35657"/>
                  <a:gd name="connsiteX18" fmla="*/ 2734 w 35657"/>
                  <a:gd name="connsiteY18" fmla="*/ 39045 h 35657"/>
                  <a:gd name="connsiteX19" fmla="*/ 24247 w 35657"/>
                  <a:gd name="connsiteY19" fmla="*/ 40472 h 35657"/>
                  <a:gd name="connsiteX20" fmla="*/ 32686 w 35657"/>
                  <a:gd name="connsiteY20" fmla="*/ 33459 h 35657"/>
                  <a:gd name="connsiteX21" fmla="*/ 41244 w 35657"/>
                  <a:gd name="connsiteY21" fmla="*/ 6478 h 35657"/>
                  <a:gd name="connsiteX22" fmla="*/ 37441 w 35657"/>
                  <a:gd name="connsiteY22" fmla="*/ 0 h 3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657" h="35657">
                    <a:moveTo>
                      <a:pt x="34826" y="4873"/>
                    </a:moveTo>
                    <a:cubicBezTo>
                      <a:pt x="35242" y="5586"/>
                      <a:pt x="35658" y="6300"/>
                      <a:pt x="36074" y="7013"/>
                    </a:cubicBezTo>
                    <a:cubicBezTo>
                      <a:pt x="34529" y="11945"/>
                      <a:pt x="32924" y="16938"/>
                      <a:pt x="31379" y="21870"/>
                    </a:cubicBezTo>
                    <a:lnTo>
                      <a:pt x="28586" y="30606"/>
                    </a:lnTo>
                    <a:cubicBezTo>
                      <a:pt x="26625" y="32270"/>
                      <a:pt x="24663" y="33875"/>
                      <a:pt x="22702" y="35539"/>
                    </a:cubicBezTo>
                    <a:lnTo>
                      <a:pt x="15214" y="35064"/>
                    </a:lnTo>
                    <a:lnTo>
                      <a:pt x="6121" y="34469"/>
                    </a:lnTo>
                    <a:cubicBezTo>
                      <a:pt x="5765" y="33637"/>
                      <a:pt x="5468" y="32746"/>
                      <a:pt x="5111" y="31914"/>
                    </a:cubicBezTo>
                    <a:cubicBezTo>
                      <a:pt x="7013" y="26625"/>
                      <a:pt x="8914" y="21395"/>
                      <a:pt x="10876" y="16105"/>
                    </a:cubicBezTo>
                    <a:lnTo>
                      <a:pt x="13015" y="10222"/>
                    </a:lnTo>
                    <a:lnTo>
                      <a:pt x="17829" y="6002"/>
                    </a:lnTo>
                    <a:lnTo>
                      <a:pt x="18245" y="5646"/>
                    </a:lnTo>
                    <a:lnTo>
                      <a:pt x="32508" y="4933"/>
                    </a:lnTo>
                    <a:lnTo>
                      <a:pt x="34826" y="4873"/>
                    </a:lnTo>
                    <a:moveTo>
                      <a:pt x="37441" y="0"/>
                    </a:moveTo>
                    <a:cubicBezTo>
                      <a:pt x="30131" y="357"/>
                      <a:pt x="23059" y="713"/>
                      <a:pt x="16284" y="1070"/>
                    </a:cubicBezTo>
                    <a:cubicBezTo>
                      <a:pt x="13847" y="3209"/>
                      <a:pt x="11351" y="5349"/>
                      <a:pt x="8914" y="7488"/>
                    </a:cubicBezTo>
                    <a:cubicBezTo>
                      <a:pt x="5943" y="15689"/>
                      <a:pt x="2971" y="23831"/>
                      <a:pt x="0" y="31973"/>
                    </a:cubicBezTo>
                    <a:cubicBezTo>
                      <a:pt x="891" y="34291"/>
                      <a:pt x="1783" y="36609"/>
                      <a:pt x="2734" y="39045"/>
                    </a:cubicBezTo>
                    <a:cubicBezTo>
                      <a:pt x="9568" y="39461"/>
                      <a:pt x="16759" y="39937"/>
                      <a:pt x="24247" y="40472"/>
                    </a:cubicBezTo>
                    <a:cubicBezTo>
                      <a:pt x="27041" y="38154"/>
                      <a:pt x="29893" y="35777"/>
                      <a:pt x="32686" y="33459"/>
                    </a:cubicBezTo>
                    <a:cubicBezTo>
                      <a:pt x="35539" y="24485"/>
                      <a:pt x="38392" y="15452"/>
                      <a:pt x="41244" y="6478"/>
                    </a:cubicBezTo>
                    <a:cubicBezTo>
                      <a:pt x="39996" y="4220"/>
                      <a:pt x="38689" y="2080"/>
                      <a:pt x="37441" y="0"/>
                    </a:cubicBezTo>
                  </a:path>
                </a:pathLst>
              </a:custGeom>
              <a:solidFill>
                <a:srgbClr val="92D050"/>
              </a:solidFill>
              <a:ln w="5832"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CF28BD66-E88B-4AAC-8DF5-3F193E79B58E}"/>
                  </a:ext>
                </a:extLst>
              </p:cNvPr>
              <p:cNvSpPr/>
              <p:nvPr/>
            </p:nvSpPr>
            <p:spPr>
              <a:xfrm>
                <a:off x="5322460" y="3039550"/>
                <a:ext cx="49588" cy="49588"/>
              </a:xfrm>
              <a:custGeom>
                <a:avLst/>
                <a:gdLst>
                  <a:gd name="connsiteX0" fmla="*/ 33756 w 35657"/>
                  <a:gd name="connsiteY0" fmla="*/ 5111 h 35657"/>
                  <a:gd name="connsiteX1" fmla="*/ 34469 w 35657"/>
                  <a:gd name="connsiteY1" fmla="*/ 6002 h 35657"/>
                  <a:gd name="connsiteX2" fmla="*/ 30309 w 35657"/>
                  <a:gd name="connsiteY2" fmla="*/ 19018 h 35657"/>
                  <a:gd name="connsiteX3" fmla="*/ 27991 w 35657"/>
                  <a:gd name="connsiteY3" fmla="*/ 26209 h 35657"/>
                  <a:gd name="connsiteX4" fmla="*/ 22167 w 35657"/>
                  <a:gd name="connsiteY4" fmla="*/ 31201 h 35657"/>
                  <a:gd name="connsiteX5" fmla="*/ 5705 w 35657"/>
                  <a:gd name="connsiteY5" fmla="*/ 32152 h 35657"/>
                  <a:gd name="connsiteX6" fmla="*/ 5111 w 35657"/>
                  <a:gd name="connsiteY6" fmla="*/ 31082 h 35657"/>
                  <a:gd name="connsiteX7" fmla="*/ 9925 w 35657"/>
                  <a:gd name="connsiteY7" fmla="*/ 17948 h 35657"/>
                  <a:gd name="connsiteX8" fmla="*/ 12005 w 35657"/>
                  <a:gd name="connsiteY8" fmla="*/ 12243 h 35657"/>
                  <a:gd name="connsiteX9" fmla="*/ 14620 w 35657"/>
                  <a:gd name="connsiteY9" fmla="*/ 9925 h 35657"/>
                  <a:gd name="connsiteX10" fmla="*/ 17116 w 35657"/>
                  <a:gd name="connsiteY10" fmla="*/ 7726 h 35657"/>
                  <a:gd name="connsiteX11" fmla="*/ 26090 w 35657"/>
                  <a:gd name="connsiteY11" fmla="*/ 6359 h 35657"/>
                  <a:gd name="connsiteX12" fmla="*/ 33756 w 35657"/>
                  <a:gd name="connsiteY12" fmla="*/ 5111 h 35657"/>
                  <a:gd name="connsiteX13" fmla="*/ 35777 w 35657"/>
                  <a:gd name="connsiteY13" fmla="*/ 0 h 35657"/>
                  <a:gd name="connsiteX14" fmla="*/ 15036 w 35657"/>
                  <a:gd name="connsiteY14" fmla="*/ 3150 h 35657"/>
                  <a:gd name="connsiteX15" fmla="*/ 7964 w 35657"/>
                  <a:gd name="connsiteY15" fmla="*/ 9390 h 35657"/>
                  <a:gd name="connsiteX16" fmla="*/ 0 w 35657"/>
                  <a:gd name="connsiteY16" fmla="*/ 31379 h 35657"/>
                  <a:gd name="connsiteX17" fmla="*/ 2912 w 35657"/>
                  <a:gd name="connsiteY17" fmla="*/ 37084 h 35657"/>
                  <a:gd name="connsiteX18" fmla="*/ 24069 w 35657"/>
                  <a:gd name="connsiteY18" fmla="*/ 35836 h 35657"/>
                  <a:gd name="connsiteX19" fmla="*/ 32092 w 35657"/>
                  <a:gd name="connsiteY19" fmla="*/ 28942 h 35657"/>
                  <a:gd name="connsiteX20" fmla="*/ 39699 w 35657"/>
                  <a:gd name="connsiteY20" fmla="*/ 5111 h 35657"/>
                  <a:gd name="connsiteX21" fmla="*/ 35777 w 35657"/>
                  <a:gd name="connsiteY21" fmla="*/ 0 h 3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657" h="35657">
                    <a:moveTo>
                      <a:pt x="33756" y="5111"/>
                    </a:moveTo>
                    <a:cubicBezTo>
                      <a:pt x="33994" y="5408"/>
                      <a:pt x="34232" y="5705"/>
                      <a:pt x="34469" y="6002"/>
                    </a:cubicBezTo>
                    <a:cubicBezTo>
                      <a:pt x="33102" y="10341"/>
                      <a:pt x="31676" y="14679"/>
                      <a:pt x="30309" y="19018"/>
                    </a:cubicBezTo>
                    <a:lnTo>
                      <a:pt x="27991" y="26209"/>
                    </a:lnTo>
                    <a:cubicBezTo>
                      <a:pt x="26030" y="27873"/>
                      <a:pt x="24128" y="29537"/>
                      <a:pt x="22167" y="31201"/>
                    </a:cubicBezTo>
                    <a:lnTo>
                      <a:pt x="5705" y="32152"/>
                    </a:lnTo>
                    <a:cubicBezTo>
                      <a:pt x="5527" y="31795"/>
                      <a:pt x="5349" y="31438"/>
                      <a:pt x="5111" y="31082"/>
                    </a:cubicBezTo>
                    <a:cubicBezTo>
                      <a:pt x="6716" y="26684"/>
                      <a:pt x="8320" y="22346"/>
                      <a:pt x="9925" y="17948"/>
                    </a:cubicBezTo>
                    <a:lnTo>
                      <a:pt x="12005" y="12243"/>
                    </a:lnTo>
                    <a:lnTo>
                      <a:pt x="14620" y="9925"/>
                    </a:lnTo>
                    <a:lnTo>
                      <a:pt x="17116" y="7726"/>
                    </a:lnTo>
                    <a:lnTo>
                      <a:pt x="26090" y="6359"/>
                    </a:lnTo>
                    <a:lnTo>
                      <a:pt x="33756" y="5111"/>
                    </a:lnTo>
                    <a:moveTo>
                      <a:pt x="35777" y="0"/>
                    </a:moveTo>
                    <a:cubicBezTo>
                      <a:pt x="28586" y="1070"/>
                      <a:pt x="21692" y="2139"/>
                      <a:pt x="15036" y="3150"/>
                    </a:cubicBezTo>
                    <a:cubicBezTo>
                      <a:pt x="12659" y="5230"/>
                      <a:pt x="10341" y="7310"/>
                      <a:pt x="7964" y="9390"/>
                    </a:cubicBezTo>
                    <a:cubicBezTo>
                      <a:pt x="5289" y="16700"/>
                      <a:pt x="2674" y="24069"/>
                      <a:pt x="0" y="31379"/>
                    </a:cubicBezTo>
                    <a:cubicBezTo>
                      <a:pt x="951" y="33221"/>
                      <a:pt x="1961" y="35123"/>
                      <a:pt x="2912" y="37084"/>
                    </a:cubicBezTo>
                    <a:cubicBezTo>
                      <a:pt x="9687" y="36668"/>
                      <a:pt x="16700" y="36252"/>
                      <a:pt x="24069" y="35836"/>
                    </a:cubicBezTo>
                    <a:cubicBezTo>
                      <a:pt x="26743" y="33578"/>
                      <a:pt x="29418" y="31260"/>
                      <a:pt x="32092" y="28942"/>
                    </a:cubicBezTo>
                    <a:cubicBezTo>
                      <a:pt x="34648" y="20979"/>
                      <a:pt x="37144" y="13015"/>
                      <a:pt x="39699" y="5111"/>
                    </a:cubicBezTo>
                    <a:cubicBezTo>
                      <a:pt x="38392" y="3387"/>
                      <a:pt x="37084" y="1723"/>
                      <a:pt x="35777" y="0"/>
                    </a:cubicBezTo>
                  </a:path>
                </a:pathLst>
              </a:custGeom>
              <a:solidFill>
                <a:srgbClr val="92D050"/>
              </a:solidFill>
              <a:ln w="5832"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B27246D9-D11A-4FED-9A2C-BE47435B5BA2}"/>
                  </a:ext>
                </a:extLst>
              </p:cNvPr>
              <p:cNvSpPr/>
              <p:nvPr/>
            </p:nvSpPr>
            <p:spPr>
              <a:xfrm>
                <a:off x="5189171" y="2843161"/>
                <a:ext cx="173557" cy="181822"/>
              </a:xfrm>
              <a:custGeom>
                <a:avLst/>
                <a:gdLst>
                  <a:gd name="connsiteX0" fmla="*/ 106 w 124802"/>
                  <a:gd name="connsiteY0" fmla="*/ 134565 h 130745"/>
                  <a:gd name="connsiteX1" fmla="*/ 49136 w 124802"/>
                  <a:gd name="connsiteY1" fmla="*/ 80186 h 130745"/>
                  <a:gd name="connsiteX2" fmla="*/ 53236 w 124802"/>
                  <a:gd name="connsiteY2" fmla="*/ 78522 h 130745"/>
                  <a:gd name="connsiteX3" fmla="*/ 126276 w 124802"/>
                  <a:gd name="connsiteY3" fmla="*/ 84049 h 130745"/>
                  <a:gd name="connsiteX4" fmla="*/ 54663 w 124802"/>
                  <a:gd name="connsiteY4" fmla="*/ 68776 h 130745"/>
                  <a:gd name="connsiteX5" fmla="*/ 51156 w 124802"/>
                  <a:gd name="connsiteY5" fmla="*/ 66042 h 130745"/>
                  <a:gd name="connsiteX6" fmla="*/ 19421 w 124802"/>
                  <a:gd name="connsiteY6" fmla="*/ 16 h 130745"/>
                  <a:gd name="connsiteX7" fmla="*/ 42004 w 124802"/>
                  <a:gd name="connsiteY7" fmla="*/ 69667 h 130745"/>
                  <a:gd name="connsiteX8" fmla="*/ 41351 w 124802"/>
                  <a:gd name="connsiteY8" fmla="*/ 71807 h 130745"/>
                  <a:gd name="connsiteX9" fmla="*/ 41351 w 124802"/>
                  <a:gd name="connsiteY9" fmla="*/ 74065 h 130745"/>
                  <a:gd name="connsiteX10" fmla="*/ 106 w 124802"/>
                  <a:gd name="connsiteY10" fmla="*/ 134565 h 130745"/>
                  <a:gd name="connsiteX11" fmla="*/ 43728 w 124802"/>
                  <a:gd name="connsiteY11" fmla="*/ 72163 h 130745"/>
                  <a:gd name="connsiteX12" fmla="*/ 49314 w 124802"/>
                  <a:gd name="connsiteY12" fmla="*/ 67944 h 130745"/>
                  <a:gd name="connsiteX13" fmla="*/ 53534 w 124802"/>
                  <a:gd name="connsiteY13" fmla="*/ 73530 h 130745"/>
                  <a:gd name="connsiteX14" fmla="*/ 47947 w 124802"/>
                  <a:gd name="connsiteY14" fmla="*/ 77750 h 130745"/>
                  <a:gd name="connsiteX15" fmla="*/ 43728 w 124802"/>
                  <a:gd name="connsiteY15" fmla="*/ 72163 h 130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4802" h="130745">
                    <a:moveTo>
                      <a:pt x="106" y="134565"/>
                    </a:moveTo>
                    <a:cubicBezTo>
                      <a:pt x="2008" y="136050"/>
                      <a:pt x="29167" y="104731"/>
                      <a:pt x="49136" y="80186"/>
                    </a:cubicBezTo>
                    <a:cubicBezTo>
                      <a:pt x="50681" y="80067"/>
                      <a:pt x="52107" y="79473"/>
                      <a:pt x="53236" y="78522"/>
                    </a:cubicBezTo>
                    <a:cubicBezTo>
                      <a:pt x="84675" y="82504"/>
                      <a:pt x="125919" y="86367"/>
                      <a:pt x="126276" y="84049"/>
                    </a:cubicBezTo>
                    <a:cubicBezTo>
                      <a:pt x="126632" y="81672"/>
                      <a:pt x="85923" y="73827"/>
                      <a:pt x="54663" y="68776"/>
                    </a:cubicBezTo>
                    <a:cubicBezTo>
                      <a:pt x="53831" y="67528"/>
                      <a:pt x="52642" y="66577"/>
                      <a:pt x="51156" y="66042"/>
                    </a:cubicBezTo>
                    <a:cubicBezTo>
                      <a:pt x="38914" y="36862"/>
                      <a:pt x="21679" y="-876"/>
                      <a:pt x="19421" y="16"/>
                    </a:cubicBezTo>
                    <a:cubicBezTo>
                      <a:pt x="17222" y="907"/>
                      <a:pt x="30713" y="40071"/>
                      <a:pt x="42004" y="69667"/>
                    </a:cubicBezTo>
                    <a:cubicBezTo>
                      <a:pt x="41707" y="70321"/>
                      <a:pt x="41469" y="71034"/>
                      <a:pt x="41351" y="71807"/>
                    </a:cubicBezTo>
                    <a:cubicBezTo>
                      <a:pt x="41232" y="72579"/>
                      <a:pt x="41232" y="73352"/>
                      <a:pt x="41351" y="74065"/>
                    </a:cubicBezTo>
                    <a:cubicBezTo>
                      <a:pt x="22214" y="99323"/>
                      <a:pt x="-1795" y="133079"/>
                      <a:pt x="106" y="134565"/>
                    </a:cubicBezTo>
                    <a:moveTo>
                      <a:pt x="43728" y="72163"/>
                    </a:moveTo>
                    <a:cubicBezTo>
                      <a:pt x="44084" y="69489"/>
                      <a:pt x="46640" y="67587"/>
                      <a:pt x="49314" y="67944"/>
                    </a:cubicBezTo>
                    <a:cubicBezTo>
                      <a:pt x="52048" y="68360"/>
                      <a:pt x="53890" y="70856"/>
                      <a:pt x="53534" y="73530"/>
                    </a:cubicBezTo>
                    <a:cubicBezTo>
                      <a:pt x="53118" y="76264"/>
                      <a:pt x="50622" y="78106"/>
                      <a:pt x="47947" y="77750"/>
                    </a:cubicBezTo>
                    <a:cubicBezTo>
                      <a:pt x="45213" y="77393"/>
                      <a:pt x="43312" y="74897"/>
                      <a:pt x="43728" y="72163"/>
                    </a:cubicBezTo>
                  </a:path>
                </a:pathLst>
              </a:custGeom>
              <a:solidFill>
                <a:srgbClr val="92D050"/>
              </a:solidFill>
              <a:ln w="5832"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22CF8427-9629-48A7-A094-52BEAEBDF5A8}"/>
                  </a:ext>
                </a:extLst>
              </p:cNvPr>
              <p:cNvSpPr/>
              <p:nvPr/>
            </p:nvSpPr>
            <p:spPr>
              <a:xfrm>
                <a:off x="5263534" y="2966904"/>
                <a:ext cx="8265" cy="115705"/>
              </a:xfrm>
              <a:custGeom>
                <a:avLst/>
                <a:gdLst>
                  <a:gd name="connsiteX0" fmla="*/ 0 w 0"/>
                  <a:gd name="connsiteY0" fmla="*/ 0 h 83201"/>
                  <a:gd name="connsiteX1" fmla="*/ 0 w 0"/>
                  <a:gd name="connsiteY1" fmla="*/ 83499 h 83201"/>
                </a:gdLst>
                <a:ahLst/>
                <a:cxnLst>
                  <a:cxn ang="0">
                    <a:pos x="connsiteX0" y="connsiteY0"/>
                  </a:cxn>
                  <a:cxn ang="0">
                    <a:pos x="connsiteX1" y="connsiteY1"/>
                  </a:cxn>
                </a:cxnLst>
                <a:rect l="l" t="t" r="r" b="b"/>
                <a:pathLst>
                  <a:path h="83201">
                    <a:moveTo>
                      <a:pt x="0" y="0"/>
                    </a:moveTo>
                    <a:lnTo>
                      <a:pt x="0" y="83499"/>
                    </a:lnTo>
                  </a:path>
                </a:pathLst>
              </a:custGeom>
              <a:ln>
                <a:solidFill>
                  <a:srgbClr val="92D050"/>
                </a:solidFill>
              </a:ln>
            </p:spPr>
            <p:style>
              <a:lnRef idx="1">
                <a:schemeClr val="accent1"/>
              </a:lnRef>
              <a:fillRef idx="0">
                <a:schemeClr val="accent1"/>
              </a:fillRef>
              <a:effectRef idx="0">
                <a:schemeClr val="accent1"/>
              </a:effectRef>
              <a:fontRef idx="minor">
                <a:schemeClr val="tx1"/>
              </a:fontRef>
            </p:style>
            <p:txBody>
              <a:bodyPr rtlCol="0" anchor="ctr"/>
              <a:lstStyle/>
              <a:p>
                <a:endParaRPr lang="en-US"/>
              </a:p>
            </p:txBody>
          </p:sp>
          <p:sp>
            <p:nvSpPr>
              <p:cNvPr id="46" name="Freeform: Shape 45">
                <a:extLst>
                  <a:ext uri="{FF2B5EF4-FFF2-40B4-BE49-F238E27FC236}">
                    <a16:creationId xmlns:a16="http://schemas.microsoft.com/office/drawing/2014/main" id="{4F089B89-0BC7-418D-B5FE-1681A92FA7A8}"/>
                  </a:ext>
                </a:extLst>
              </p:cNvPr>
              <p:cNvSpPr/>
              <p:nvPr/>
            </p:nvSpPr>
            <p:spPr>
              <a:xfrm>
                <a:off x="5241220" y="3089963"/>
                <a:ext cx="41323" cy="8265"/>
              </a:xfrm>
              <a:custGeom>
                <a:avLst/>
                <a:gdLst>
                  <a:gd name="connsiteX0" fmla="*/ 0 w 29714"/>
                  <a:gd name="connsiteY0" fmla="*/ 0 h 0"/>
                  <a:gd name="connsiteX1" fmla="*/ 32152 w 29714"/>
                  <a:gd name="connsiteY1" fmla="*/ 0 h 0"/>
                </a:gdLst>
                <a:ahLst/>
                <a:cxnLst>
                  <a:cxn ang="0">
                    <a:pos x="connsiteX0" y="connsiteY0"/>
                  </a:cxn>
                  <a:cxn ang="0">
                    <a:pos x="connsiteX1" y="connsiteY1"/>
                  </a:cxn>
                </a:cxnLst>
                <a:rect l="l" t="t" r="r" b="b"/>
                <a:pathLst>
                  <a:path w="29714">
                    <a:moveTo>
                      <a:pt x="0" y="0"/>
                    </a:moveTo>
                    <a:lnTo>
                      <a:pt x="32152" y="0"/>
                    </a:lnTo>
                  </a:path>
                </a:pathLst>
              </a:custGeom>
              <a:solidFill>
                <a:srgbClr val="92D050"/>
              </a:solidFill>
              <a:ln w="11663" cap="rnd">
                <a:solidFill>
                  <a:srgbClr val="92D050"/>
                </a:solidFill>
                <a:prstDash val="solid"/>
                <a:miter/>
              </a:ln>
            </p:spPr>
            <p:txBody>
              <a:bodyPr rtlCol="0" anchor="ctr"/>
              <a:lstStyle/>
              <a:p>
                <a:endParaRPr lang="en-US"/>
              </a:p>
            </p:txBody>
          </p:sp>
        </p:grpSp>
        <p:grpSp>
          <p:nvGrpSpPr>
            <p:cNvPr id="25" name="Group 24">
              <a:extLst>
                <a:ext uri="{FF2B5EF4-FFF2-40B4-BE49-F238E27FC236}">
                  <a16:creationId xmlns:a16="http://schemas.microsoft.com/office/drawing/2014/main" id="{9716BE6C-3834-4952-BA93-2152B61B088C}"/>
                </a:ext>
              </a:extLst>
            </p:cNvPr>
            <p:cNvGrpSpPr/>
            <p:nvPr/>
          </p:nvGrpSpPr>
          <p:grpSpPr>
            <a:xfrm>
              <a:off x="4436921" y="1701800"/>
              <a:ext cx="223519" cy="259283"/>
              <a:chOff x="4433016" y="1554412"/>
              <a:chExt cx="223519" cy="259283"/>
            </a:xfrm>
          </p:grpSpPr>
          <p:sp>
            <p:nvSpPr>
              <p:cNvPr id="35" name="Freeform: Shape 34">
                <a:extLst>
                  <a:ext uri="{FF2B5EF4-FFF2-40B4-BE49-F238E27FC236}">
                    <a16:creationId xmlns:a16="http://schemas.microsoft.com/office/drawing/2014/main" id="{2875AB2C-7604-47B0-AB3A-152D4BA02E06}"/>
                  </a:ext>
                </a:extLst>
              </p:cNvPr>
              <p:cNvSpPr/>
              <p:nvPr/>
            </p:nvSpPr>
            <p:spPr>
              <a:xfrm>
                <a:off x="4489778" y="1619190"/>
                <a:ext cx="107289" cy="125172"/>
              </a:xfrm>
              <a:custGeom>
                <a:avLst/>
                <a:gdLst>
                  <a:gd name="connsiteX0" fmla="*/ 38392 w 71315"/>
                  <a:gd name="connsiteY0" fmla="*/ 0 h 83201"/>
                  <a:gd name="connsiteX1" fmla="*/ 59727 w 71315"/>
                  <a:gd name="connsiteY1" fmla="*/ 21335 h 83201"/>
                  <a:gd name="connsiteX2" fmla="*/ 38392 w 71315"/>
                  <a:gd name="connsiteY2" fmla="*/ 42671 h 83201"/>
                  <a:gd name="connsiteX3" fmla="*/ 17056 w 71315"/>
                  <a:gd name="connsiteY3" fmla="*/ 21335 h 83201"/>
                  <a:gd name="connsiteX4" fmla="*/ 38392 w 71315"/>
                  <a:gd name="connsiteY4" fmla="*/ 0 h 83201"/>
                  <a:gd name="connsiteX5" fmla="*/ 72861 w 71315"/>
                  <a:gd name="connsiteY5" fmla="*/ 87837 h 83201"/>
                  <a:gd name="connsiteX6" fmla="*/ 38392 w 71315"/>
                  <a:gd name="connsiteY6" fmla="*/ 89085 h 83201"/>
                  <a:gd name="connsiteX7" fmla="*/ 3922 w 71315"/>
                  <a:gd name="connsiteY7" fmla="*/ 87837 h 83201"/>
                  <a:gd name="connsiteX8" fmla="*/ 0 w 71315"/>
                  <a:gd name="connsiteY8" fmla="*/ 75298 h 83201"/>
                  <a:gd name="connsiteX9" fmla="*/ 38392 w 71315"/>
                  <a:gd name="connsiteY9" fmla="*/ 46890 h 83201"/>
                  <a:gd name="connsiteX10" fmla="*/ 76783 w 71315"/>
                  <a:gd name="connsiteY10" fmla="*/ 75298 h 83201"/>
                  <a:gd name="connsiteX11" fmla="*/ 72861 w 71315"/>
                  <a:gd name="connsiteY11" fmla="*/ 87837 h 83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315" h="83201">
                    <a:moveTo>
                      <a:pt x="38392" y="0"/>
                    </a:moveTo>
                    <a:cubicBezTo>
                      <a:pt x="50159" y="0"/>
                      <a:pt x="59727" y="9568"/>
                      <a:pt x="59727" y="21335"/>
                    </a:cubicBezTo>
                    <a:cubicBezTo>
                      <a:pt x="59727" y="33102"/>
                      <a:pt x="50159" y="42671"/>
                      <a:pt x="38392" y="42671"/>
                    </a:cubicBezTo>
                    <a:cubicBezTo>
                      <a:pt x="26625" y="42671"/>
                      <a:pt x="17056" y="33102"/>
                      <a:pt x="17056" y="21335"/>
                    </a:cubicBezTo>
                    <a:cubicBezTo>
                      <a:pt x="17056" y="9568"/>
                      <a:pt x="26625" y="0"/>
                      <a:pt x="38392" y="0"/>
                    </a:cubicBezTo>
                    <a:close/>
                    <a:moveTo>
                      <a:pt x="72861" y="87837"/>
                    </a:moveTo>
                    <a:cubicBezTo>
                      <a:pt x="61748" y="88669"/>
                      <a:pt x="50218" y="89085"/>
                      <a:pt x="38392" y="89085"/>
                    </a:cubicBezTo>
                    <a:cubicBezTo>
                      <a:pt x="26565" y="89085"/>
                      <a:pt x="15036" y="88669"/>
                      <a:pt x="3922" y="87837"/>
                    </a:cubicBezTo>
                    <a:cubicBezTo>
                      <a:pt x="1367" y="84034"/>
                      <a:pt x="0" y="79814"/>
                      <a:pt x="0" y="75298"/>
                    </a:cubicBezTo>
                    <a:cubicBezTo>
                      <a:pt x="0" y="59608"/>
                      <a:pt x="17175" y="46890"/>
                      <a:pt x="38392" y="46890"/>
                    </a:cubicBezTo>
                    <a:cubicBezTo>
                      <a:pt x="59608" y="46890"/>
                      <a:pt x="76783" y="59608"/>
                      <a:pt x="76783" y="75298"/>
                    </a:cubicBezTo>
                    <a:cubicBezTo>
                      <a:pt x="76783" y="79814"/>
                      <a:pt x="75357" y="84093"/>
                      <a:pt x="72861" y="87837"/>
                    </a:cubicBezTo>
                    <a:close/>
                  </a:path>
                </a:pathLst>
              </a:custGeom>
              <a:noFill/>
              <a:ln w="9331" cap="rnd">
                <a:solidFill>
                  <a:srgbClr val="00AEC7"/>
                </a:solid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D61C837A-317A-469B-9E28-24BE86CDF727}"/>
                  </a:ext>
                </a:extLst>
              </p:cNvPr>
              <p:cNvSpPr/>
              <p:nvPr/>
            </p:nvSpPr>
            <p:spPr>
              <a:xfrm>
                <a:off x="4433016" y="1554412"/>
                <a:ext cx="223519" cy="259283"/>
              </a:xfrm>
              <a:custGeom>
                <a:avLst/>
                <a:gdLst>
                  <a:gd name="connsiteX0" fmla="*/ 77054 w 148574"/>
                  <a:gd name="connsiteY0" fmla="*/ 177205 h 172346"/>
                  <a:gd name="connsiteX1" fmla="*/ 76163 w 148574"/>
                  <a:gd name="connsiteY1" fmla="*/ 177145 h 172346"/>
                  <a:gd name="connsiteX2" fmla="*/ 1519 w 148574"/>
                  <a:gd name="connsiteY2" fmla="*/ 29046 h 172346"/>
                  <a:gd name="connsiteX3" fmla="*/ 7343 w 148574"/>
                  <a:gd name="connsiteY3" fmla="*/ 24292 h 172346"/>
                  <a:gd name="connsiteX4" fmla="*/ 73251 w 148574"/>
                  <a:gd name="connsiteY4" fmla="*/ 1471 h 172346"/>
                  <a:gd name="connsiteX5" fmla="*/ 80798 w 148574"/>
                  <a:gd name="connsiteY5" fmla="*/ 1471 h 172346"/>
                  <a:gd name="connsiteX6" fmla="*/ 146706 w 148574"/>
                  <a:gd name="connsiteY6" fmla="*/ 24292 h 172346"/>
                  <a:gd name="connsiteX7" fmla="*/ 152530 w 148574"/>
                  <a:gd name="connsiteY7" fmla="*/ 29046 h 172346"/>
                  <a:gd name="connsiteX8" fmla="*/ 77946 w 148574"/>
                  <a:gd name="connsiteY8" fmla="*/ 177145 h 172346"/>
                  <a:gd name="connsiteX9" fmla="*/ 77054 w 148574"/>
                  <a:gd name="connsiteY9" fmla="*/ 177205 h 172346"/>
                  <a:gd name="connsiteX10" fmla="*/ 12038 w 148574"/>
                  <a:gd name="connsiteY10" fmla="*/ 35584 h 172346"/>
                  <a:gd name="connsiteX11" fmla="*/ 77054 w 148574"/>
                  <a:gd name="connsiteY11" fmla="*/ 166032 h 172346"/>
                  <a:gd name="connsiteX12" fmla="*/ 142070 w 148574"/>
                  <a:gd name="connsiteY12" fmla="*/ 35584 h 172346"/>
                  <a:gd name="connsiteX13" fmla="*/ 141892 w 148574"/>
                  <a:gd name="connsiteY13" fmla="*/ 35584 h 172346"/>
                  <a:gd name="connsiteX14" fmla="*/ 76995 w 148574"/>
                  <a:gd name="connsiteY14" fmla="*/ 12822 h 172346"/>
                  <a:gd name="connsiteX15" fmla="*/ 12097 w 148574"/>
                  <a:gd name="connsiteY15" fmla="*/ 35584 h 172346"/>
                  <a:gd name="connsiteX16" fmla="*/ 12038 w 148574"/>
                  <a:gd name="connsiteY16" fmla="*/ 35584 h 17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8574" h="172346">
                    <a:moveTo>
                      <a:pt x="77054" y="177205"/>
                    </a:moveTo>
                    <a:cubicBezTo>
                      <a:pt x="76757" y="177205"/>
                      <a:pt x="76460" y="177205"/>
                      <a:pt x="76163" y="177145"/>
                    </a:cubicBezTo>
                    <a:cubicBezTo>
                      <a:pt x="-16667" y="162050"/>
                      <a:pt x="1341" y="30413"/>
                      <a:pt x="1519" y="29046"/>
                    </a:cubicBezTo>
                    <a:cubicBezTo>
                      <a:pt x="1935" y="26194"/>
                      <a:pt x="4372" y="24114"/>
                      <a:pt x="7343" y="24292"/>
                    </a:cubicBezTo>
                    <a:cubicBezTo>
                      <a:pt x="45616" y="26431"/>
                      <a:pt x="73013" y="1709"/>
                      <a:pt x="73251" y="1471"/>
                    </a:cubicBezTo>
                    <a:cubicBezTo>
                      <a:pt x="75390" y="-490"/>
                      <a:pt x="78659" y="-490"/>
                      <a:pt x="80798" y="1471"/>
                    </a:cubicBezTo>
                    <a:cubicBezTo>
                      <a:pt x="81095" y="1709"/>
                      <a:pt x="108671" y="26491"/>
                      <a:pt x="146706" y="24292"/>
                    </a:cubicBezTo>
                    <a:cubicBezTo>
                      <a:pt x="149618" y="24114"/>
                      <a:pt x="152114" y="26194"/>
                      <a:pt x="152530" y="29046"/>
                    </a:cubicBezTo>
                    <a:cubicBezTo>
                      <a:pt x="152708" y="30354"/>
                      <a:pt x="170775" y="162050"/>
                      <a:pt x="77946" y="177145"/>
                    </a:cubicBezTo>
                    <a:cubicBezTo>
                      <a:pt x="77648" y="177205"/>
                      <a:pt x="77351" y="177205"/>
                      <a:pt x="77054" y="177205"/>
                    </a:cubicBezTo>
                    <a:moveTo>
                      <a:pt x="12038" y="35584"/>
                    </a:moveTo>
                    <a:cubicBezTo>
                      <a:pt x="9898" y="58405"/>
                      <a:pt x="5441" y="153611"/>
                      <a:pt x="77054" y="166032"/>
                    </a:cubicBezTo>
                    <a:cubicBezTo>
                      <a:pt x="148726" y="153552"/>
                      <a:pt x="144210" y="58405"/>
                      <a:pt x="142070" y="35584"/>
                    </a:cubicBezTo>
                    <a:lnTo>
                      <a:pt x="141892" y="35584"/>
                    </a:lnTo>
                    <a:cubicBezTo>
                      <a:pt x="109919" y="35584"/>
                      <a:pt x="85969" y="19716"/>
                      <a:pt x="76995" y="12822"/>
                    </a:cubicBezTo>
                    <a:cubicBezTo>
                      <a:pt x="68080" y="19716"/>
                      <a:pt x="44130" y="35584"/>
                      <a:pt x="12097" y="35584"/>
                    </a:cubicBezTo>
                    <a:lnTo>
                      <a:pt x="12038" y="35584"/>
                    </a:lnTo>
                    <a:close/>
                  </a:path>
                </a:pathLst>
              </a:custGeom>
              <a:solidFill>
                <a:srgbClr val="00AEC7"/>
              </a:solidFill>
              <a:ln w="5832" cap="flat">
                <a:noFill/>
                <a:prstDash val="solid"/>
                <a:miter/>
              </a:ln>
            </p:spPr>
            <p:txBody>
              <a:bodyPr rtlCol="0" anchor="ctr"/>
              <a:lstStyle/>
              <a:p>
                <a:endParaRPr lang="en-US"/>
              </a:p>
            </p:txBody>
          </p:sp>
        </p:grpSp>
        <p:grpSp>
          <p:nvGrpSpPr>
            <p:cNvPr id="26" name="Group 25">
              <a:extLst>
                <a:ext uri="{FF2B5EF4-FFF2-40B4-BE49-F238E27FC236}">
                  <a16:creationId xmlns:a16="http://schemas.microsoft.com/office/drawing/2014/main" id="{5666D5B2-AE24-4483-812D-07BD30D5E58B}"/>
                </a:ext>
              </a:extLst>
            </p:cNvPr>
            <p:cNvGrpSpPr/>
            <p:nvPr/>
          </p:nvGrpSpPr>
          <p:grpSpPr>
            <a:xfrm>
              <a:off x="3677854" y="3007087"/>
              <a:ext cx="176293" cy="293820"/>
              <a:chOff x="3705699" y="2859699"/>
              <a:chExt cx="176293" cy="293820"/>
            </a:xfrm>
          </p:grpSpPr>
          <p:sp>
            <p:nvSpPr>
              <p:cNvPr id="28" name="Freeform: Shape 27">
                <a:extLst>
                  <a:ext uri="{FF2B5EF4-FFF2-40B4-BE49-F238E27FC236}">
                    <a16:creationId xmlns:a16="http://schemas.microsoft.com/office/drawing/2014/main" id="{5B48AB35-15C8-400E-9F02-5E36E2338EDE}"/>
                  </a:ext>
                </a:extLst>
              </p:cNvPr>
              <p:cNvSpPr/>
              <p:nvPr/>
            </p:nvSpPr>
            <p:spPr>
              <a:xfrm>
                <a:off x="3705699" y="2859699"/>
                <a:ext cx="176293" cy="293820"/>
              </a:xfrm>
              <a:custGeom>
                <a:avLst/>
                <a:gdLst>
                  <a:gd name="connsiteX0" fmla="*/ 107033 w 124802"/>
                  <a:gd name="connsiteY0" fmla="*/ 0 h 208004"/>
                  <a:gd name="connsiteX1" fmla="*/ 17829 w 124802"/>
                  <a:gd name="connsiteY1" fmla="*/ 0 h 208004"/>
                  <a:gd name="connsiteX2" fmla="*/ 0 w 124802"/>
                  <a:gd name="connsiteY2" fmla="*/ 17888 h 208004"/>
                  <a:gd name="connsiteX3" fmla="*/ 0 w 124802"/>
                  <a:gd name="connsiteY3" fmla="*/ 193147 h 208004"/>
                  <a:gd name="connsiteX4" fmla="*/ 17829 w 124802"/>
                  <a:gd name="connsiteY4" fmla="*/ 211035 h 208004"/>
                  <a:gd name="connsiteX5" fmla="*/ 107033 w 124802"/>
                  <a:gd name="connsiteY5" fmla="*/ 211035 h 208004"/>
                  <a:gd name="connsiteX6" fmla="*/ 124862 w 124802"/>
                  <a:gd name="connsiteY6" fmla="*/ 193147 h 208004"/>
                  <a:gd name="connsiteX7" fmla="*/ 124862 w 124802"/>
                  <a:gd name="connsiteY7" fmla="*/ 17948 h 208004"/>
                  <a:gd name="connsiteX8" fmla="*/ 107033 w 124802"/>
                  <a:gd name="connsiteY8" fmla="*/ 0 h 208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802" h="208004">
                    <a:moveTo>
                      <a:pt x="107033" y="0"/>
                    </a:moveTo>
                    <a:lnTo>
                      <a:pt x="17829" y="0"/>
                    </a:lnTo>
                    <a:cubicBezTo>
                      <a:pt x="8023" y="0"/>
                      <a:pt x="0" y="8082"/>
                      <a:pt x="0" y="17888"/>
                    </a:cubicBezTo>
                    <a:lnTo>
                      <a:pt x="0" y="193147"/>
                    </a:lnTo>
                    <a:cubicBezTo>
                      <a:pt x="0" y="203012"/>
                      <a:pt x="8023" y="211035"/>
                      <a:pt x="17829" y="211035"/>
                    </a:cubicBezTo>
                    <a:lnTo>
                      <a:pt x="107033" y="211035"/>
                    </a:lnTo>
                    <a:cubicBezTo>
                      <a:pt x="116839" y="211035"/>
                      <a:pt x="124862" y="202953"/>
                      <a:pt x="124862" y="193147"/>
                    </a:cubicBezTo>
                    <a:lnTo>
                      <a:pt x="124862" y="17948"/>
                    </a:lnTo>
                    <a:cubicBezTo>
                      <a:pt x="124862" y="8082"/>
                      <a:pt x="116839" y="0"/>
                      <a:pt x="107033" y="0"/>
                    </a:cubicBezTo>
                    <a:close/>
                  </a:path>
                </a:pathLst>
              </a:custGeom>
              <a:noFill/>
              <a:ln w="9331" cap="rnd">
                <a:solidFill>
                  <a:srgbClr val="615E9B"/>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29E5C20B-CA8B-4436-8F61-D98F9EEC482D}"/>
                  </a:ext>
                </a:extLst>
              </p:cNvPr>
              <p:cNvSpPr/>
              <p:nvPr/>
            </p:nvSpPr>
            <p:spPr>
              <a:xfrm>
                <a:off x="3752038" y="2971645"/>
                <a:ext cx="25185" cy="75554"/>
              </a:xfrm>
              <a:custGeom>
                <a:avLst/>
                <a:gdLst>
                  <a:gd name="connsiteX0" fmla="*/ 18899 w 17828"/>
                  <a:gd name="connsiteY0" fmla="*/ 55180 h 53486"/>
                  <a:gd name="connsiteX1" fmla="*/ 17948 w 17828"/>
                  <a:gd name="connsiteY1" fmla="*/ 55002 h 53486"/>
                  <a:gd name="connsiteX2" fmla="*/ 0 w 17828"/>
                  <a:gd name="connsiteY2" fmla="*/ 27605 h 53486"/>
                  <a:gd name="connsiteX3" fmla="*/ 17829 w 17828"/>
                  <a:gd name="connsiteY3" fmla="*/ 208 h 53486"/>
                  <a:gd name="connsiteX4" fmla="*/ 20979 w 17828"/>
                  <a:gd name="connsiteY4" fmla="*/ 1396 h 53486"/>
                  <a:gd name="connsiteX5" fmla="*/ 19731 w 17828"/>
                  <a:gd name="connsiteY5" fmla="*/ 4546 h 53486"/>
                  <a:gd name="connsiteX6" fmla="*/ 4695 w 17828"/>
                  <a:gd name="connsiteY6" fmla="*/ 27605 h 53486"/>
                  <a:gd name="connsiteX7" fmla="*/ 19790 w 17828"/>
                  <a:gd name="connsiteY7" fmla="*/ 50664 h 53486"/>
                  <a:gd name="connsiteX8" fmla="*/ 21038 w 17828"/>
                  <a:gd name="connsiteY8" fmla="*/ 53813 h 53486"/>
                  <a:gd name="connsiteX9" fmla="*/ 18899 w 17828"/>
                  <a:gd name="connsiteY9" fmla="*/ 55180 h 53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28" h="53486">
                    <a:moveTo>
                      <a:pt x="18899" y="55180"/>
                    </a:moveTo>
                    <a:cubicBezTo>
                      <a:pt x="18602" y="55180"/>
                      <a:pt x="18245" y="55121"/>
                      <a:pt x="17948" y="55002"/>
                    </a:cubicBezTo>
                    <a:cubicBezTo>
                      <a:pt x="7072" y="50247"/>
                      <a:pt x="0" y="39491"/>
                      <a:pt x="0" y="27605"/>
                    </a:cubicBezTo>
                    <a:cubicBezTo>
                      <a:pt x="0" y="15778"/>
                      <a:pt x="7013" y="5021"/>
                      <a:pt x="17829" y="208"/>
                    </a:cubicBezTo>
                    <a:cubicBezTo>
                      <a:pt x="19018" y="-327"/>
                      <a:pt x="20444" y="208"/>
                      <a:pt x="20979" y="1396"/>
                    </a:cubicBezTo>
                    <a:cubicBezTo>
                      <a:pt x="21514" y="2585"/>
                      <a:pt x="20979" y="4011"/>
                      <a:pt x="19731" y="4546"/>
                    </a:cubicBezTo>
                    <a:cubicBezTo>
                      <a:pt x="10638" y="8587"/>
                      <a:pt x="4695" y="17621"/>
                      <a:pt x="4695" y="27605"/>
                    </a:cubicBezTo>
                    <a:cubicBezTo>
                      <a:pt x="4695" y="37589"/>
                      <a:pt x="10638" y="46682"/>
                      <a:pt x="19790" y="50664"/>
                    </a:cubicBezTo>
                    <a:cubicBezTo>
                      <a:pt x="20979" y="51198"/>
                      <a:pt x="21573" y="52565"/>
                      <a:pt x="21038" y="53813"/>
                    </a:cubicBezTo>
                    <a:cubicBezTo>
                      <a:pt x="20682" y="54645"/>
                      <a:pt x="19850" y="55180"/>
                      <a:pt x="18899" y="55180"/>
                    </a:cubicBezTo>
                  </a:path>
                </a:pathLst>
              </a:custGeom>
              <a:solidFill>
                <a:srgbClr val="008345"/>
              </a:solidFill>
              <a:ln w="5832" cap="flat">
                <a:solidFill>
                  <a:srgbClr val="615E9B"/>
                </a:solid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BD8588D8-27ED-4C97-9E16-83B261127F1E}"/>
                  </a:ext>
                </a:extLst>
              </p:cNvPr>
              <p:cNvSpPr/>
              <p:nvPr/>
            </p:nvSpPr>
            <p:spPr>
              <a:xfrm>
                <a:off x="3806482" y="2971645"/>
                <a:ext cx="25185" cy="75554"/>
              </a:xfrm>
              <a:custGeom>
                <a:avLst/>
                <a:gdLst>
                  <a:gd name="connsiteX0" fmla="*/ 2405 w 17828"/>
                  <a:gd name="connsiteY0" fmla="*/ 55180 h 53486"/>
                  <a:gd name="connsiteX1" fmla="*/ 207 w 17828"/>
                  <a:gd name="connsiteY1" fmla="*/ 53754 h 53486"/>
                  <a:gd name="connsiteX2" fmla="*/ 1455 w 17828"/>
                  <a:gd name="connsiteY2" fmla="*/ 50604 h 53486"/>
                  <a:gd name="connsiteX3" fmla="*/ 16550 w 17828"/>
                  <a:gd name="connsiteY3" fmla="*/ 27545 h 53486"/>
                  <a:gd name="connsiteX4" fmla="*/ 1573 w 17828"/>
                  <a:gd name="connsiteY4" fmla="*/ 4546 h 53486"/>
                  <a:gd name="connsiteX5" fmla="*/ 385 w 17828"/>
                  <a:gd name="connsiteY5" fmla="*/ 1396 h 53486"/>
                  <a:gd name="connsiteX6" fmla="*/ 3535 w 17828"/>
                  <a:gd name="connsiteY6" fmla="*/ 208 h 53486"/>
                  <a:gd name="connsiteX7" fmla="*/ 21304 w 17828"/>
                  <a:gd name="connsiteY7" fmla="*/ 27545 h 53486"/>
                  <a:gd name="connsiteX8" fmla="*/ 3356 w 17828"/>
                  <a:gd name="connsiteY8" fmla="*/ 54942 h 53486"/>
                  <a:gd name="connsiteX9" fmla="*/ 2405 w 17828"/>
                  <a:gd name="connsiteY9" fmla="*/ 55180 h 53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28" h="53486">
                    <a:moveTo>
                      <a:pt x="2405" y="55180"/>
                    </a:moveTo>
                    <a:cubicBezTo>
                      <a:pt x="1514" y="55180"/>
                      <a:pt x="623" y="54645"/>
                      <a:pt x="207" y="53754"/>
                    </a:cubicBezTo>
                    <a:cubicBezTo>
                      <a:pt x="-328" y="52565"/>
                      <a:pt x="207" y="51139"/>
                      <a:pt x="1455" y="50604"/>
                    </a:cubicBezTo>
                    <a:cubicBezTo>
                      <a:pt x="10607" y="46563"/>
                      <a:pt x="16550" y="37530"/>
                      <a:pt x="16550" y="27545"/>
                    </a:cubicBezTo>
                    <a:cubicBezTo>
                      <a:pt x="16550" y="17621"/>
                      <a:pt x="10666" y="8587"/>
                      <a:pt x="1573" y="4546"/>
                    </a:cubicBezTo>
                    <a:cubicBezTo>
                      <a:pt x="385" y="4011"/>
                      <a:pt x="-150" y="2585"/>
                      <a:pt x="385" y="1396"/>
                    </a:cubicBezTo>
                    <a:cubicBezTo>
                      <a:pt x="920" y="208"/>
                      <a:pt x="2287" y="-327"/>
                      <a:pt x="3535" y="208"/>
                    </a:cubicBezTo>
                    <a:cubicBezTo>
                      <a:pt x="14351" y="5021"/>
                      <a:pt x="21304" y="15719"/>
                      <a:pt x="21304" y="27545"/>
                    </a:cubicBezTo>
                    <a:cubicBezTo>
                      <a:pt x="21304" y="39431"/>
                      <a:pt x="14291" y="50188"/>
                      <a:pt x="3356" y="54942"/>
                    </a:cubicBezTo>
                    <a:cubicBezTo>
                      <a:pt x="3059" y="55121"/>
                      <a:pt x="2762" y="55180"/>
                      <a:pt x="2405" y="55180"/>
                    </a:cubicBezTo>
                  </a:path>
                </a:pathLst>
              </a:custGeom>
              <a:solidFill>
                <a:srgbClr val="008345"/>
              </a:solidFill>
              <a:ln w="5832" cap="flat">
                <a:solidFill>
                  <a:srgbClr val="615E9B"/>
                </a:solid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451DC306-CBBE-49BF-A9A4-957659C91902}"/>
                  </a:ext>
                </a:extLst>
              </p:cNvPr>
              <p:cNvSpPr/>
              <p:nvPr/>
            </p:nvSpPr>
            <p:spPr>
              <a:xfrm>
                <a:off x="3770759" y="2987049"/>
                <a:ext cx="41975" cy="41974"/>
              </a:xfrm>
              <a:custGeom>
                <a:avLst/>
                <a:gdLst>
                  <a:gd name="connsiteX0" fmla="*/ 16700 w 29714"/>
                  <a:gd name="connsiteY0" fmla="*/ 33400 h 29714"/>
                  <a:gd name="connsiteX1" fmla="*/ 0 w 29714"/>
                  <a:gd name="connsiteY1" fmla="*/ 16700 h 29714"/>
                  <a:gd name="connsiteX2" fmla="*/ 16700 w 29714"/>
                  <a:gd name="connsiteY2" fmla="*/ 0 h 29714"/>
                  <a:gd name="connsiteX3" fmla="*/ 33400 w 29714"/>
                  <a:gd name="connsiteY3" fmla="*/ 16700 h 29714"/>
                  <a:gd name="connsiteX4" fmla="*/ 16700 w 29714"/>
                  <a:gd name="connsiteY4" fmla="*/ 33400 h 29714"/>
                  <a:gd name="connsiteX5" fmla="*/ 16700 w 29714"/>
                  <a:gd name="connsiteY5" fmla="*/ 4695 h 29714"/>
                  <a:gd name="connsiteX6" fmla="*/ 4754 w 29714"/>
                  <a:gd name="connsiteY6" fmla="*/ 16640 h 29714"/>
                  <a:gd name="connsiteX7" fmla="*/ 16700 w 29714"/>
                  <a:gd name="connsiteY7" fmla="*/ 28586 h 29714"/>
                  <a:gd name="connsiteX8" fmla="*/ 28645 w 29714"/>
                  <a:gd name="connsiteY8" fmla="*/ 16640 h 29714"/>
                  <a:gd name="connsiteX9" fmla="*/ 16700 w 29714"/>
                  <a:gd name="connsiteY9" fmla="*/ 4695 h 2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714" h="29714">
                    <a:moveTo>
                      <a:pt x="16700" y="33400"/>
                    </a:moveTo>
                    <a:cubicBezTo>
                      <a:pt x="7488" y="33400"/>
                      <a:pt x="0" y="25911"/>
                      <a:pt x="0" y="16700"/>
                    </a:cubicBezTo>
                    <a:cubicBezTo>
                      <a:pt x="0" y="7488"/>
                      <a:pt x="7488" y="0"/>
                      <a:pt x="16700" y="0"/>
                    </a:cubicBezTo>
                    <a:cubicBezTo>
                      <a:pt x="25911" y="0"/>
                      <a:pt x="33400" y="7488"/>
                      <a:pt x="33400" y="16700"/>
                    </a:cubicBezTo>
                    <a:cubicBezTo>
                      <a:pt x="33400" y="25911"/>
                      <a:pt x="25911" y="33400"/>
                      <a:pt x="16700" y="33400"/>
                    </a:cubicBezTo>
                    <a:moveTo>
                      <a:pt x="16700" y="4695"/>
                    </a:moveTo>
                    <a:cubicBezTo>
                      <a:pt x="10103" y="4695"/>
                      <a:pt x="4754" y="10044"/>
                      <a:pt x="4754" y="16640"/>
                    </a:cubicBezTo>
                    <a:cubicBezTo>
                      <a:pt x="4754" y="23237"/>
                      <a:pt x="10103" y="28586"/>
                      <a:pt x="16700" y="28586"/>
                    </a:cubicBezTo>
                    <a:cubicBezTo>
                      <a:pt x="23296" y="28586"/>
                      <a:pt x="28645" y="23237"/>
                      <a:pt x="28645" y="16640"/>
                    </a:cubicBezTo>
                    <a:cubicBezTo>
                      <a:pt x="28645" y="10103"/>
                      <a:pt x="23296" y="4695"/>
                      <a:pt x="16700" y="4695"/>
                    </a:cubicBezTo>
                  </a:path>
                </a:pathLst>
              </a:custGeom>
              <a:solidFill>
                <a:srgbClr val="008345"/>
              </a:solidFill>
              <a:ln w="5832" cap="flat">
                <a:solidFill>
                  <a:srgbClr val="615E9B"/>
                </a:solid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5B0FCD81-4B17-4B50-A1C1-96BDAD1C826F}"/>
                  </a:ext>
                </a:extLst>
              </p:cNvPr>
              <p:cNvSpPr/>
              <p:nvPr/>
            </p:nvSpPr>
            <p:spPr>
              <a:xfrm>
                <a:off x="3735249" y="2959137"/>
                <a:ext cx="33580" cy="100739"/>
              </a:xfrm>
              <a:custGeom>
                <a:avLst/>
                <a:gdLst>
                  <a:gd name="connsiteX0" fmla="*/ 21038 w 23771"/>
                  <a:gd name="connsiteY0" fmla="*/ 72711 h 71315"/>
                  <a:gd name="connsiteX1" fmla="*/ 0 w 23771"/>
                  <a:gd name="connsiteY1" fmla="*/ 36459 h 71315"/>
                  <a:gd name="connsiteX2" fmla="*/ 20741 w 23771"/>
                  <a:gd name="connsiteY2" fmla="*/ 326 h 71315"/>
                  <a:gd name="connsiteX3" fmla="*/ 24010 w 23771"/>
                  <a:gd name="connsiteY3" fmla="*/ 1158 h 71315"/>
                  <a:gd name="connsiteX4" fmla="*/ 23178 w 23771"/>
                  <a:gd name="connsiteY4" fmla="*/ 4426 h 71315"/>
                  <a:gd name="connsiteX5" fmla="*/ 4814 w 23771"/>
                  <a:gd name="connsiteY5" fmla="*/ 36459 h 71315"/>
                  <a:gd name="connsiteX6" fmla="*/ 23415 w 23771"/>
                  <a:gd name="connsiteY6" fmla="*/ 68611 h 71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771" h="71315">
                    <a:moveTo>
                      <a:pt x="21038" y="72711"/>
                    </a:moveTo>
                    <a:cubicBezTo>
                      <a:pt x="8082" y="65283"/>
                      <a:pt x="0" y="51376"/>
                      <a:pt x="0" y="36459"/>
                    </a:cubicBezTo>
                    <a:cubicBezTo>
                      <a:pt x="0" y="21661"/>
                      <a:pt x="7964" y="7814"/>
                      <a:pt x="20741" y="326"/>
                    </a:cubicBezTo>
                    <a:cubicBezTo>
                      <a:pt x="21870" y="-328"/>
                      <a:pt x="23356" y="29"/>
                      <a:pt x="24010" y="1158"/>
                    </a:cubicBezTo>
                    <a:cubicBezTo>
                      <a:pt x="24663" y="2287"/>
                      <a:pt x="24307" y="3773"/>
                      <a:pt x="23178" y="4426"/>
                    </a:cubicBezTo>
                    <a:cubicBezTo>
                      <a:pt x="11827" y="11083"/>
                      <a:pt x="4814" y="23325"/>
                      <a:pt x="4814" y="36459"/>
                    </a:cubicBezTo>
                    <a:cubicBezTo>
                      <a:pt x="4814" y="49712"/>
                      <a:pt x="11945" y="62014"/>
                      <a:pt x="23415" y="68611"/>
                    </a:cubicBezTo>
                  </a:path>
                </a:pathLst>
              </a:custGeom>
              <a:solidFill>
                <a:srgbClr val="008345"/>
              </a:solidFill>
              <a:ln w="5832" cap="flat">
                <a:solidFill>
                  <a:srgbClr val="615E9B"/>
                </a:solid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D084C758-D667-42B1-ABE5-B9F54EFADE74}"/>
                  </a:ext>
                </a:extLst>
              </p:cNvPr>
              <p:cNvSpPr/>
              <p:nvPr/>
            </p:nvSpPr>
            <p:spPr>
              <a:xfrm>
                <a:off x="3818926" y="2959100"/>
                <a:ext cx="33580" cy="100739"/>
              </a:xfrm>
              <a:custGeom>
                <a:avLst/>
                <a:gdLst>
                  <a:gd name="connsiteX0" fmla="*/ 964 w 23771"/>
                  <a:gd name="connsiteY0" fmla="*/ 68637 h 71315"/>
                  <a:gd name="connsiteX1" fmla="*/ 19625 w 23771"/>
                  <a:gd name="connsiteY1" fmla="*/ 36486 h 71315"/>
                  <a:gd name="connsiteX2" fmla="*/ 1202 w 23771"/>
                  <a:gd name="connsiteY2" fmla="*/ 4453 h 71315"/>
                  <a:gd name="connsiteX3" fmla="*/ 311 w 23771"/>
                  <a:gd name="connsiteY3" fmla="*/ 1184 h 71315"/>
                  <a:gd name="connsiteX4" fmla="*/ 3579 w 23771"/>
                  <a:gd name="connsiteY4" fmla="*/ 352 h 71315"/>
                  <a:gd name="connsiteX5" fmla="*/ 24380 w 23771"/>
                  <a:gd name="connsiteY5" fmla="*/ 36486 h 71315"/>
                  <a:gd name="connsiteX6" fmla="*/ 3342 w 23771"/>
                  <a:gd name="connsiteY6" fmla="*/ 72797 h 71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771" h="71315">
                    <a:moveTo>
                      <a:pt x="964" y="68637"/>
                    </a:moveTo>
                    <a:cubicBezTo>
                      <a:pt x="12494" y="62040"/>
                      <a:pt x="19625" y="49738"/>
                      <a:pt x="19625" y="36486"/>
                    </a:cubicBezTo>
                    <a:cubicBezTo>
                      <a:pt x="19625" y="23352"/>
                      <a:pt x="12553" y="11050"/>
                      <a:pt x="1202" y="4453"/>
                    </a:cubicBezTo>
                    <a:cubicBezTo>
                      <a:pt x="73" y="3799"/>
                      <a:pt x="-343" y="2313"/>
                      <a:pt x="311" y="1184"/>
                    </a:cubicBezTo>
                    <a:cubicBezTo>
                      <a:pt x="964" y="55"/>
                      <a:pt x="2450" y="-361"/>
                      <a:pt x="3579" y="352"/>
                    </a:cubicBezTo>
                    <a:cubicBezTo>
                      <a:pt x="16416" y="7840"/>
                      <a:pt x="24380" y="21688"/>
                      <a:pt x="24380" y="36486"/>
                    </a:cubicBezTo>
                    <a:cubicBezTo>
                      <a:pt x="24380" y="51402"/>
                      <a:pt x="16297" y="65309"/>
                      <a:pt x="3342" y="72797"/>
                    </a:cubicBezTo>
                  </a:path>
                </a:pathLst>
              </a:custGeom>
              <a:solidFill>
                <a:srgbClr val="008345"/>
              </a:solidFill>
              <a:ln w="5832" cap="flat">
                <a:solidFill>
                  <a:srgbClr val="615E9B"/>
                </a:solid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597A8A27-C712-41A6-B438-8CB3410815DD}"/>
                  </a:ext>
                </a:extLst>
              </p:cNvPr>
              <p:cNvSpPr/>
              <p:nvPr/>
            </p:nvSpPr>
            <p:spPr>
              <a:xfrm>
                <a:off x="3755984" y="2859699"/>
                <a:ext cx="75554" cy="8395"/>
              </a:xfrm>
              <a:custGeom>
                <a:avLst/>
                <a:gdLst>
                  <a:gd name="connsiteX0" fmla="*/ 57053 w 53486"/>
                  <a:gd name="connsiteY0" fmla="*/ 6240 h 5942"/>
                  <a:gd name="connsiteX1" fmla="*/ 52298 w 53486"/>
                  <a:gd name="connsiteY1" fmla="*/ 10995 h 5942"/>
                  <a:gd name="connsiteX2" fmla="*/ 4754 w 53486"/>
                  <a:gd name="connsiteY2" fmla="*/ 10995 h 5942"/>
                  <a:gd name="connsiteX3" fmla="*/ 0 w 53486"/>
                  <a:gd name="connsiteY3" fmla="*/ 6240 h 5942"/>
                  <a:gd name="connsiteX4" fmla="*/ 0 w 53486"/>
                  <a:gd name="connsiteY4" fmla="*/ 4754 h 5942"/>
                  <a:gd name="connsiteX5" fmla="*/ 4754 w 53486"/>
                  <a:gd name="connsiteY5" fmla="*/ 0 h 5942"/>
                  <a:gd name="connsiteX6" fmla="*/ 52298 w 53486"/>
                  <a:gd name="connsiteY6" fmla="*/ 0 h 5942"/>
                  <a:gd name="connsiteX7" fmla="*/ 57053 w 53486"/>
                  <a:gd name="connsiteY7" fmla="*/ 4754 h 5942"/>
                  <a:gd name="connsiteX8" fmla="*/ 57053 w 53486"/>
                  <a:gd name="connsiteY8" fmla="*/ 6240 h 5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486" h="5942">
                    <a:moveTo>
                      <a:pt x="57053" y="6240"/>
                    </a:moveTo>
                    <a:cubicBezTo>
                      <a:pt x="57053" y="8855"/>
                      <a:pt x="54913" y="10995"/>
                      <a:pt x="52298" y="10995"/>
                    </a:cubicBezTo>
                    <a:lnTo>
                      <a:pt x="4754" y="10995"/>
                    </a:lnTo>
                    <a:cubicBezTo>
                      <a:pt x="2139" y="10995"/>
                      <a:pt x="0" y="8855"/>
                      <a:pt x="0" y="6240"/>
                    </a:cubicBezTo>
                    <a:lnTo>
                      <a:pt x="0" y="4754"/>
                    </a:lnTo>
                    <a:cubicBezTo>
                      <a:pt x="0" y="2139"/>
                      <a:pt x="2139" y="0"/>
                      <a:pt x="4754" y="0"/>
                    </a:cubicBezTo>
                    <a:lnTo>
                      <a:pt x="52298" y="0"/>
                    </a:lnTo>
                    <a:cubicBezTo>
                      <a:pt x="54913" y="0"/>
                      <a:pt x="57053" y="2139"/>
                      <a:pt x="57053" y="4754"/>
                    </a:cubicBezTo>
                    <a:lnTo>
                      <a:pt x="57053" y="6240"/>
                    </a:lnTo>
                    <a:close/>
                  </a:path>
                </a:pathLst>
              </a:custGeom>
              <a:noFill/>
              <a:ln w="5832" cap="flat">
                <a:solidFill>
                  <a:srgbClr val="615E9B"/>
                </a:solidFill>
                <a:prstDash val="solid"/>
                <a:miter/>
              </a:ln>
            </p:spPr>
            <p:txBody>
              <a:bodyPr rtlCol="0" anchor="ctr"/>
              <a:lstStyle/>
              <a:p>
                <a:endParaRPr lang="en-US"/>
              </a:p>
            </p:txBody>
          </p:sp>
        </p:grpSp>
        <p:pic>
          <p:nvPicPr>
            <p:cNvPr id="27" name="Graphic 26">
              <a:extLst>
                <a:ext uri="{FF2B5EF4-FFF2-40B4-BE49-F238E27FC236}">
                  <a16:creationId xmlns:a16="http://schemas.microsoft.com/office/drawing/2014/main" id="{1F1EC6D5-962A-4399-B5ED-A905E2BA06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61163" y="2231885"/>
              <a:ext cx="1212046" cy="1065647"/>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1554992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descr="A picture containing green, transport&#10;&#10;Description automatically generated">
            <a:extLst>
              <a:ext uri="{FF2B5EF4-FFF2-40B4-BE49-F238E27FC236}">
                <a16:creationId xmlns:a16="http://schemas.microsoft.com/office/drawing/2014/main" id="{D78E7E0F-8B36-4081-AF1C-FA53F9F0ECDB}"/>
              </a:ext>
            </a:extLst>
          </p:cNvPr>
          <p:cNvPicPr>
            <a:picLocks noChangeAspect="1"/>
          </p:cNvPicPr>
          <p:nvPr/>
        </p:nvPicPr>
        <p:blipFill rotWithShape="1">
          <a:blip r:embed="rId3">
            <a:extLst>
              <a:ext uri="{28A0092B-C50C-407E-A947-70E740481C1C}">
                <a14:useLocalDpi xmlns:a14="http://schemas.microsoft.com/office/drawing/2010/main" val="0"/>
              </a:ext>
            </a:extLst>
          </a:blip>
          <a:srcRect l="18977" t="7557" r="28415" b="9481"/>
          <a:stretch/>
        </p:blipFill>
        <p:spPr>
          <a:xfrm flipH="1">
            <a:off x="526403" y="2501399"/>
            <a:ext cx="1038857" cy="1079077"/>
          </a:xfrm>
          <a:prstGeom prst="rect">
            <a:avLst/>
          </a:prstGeom>
        </p:spPr>
      </p:pic>
      <p:pic>
        <p:nvPicPr>
          <p:cNvPr id="35" name="Picture 34">
            <a:extLst>
              <a:ext uri="{FF2B5EF4-FFF2-40B4-BE49-F238E27FC236}">
                <a16:creationId xmlns:a16="http://schemas.microsoft.com/office/drawing/2014/main" id="{800EDDDD-A96F-452F-8677-6E5BF08DF9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513829" y="1227644"/>
            <a:ext cx="1951245" cy="1289128"/>
          </a:xfrm>
          <a:prstGeom prst="rect">
            <a:avLst/>
          </a:prstGeom>
        </p:spPr>
      </p:pic>
      <p:pic>
        <p:nvPicPr>
          <p:cNvPr id="34" name="Picture 33" descr="A green and black motorcycle&#10;&#10;Description automatically generated">
            <a:extLst>
              <a:ext uri="{FF2B5EF4-FFF2-40B4-BE49-F238E27FC236}">
                <a16:creationId xmlns:a16="http://schemas.microsoft.com/office/drawing/2014/main" id="{B12DEED4-5FBF-4D4F-B0A8-48C18A724C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3952702" y="1225147"/>
            <a:ext cx="2041825" cy="1267563"/>
          </a:xfrm>
          <a:prstGeom prst="rect">
            <a:avLst/>
          </a:prstGeom>
        </p:spPr>
      </p:pic>
      <p:pic>
        <p:nvPicPr>
          <p:cNvPr id="13" name="Picture 12" descr="A picture containing green, transport, outdoor, concrete mixer&#10;&#10;Description automatically generated">
            <a:extLst>
              <a:ext uri="{FF2B5EF4-FFF2-40B4-BE49-F238E27FC236}">
                <a16:creationId xmlns:a16="http://schemas.microsoft.com/office/drawing/2014/main" id="{964CE7D2-75AF-4DEB-AD1C-F3FF5E25EC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05564" y="2943980"/>
            <a:ext cx="1498951" cy="1309610"/>
          </a:xfrm>
          <a:prstGeom prst="rect">
            <a:avLst/>
          </a:prstGeom>
        </p:spPr>
      </p:pic>
      <p:pic>
        <p:nvPicPr>
          <p:cNvPr id="47" name="Picture 46">
            <a:extLst>
              <a:ext uri="{FF2B5EF4-FFF2-40B4-BE49-F238E27FC236}">
                <a16:creationId xmlns:a16="http://schemas.microsoft.com/office/drawing/2014/main" id="{E64EA5C1-3CD1-496E-8C27-26149A7E7E6A}"/>
              </a:ext>
            </a:extLst>
          </p:cNvPr>
          <p:cNvPicPr>
            <a:picLocks noChangeAspect="1"/>
          </p:cNvPicPr>
          <p:nvPr/>
        </p:nvPicPr>
        <p:blipFill rotWithShape="1">
          <a:blip r:embed="rId7">
            <a:extLst>
              <a:ext uri="{28A0092B-C50C-407E-A947-70E740481C1C}">
                <a14:useLocalDpi xmlns:a14="http://schemas.microsoft.com/office/drawing/2010/main" val="0"/>
              </a:ext>
            </a:extLst>
          </a:blip>
          <a:srcRect l="7661" t="7143" r="10529"/>
          <a:stretch/>
        </p:blipFill>
        <p:spPr>
          <a:xfrm>
            <a:off x="3674378" y="2730387"/>
            <a:ext cx="1441583" cy="1022644"/>
          </a:xfrm>
          <a:prstGeom prst="rect">
            <a:avLst/>
          </a:prstGeom>
        </p:spPr>
      </p:pic>
      <p:sp>
        <p:nvSpPr>
          <p:cNvPr id="2" name="Title 1">
            <a:extLst>
              <a:ext uri="{FF2B5EF4-FFF2-40B4-BE49-F238E27FC236}">
                <a16:creationId xmlns:a16="http://schemas.microsoft.com/office/drawing/2014/main" id="{FF168271-3507-4218-9119-4AA00DA0B645}"/>
              </a:ext>
            </a:extLst>
          </p:cNvPr>
          <p:cNvSpPr>
            <a:spLocks noGrp="1"/>
          </p:cNvSpPr>
          <p:nvPr>
            <p:ph type="title"/>
          </p:nvPr>
        </p:nvSpPr>
        <p:spPr/>
        <p:txBody>
          <a:bodyPr>
            <a:noAutofit/>
          </a:bodyPr>
          <a:lstStyle/>
          <a:p>
            <a:r>
              <a:rPr lang="en-US"/>
              <a:t>By fulfilling many zero-emission mandates, electric two-/three-wheelers help improve air quality</a:t>
            </a:r>
          </a:p>
        </p:txBody>
      </p:sp>
      <p:sp>
        <p:nvSpPr>
          <p:cNvPr id="5" name="Arrow: Right 4">
            <a:extLst>
              <a:ext uri="{FF2B5EF4-FFF2-40B4-BE49-F238E27FC236}">
                <a16:creationId xmlns:a16="http://schemas.microsoft.com/office/drawing/2014/main" id="{8FCC8B06-3180-4D0D-B0F2-AE1F691D8D31}"/>
              </a:ext>
            </a:extLst>
          </p:cNvPr>
          <p:cNvSpPr/>
          <p:nvPr/>
        </p:nvSpPr>
        <p:spPr>
          <a:xfrm>
            <a:off x="457199" y="826265"/>
            <a:ext cx="8229600" cy="417470"/>
          </a:xfrm>
          <a:prstGeom prst="rightArrow">
            <a:avLst>
              <a:gd name="adj1" fmla="val 65210"/>
              <a:gd name="adj2" fmla="val 50000"/>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defTabSz="914378"/>
            <a:endParaRPr lang="en-US">
              <a:solidFill>
                <a:srgbClr val="FFFFFF"/>
              </a:solidFill>
              <a:latin typeface="Arial"/>
            </a:endParaRPr>
          </a:p>
        </p:txBody>
      </p:sp>
      <p:sp>
        <p:nvSpPr>
          <p:cNvPr id="6" name="Rectangle 5">
            <a:extLst>
              <a:ext uri="{FF2B5EF4-FFF2-40B4-BE49-F238E27FC236}">
                <a16:creationId xmlns:a16="http://schemas.microsoft.com/office/drawing/2014/main" id="{04F8F83C-DAF5-4CCC-8D84-96416E8EFCC4}"/>
              </a:ext>
            </a:extLst>
          </p:cNvPr>
          <p:cNvSpPr/>
          <p:nvPr/>
        </p:nvSpPr>
        <p:spPr>
          <a:xfrm>
            <a:off x="292638" y="874735"/>
            <a:ext cx="1492362" cy="261610"/>
          </a:xfrm>
          <a:prstGeom prst="rect">
            <a:avLst/>
          </a:prstGeom>
        </p:spPr>
        <p:txBody>
          <a:bodyPr wrap="square" anchor="ctr" anchorCtr="0">
            <a:spAutoFit/>
          </a:bodyPr>
          <a:lstStyle/>
          <a:p>
            <a:pPr algn="ctr" defTabSz="914378"/>
            <a:r>
              <a:rPr lang="en-US" sz="1100" b="1" i="1" dirty="0">
                <a:solidFill>
                  <a:schemeClr val="bg1"/>
                </a:solidFill>
              </a:rPr>
              <a:t>Battery Capacity</a:t>
            </a:r>
          </a:p>
        </p:txBody>
      </p:sp>
      <p:sp>
        <p:nvSpPr>
          <p:cNvPr id="8" name="TextBox 7">
            <a:extLst>
              <a:ext uri="{FF2B5EF4-FFF2-40B4-BE49-F238E27FC236}">
                <a16:creationId xmlns:a16="http://schemas.microsoft.com/office/drawing/2014/main" id="{B265D9B2-5A3B-4C18-952F-404AAC72C10A}"/>
              </a:ext>
            </a:extLst>
          </p:cNvPr>
          <p:cNvSpPr txBox="1"/>
          <p:nvPr/>
        </p:nvSpPr>
        <p:spPr>
          <a:xfrm>
            <a:off x="5359509" y="934911"/>
            <a:ext cx="545626" cy="186324"/>
          </a:xfrm>
          <a:prstGeom prst="rect">
            <a:avLst/>
          </a:prstGeom>
          <a:noFill/>
        </p:spPr>
        <p:txBody>
          <a:bodyPr wrap="none" rtlCol="0" anchor="ctr" anchorCtr="0">
            <a:noAutofit/>
          </a:bodyPr>
          <a:lstStyle/>
          <a:p>
            <a:pPr defTabSz="914378"/>
            <a:r>
              <a:rPr lang="en-US" sz="1200" b="1" i="1">
                <a:solidFill>
                  <a:schemeClr val="bg1"/>
                </a:solidFill>
              </a:rPr>
              <a:t>5,000 Wh</a:t>
            </a:r>
          </a:p>
        </p:txBody>
      </p:sp>
      <p:sp>
        <p:nvSpPr>
          <p:cNvPr id="9" name="TextBox 8">
            <a:extLst>
              <a:ext uri="{FF2B5EF4-FFF2-40B4-BE49-F238E27FC236}">
                <a16:creationId xmlns:a16="http://schemas.microsoft.com/office/drawing/2014/main" id="{CA191D35-913E-4C4D-BA9D-5BF1EADD4CC7}"/>
              </a:ext>
            </a:extLst>
          </p:cNvPr>
          <p:cNvSpPr txBox="1"/>
          <p:nvPr/>
        </p:nvSpPr>
        <p:spPr>
          <a:xfrm>
            <a:off x="4074783" y="934911"/>
            <a:ext cx="545626" cy="186324"/>
          </a:xfrm>
          <a:prstGeom prst="rect">
            <a:avLst/>
          </a:prstGeom>
          <a:noFill/>
        </p:spPr>
        <p:txBody>
          <a:bodyPr wrap="none" rtlCol="0" anchor="ctr" anchorCtr="0">
            <a:noAutofit/>
          </a:bodyPr>
          <a:lstStyle/>
          <a:p>
            <a:pPr defTabSz="914378"/>
            <a:r>
              <a:rPr lang="en-US" sz="1200" b="1" i="1">
                <a:solidFill>
                  <a:schemeClr val="bg1"/>
                </a:solidFill>
              </a:rPr>
              <a:t>3,000 Wh</a:t>
            </a:r>
          </a:p>
        </p:txBody>
      </p:sp>
      <p:sp>
        <p:nvSpPr>
          <p:cNvPr id="10" name="TextBox 9">
            <a:extLst>
              <a:ext uri="{FF2B5EF4-FFF2-40B4-BE49-F238E27FC236}">
                <a16:creationId xmlns:a16="http://schemas.microsoft.com/office/drawing/2014/main" id="{E97F4C07-4779-4924-9680-97288FD18F65}"/>
              </a:ext>
            </a:extLst>
          </p:cNvPr>
          <p:cNvSpPr txBox="1"/>
          <p:nvPr/>
        </p:nvSpPr>
        <p:spPr>
          <a:xfrm>
            <a:off x="2820779" y="934911"/>
            <a:ext cx="545626" cy="186324"/>
          </a:xfrm>
          <a:prstGeom prst="rect">
            <a:avLst/>
          </a:prstGeom>
          <a:noFill/>
        </p:spPr>
        <p:txBody>
          <a:bodyPr wrap="none" rtlCol="0" anchor="ctr" anchorCtr="0">
            <a:noAutofit/>
          </a:bodyPr>
          <a:lstStyle/>
          <a:p>
            <a:pPr defTabSz="914378"/>
            <a:r>
              <a:rPr lang="en-US" sz="1200" b="1" i="1">
                <a:solidFill>
                  <a:schemeClr val="bg1"/>
                </a:solidFill>
              </a:rPr>
              <a:t>1,000 </a:t>
            </a:r>
            <a:r>
              <a:rPr lang="en-US" sz="1200" b="1" i="1" err="1">
                <a:solidFill>
                  <a:schemeClr val="bg1"/>
                </a:solidFill>
              </a:rPr>
              <a:t>Wh</a:t>
            </a:r>
            <a:endParaRPr lang="en-US" sz="1200" b="1" i="1">
              <a:solidFill>
                <a:schemeClr val="bg1"/>
              </a:solidFill>
            </a:endParaRPr>
          </a:p>
        </p:txBody>
      </p:sp>
      <p:sp>
        <p:nvSpPr>
          <p:cNvPr id="11" name="TextBox 10">
            <a:extLst>
              <a:ext uri="{FF2B5EF4-FFF2-40B4-BE49-F238E27FC236}">
                <a16:creationId xmlns:a16="http://schemas.microsoft.com/office/drawing/2014/main" id="{266BD000-CA24-4C16-ABA9-5E780768E439}"/>
              </a:ext>
            </a:extLst>
          </p:cNvPr>
          <p:cNvSpPr txBox="1"/>
          <p:nvPr/>
        </p:nvSpPr>
        <p:spPr>
          <a:xfrm>
            <a:off x="1620438" y="934911"/>
            <a:ext cx="545626" cy="186324"/>
          </a:xfrm>
          <a:prstGeom prst="rect">
            <a:avLst/>
          </a:prstGeom>
          <a:noFill/>
        </p:spPr>
        <p:txBody>
          <a:bodyPr wrap="none" rtlCol="0" anchor="ctr" anchorCtr="0">
            <a:noAutofit/>
          </a:bodyPr>
          <a:lstStyle/>
          <a:p>
            <a:pPr defTabSz="914378"/>
            <a:r>
              <a:rPr lang="en-US" sz="1200" b="1" i="1" dirty="0">
                <a:solidFill>
                  <a:schemeClr val="bg1"/>
                </a:solidFill>
              </a:rPr>
              <a:t>500 Wh</a:t>
            </a:r>
          </a:p>
        </p:txBody>
      </p:sp>
      <p:cxnSp>
        <p:nvCxnSpPr>
          <p:cNvPr id="17" name="Straight Connector 16">
            <a:extLst>
              <a:ext uri="{FF2B5EF4-FFF2-40B4-BE49-F238E27FC236}">
                <a16:creationId xmlns:a16="http://schemas.microsoft.com/office/drawing/2014/main" id="{DA599BEF-BC31-4124-B08F-5E476942B414}"/>
              </a:ext>
            </a:extLst>
          </p:cNvPr>
          <p:cNvCxnSpPr>
            <a:cxnSpLocks/>
          </p:cNvCxnSpPr>
          <p:nvPr/>
        </p:nvCxnSpPr>
        <p:spPr>
          <a:xfrm>
            <a:off x="4395172" y="1136345"/>
            <a:ext cx="0" cy="3420000"/>
          </a:xfrm>
          <a:prstGeom prst="line">
            <a:avLst/>
          </a:prstGeom>
          <a:ln w="63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pic>
        <p:nvPicPr>
          <p:cNvPr id="28" name="Picture 27" descr="A picture containing green, outdoor, road, truck&#10;&#10;Description automatically generated">
            <a:extLst>
              <a:ext uri="{FF2B5EF4-FFF2-40B4-BE49-F238E27FC236}">
                <a16:creationId xmlns:a16="http://schemas.microsoft.com/office/drawing/2014/main" id="{E283C52C-8B02-46D1-AB6E-A1D63F9AA13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74027" y="1262791"/>
            <a:ext cx="1814287" cy="1616005"/>
          </a:xfrm>
          <a:prstGeom prst="rect">
            <a:avLst/>
          </a:prstGeom>
        </p:spPr>
      </p:pic>
      <p:cxnSp>
        <p:nvCxnSpPr>
          <p:cNvPr id="39" name="Straight Connector 38">
            <a:extLst>
              <a:ext uri="{FF2B5EF4-FFF2-40B4-BE49-F238E27FC236}">
                <a16:creationId xmlns:a16="http://schemas.microsoft.com/office/drawing/2014/main" id="{F46C5F08-F32C-41B0-BB62-5C410F124FA1}"/>
              </a:ext>
            </a:extLst>
          </p:cNvPr>
          <p:cNvCxnSpPr/>
          <p:nvPr/>
        </p:nvCxnSpPr>
        <p:spPr>
          <a:xfrm>
            <a:off x="3105582" y="1148479"/>
            <a:ext cx="0" cy="3420000"/>
          </a:xfrm>
          <a:prstGeom prst="line">
            <a:avLst/>
          </a:prstGeom>
          <a:ln w="63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4E54510-8EFB-48D6-AA5E-1E7148583AC3}"/>
              </a:ext>
            </a:extLst>
          </p:cNvPr>
          <p:cNvCxnSpPr/>
          <p:nvPr/>
        </p:nvCxnSpPr>
        <p:spPr>
          <a:xfrm>
            <a:off x="1815992" y="1148479"/>
            <a:ext cx="0" cy="3420000"/>
          </a:xfrm>
          <a:prstGeom prst="line">
            <a:avLst/>
          </a:prstGeom>
          <a:ln w="63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CDBB5B1-92CA-4D72-A5D9-E7FEE90A1807}"/>
              </a:ext>
            </a:extLst>
          </p:cNvPr>
          <p:cNvCxnSpPr/>
          <p:nvPr/>
        </p:nvCxnSpPr>
        <p:spPr>
          <a:xfrm>
            <a:off x="8263940" y="1148479"/>
            <a:ext cx="0" cy="3420000"/>
          </a:xfrm>
          <a:prstGeom prst="line">
            <a:avLst/>
          </a:prstGeom>
          <a:ln w="63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FFC3531E-8C6F-4B7F-9192-0E328D35A051}"/>
              </a:ext>
            </a:extLst>
          </p:cNvPr>
          <p:cNvSpPr txBox="1"/>
          <p:nvPr/>
        </p:nvSpPr>
        <p:spPr>
          <a:xfrm>
            <a:off x="6644235" y="934911"/>
            <a:ext cx="545626" cy="186324"/>
          </a:xfrm>
          <a:prstGeom prst="rect">
            <a:avLst/>
          </a:prstGeom>
          <a:noFill/>
        </p:spPr>
        <p:txBody>
          <a:bodyPr wrap="none" rtlCol="0" anchor="ctr" anchorCtr="0">
            <a:noAutofit/>
          </a:bodyPr>
          <a:lstStyle/>
          <a:p>
            <a:pPr defTabSz="914378"/>
            <a:r>
              <a:rPr lang="en-US" sz="1200" b="1" i="1">
                <a:solidFill>
                  <a:schemeClr val="bg1"/>
                </a:solidFill>
              </a:rPr>
              <a:t>7,000 Wh</a:t>
            </a:r>
          </a:p>
        </p:txBody>
      </p:sp>
      <p:sp>
        <p:nvSpPr>
          <p:cNvPr id="43" name="TextBox 42">
            <a:extLst>
              <a:ext uri="{FF2B5EF4-FFF2-40B4-BE49-F238E27FC236}">
                <a16:creationId xmlns:a16="http://schemas.microsoft.com/office/drawing/2014/main" id="{B2F42BB9-A5C6-45E5-9978-ACAD603D7CFD}"/>
              </a:ext>
            </a:extLst>
          </p:cNvPr>
          <p:cNvSpPr txBox="1"/>
          <p:nvPr/>
        </p:nvSpPr>
        <p:spPr>
          <a:xfrm>
            <a:off x="7674458" y="934911"/>
            <a:ext cx="545626" cy="186324"/>
          </a:xfrm>
          <a:prstGeom prst="rect">
            <a:avLst/>
          </a:prstGeom>
          <a:noFill/>
        </p:spPr>
        <p:txBody>
          <a:bodyPr wrap="none" rtlCol="0" anchor="ctr" anchorCtr="0">
            <a:noAutofit/>
          </a:bodyPr>
          <a:lstStyle/>
          <a:p>
            <a:pPr defTabSz="914378"/>
            <a:r>
              <a:rPr lang="en-US" sz="1200" b="1" i="1">
                <a:solidFill>
                  <a:schemeClr val="bg1"/>
                </a:solidFill>
              </a:rPr>
              <a:t>10,000 Wh</a:t>
            </a:r>
          </a:p>
        </p:txBody>
      </p:sp>
      <p:cxnSp>
        <p:nvCxnSpPr>
          <p:cNvPr id="45" name="Straight Connector 44">
            <a:extLst>
              <a:ext uri="{FF2B5EF4-FFF2-40B4-BE49-F238E27FC236}">
                <a16:creationId xmlns:a16="http://schemas.microsoft.com/office/drawing/2014/main" id="{B185703D-7D75-4B72-999E-62545EE7F6BB}"/>
              </a:ext>
            </a:extLst>
          </p:cNvPr>
          <p:cNvCxnSpPr/>
          <p:nvPr/>
        </p:nvCxnSpPr>
        <p:spPr>
          <a:xfrm>
            <a:off x="5684762" y="1148479"/>
            <a:ext cx="0" cy="3420000"/>
          </a:xfrm>
          <a:prstGeom prst="line">
            <a:avLst/>
          </a:prstGeom>
          <a:ln w="63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22FE7E3-B73F-4BDC-8EF0-BE8F53D9FFED}"/>
              </a:ext>
            </a:extLst>
          </p:cNvPr>
          <p:cNvCxnSpPr/>
          <p:nvPr/>
        </p:nvCxnSpPr>
        <p:spPr>
          <a:xfrm>
            <a:off x="6974352" y="1148479"/>
            <a:ext cx="0" cy="3420000"/>
          </a:xfrm>
          <a:prstGeom prst="line">
            <a:avLst/>
          </a:prstGeom>
          <a:ln w="63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D4174EF1-7D50-4296-8D93-FC83CEE3898E}"/>
              </a:ext>
            </a:extLst>
          </p:cNvPr>
          <p:cNvSpPr/>
          <p:nvPr/>
        </p:nvSpPr>
        <p:spPr>
          <a:xfrm>
            <a:off x="663058" y="3508851"/>
            <a:ext cx="614271" cy="369332"/>
          </a:xfrm>
          <a:prstGeom prst="rect">
            <a:avLst/>
          </a:prstGeom>
        </p:spPr>
        <p:txBody>
          <a:bodyPr wrap="none">
            <a:spAutoFit/>
          </a:bodyPr>
          <a:lstStyle/>
          <a:p>
            <a:pPr algn="ctr" defTabSz="914378"/>
            <a:r>
              <a:rPr lang="en-US" sz="900" b="1">
                <a:solidFill>
                  <a:schemeClr val="bg1">
                    <a:lumMod val="50000"/>
                  </a:schemeClr>
                </a:solidFill>
              </a:rPr>
              <a:t>Electric</a:t>
            </a:r>
          </a:p>
          <a:p>
            <a:pPr algn="ctr" defTabSz="914378"/>
            <a:r>
              <a:rPr lang="en-US" sz="900" b="1">
                <a:solidFill>
                  <a:schemeClr val="bg1">
                    <a:lumMod val="50000"/>
                  </a:schemeClr>
                </a:solidFill>
              </a:rPr>
              <a:t>Scooter</a:t>
            </a:r>
          </a:p>
        </p:txBody>
      </p:sp>
      <p:sp>
        <p:nvSpPr>
          <p:cNvPr id="49" name="Rectangle 48">
            <a:extLst>
              <a:ext uri="{FF2B5EF4-FFF2-40B4-BE49-F238E27FC236}">
                <a16:creationId xmlns:a16="http://schemas.microsoft.com/office/drawing/2014/main" id="{FD933416-350D-4B51-B56F-33D22D5A5906}"/>
              </a:ext>
            </a:extLst>
          </p:cNvPr>
          <p:cNvSpPr/>
          <p:nvPr/>
        </p:nvSpPr>
        <p:spPr>
          <a:xfrm>
            <a:off x="2114217" y="2332663"/>
            <a:ext cx="614271" cy="369332"/>
          </a:xfrm>
          <a:prstGeom prst="rect">
            <a:avLst/>
          </a:prstGeom>
        </p:spPr>
        <p:txBody>
          <a:bodyPr wrap="none">
            <a:spAutoFit/>
          </a:bodyPr>
          <a:lstStyle/>
          <a:p>
            <a:pPr algn="ctr" defTabSz="914378"/>
            <a:r>
              <a:rPr lang="en-US" sz="900" b="1">
                <a:solidFill>
                  <a:schemeClr val="bg1">
                    <a:lumMod val="50000"/>
                  </a:schemeClr>
                </a:solidFill>
              </a:rPr>
              <a:t>Electric</a:t>
            </a:r>
          </a:p>
          <a:p>
            <a:pPr algn="ctr" defTabSz="914378"/>
            <a:r>
              <a:rPr lang="en-US" sz="900" b="1">
                <a:solidFill>
                  <a:schemeClr val="bg1">
                    <a:lumMod val="50000"/>
                  </a:schemeClr>
                </a:solidFill>
              </a:rPr>
              <a:t>Bike</a:t>
            </a:r>
          </a:p>
        </p:txBody>
      </p:sp>
      <p:sp>
        <p:nvSpPr>
          <p:cNvPr id="50" name="Rectangle 49">
            <a:extLst>
              <a:ext uri="{FF2B5EF4-FFF2-40B4-BE49-F238E27FC236}">
                <a16:creationId xmlns:a16="http://schemas.microsoft.com/office/drawing/2014/main" id="{1CA1C9A0-1CE1-468D-A811-3C6E6B59706B}"/>
              </a:ext>
            </a:extLst>
          </p:cNvPr>
          <p:cNvSpPr/>
          <p:nvPr/>
        </p:nvSpPr>
        <p:spPr>
          <a:xfrm>
            <a:off x="3999224" y="3644996"/>
            <a:ext cx="883575" cy="369332"/>
          </a:xfrm>
          <a:prstGeom prst="rect">
            <a:avLst/>
          </a:prstGeom>
        </p:spPr>
        <p:txBody>
          <a:bodyPr wrap="none">
            <a:spAutoFit/>
          </a:bodyPr>
          <a:lstStyle/>
          <a:p>
            <a:pPr algn="ctr" defTabSz="914378"/>
            <a:r>
              <a:rPr lang="en-US" sz="900" b="1">
                <a:solidFill>
                  <a:schemeClr val="bg1">
                    <a:lumMod val="50000"/>
                  </a:schemeClr>
                </a:solidFill>
              </a:rPr>
              <a:t>Electric</a:t>
            </a:r>
          </a:p>
          <a:p>
            <a:pPr algn="ctr" defTabSz="914378"/>
            <a:r>
              <a:rPr lang="en-US" sz="900" b="1">
                <a:solidFill>
                  <a:schemeClr val="bg1">
                    <a:lumMod val="50000"/>
                  </a:schemeClr>
                </a:solidFill>
              </a:rPr>
              <a:t>Two-wheeler</a:t>
            </a:r>
          </a:p>
        </p:txBody>
      </p:sp>
      <p:sp>
        <p:nvSpPr>
          <p:cNvPr id="51" name="Rectangle 50">
            <a:extLst>
              <a:ext uri="{FF2B5EF4-FFF2-40B4-BE49-F238E27FC236}">
                <a16:creationId xmlns:a16="http://schemas.microsoft.com/office/drawing/2014/main" id="{359E971B-1723-416F-B472-F20DE21FD8C7}"/>
              </a:ext>
            </a:extLst>
          </p:cNvPr>
          <p:cNvSpPr/>
          <p:nvPr/>
        </p:nvSpPr>
        <p:spPr>
          <a:xfrm>
            <a:off x="4577149" y="2294667"/>
            <a:ext cx="793807" cy="369332"/>
          </a:xfrm>
          <a:prstGeom prst="rect">
            <a:avLst/>
          </a:prstGeom>
        </p:spPr>
        <p:txBody>
          <a:bodyPr wrap="none">
            <a:spAutoFit/>
          </a:bodyPr>
          <a:lstStyle/>
          <a:p>
            <a:pPr algn="ctr" defTabSz="914378"/>
            <a:r>
              <a:rPr lang="en-US" sz="900" b="1">
                <a:solidFill>
                  <a:schemeClr val="bg1">
                    <a:lumMod val="50000"/>
                  </a:schemeClr>
                </a:solidFill>
              </a:rPr>
              <a:t>Electric</a:t>
            </a:r>
          </a:p>
          <a:p>
            <a:pPr algn="ctr" defTabSz="914378"/>
            <a:r>
              <a:rPr lang="en-US" sz="900" b="1">
                <a:solidFill>
                  <a:schemeClr val="bg1">
                    <a:lumMod val="50000"/>
                  </a:schemeClr>
                </a:solidFill>
              </a:rPr>
              <a:t>Motorcycle</a:t>
            </a:r>
          </a:p>
        </p:txBody>
      </p:sp>
      <p:sp>
        <p:nvSpPr>
          <p:cNvPr id="52" name="Rectangle 51">
            <a:extLst>
              <a:ext uri="{FF2B5EF4-FFF2-40B4-BE49-F238E27FC236}">
                <a16:creationId xmlns:a16="http://schemas.microsoft.com/office/drawing/2014/main" id="{61736DC3-4D1C-4C83-AF6E-CA6F0040C245}"/>
              </a:ext>
            </a:extLst>
          </p:cNvPr>
          <p:cNvSpPr/>
          <p:nvPr/>
        </p:nvSpPr>
        <p:spPr>
          <a:xfrm>
            <a:off x="7222940" y="3828416"/>
            <a:ext cx="966932" cy="369332"/>
          </a:xfrm>
          <a:prstGeom prst="rect">
            <a:avLst/>
          </a:prstGeom>
        </p:spPr>
        <p:txBody>
          <a:bodyPr wrap="none">
            <a:spAutoFit/>
          </a:bodyPr>
          <a:lstStyle/>
          <a:p>
            <a:pPr algn="ctr" defTabSz="914378"/>
            <a:r>
              <a:rPr lang="en-US" sz="900" b="1">
                <a:solidFill>
                  <a:schemeClr val="bg1">
                    <a:lumMod val="50000"/>
                  </a:schemeClr>
                </a:solidFill>
              </a:rPr>
              <a:t>Electric</a:t>
            </a:r>
          </a:p>
          <a:p>
            <a:pPr algn="ctr" defTabSz="914378"/>
            <a:r>
              <a:rPr lang="en-US" sz="900" b="1">
                <a:solidFill>
                  <a:schemeClr val="bg1">
                    <a:lumMod val="50000"/>
                  </a:schemeClr>
                </a:solidFill>
              </a:rPr>
              <a:t>Three-wheeler</a:t>
            </a:r>
          </a:p>
        </p:txBody>
      </p:sp>
      <p:sp>
        <p:nvSpPr>
          <p:cNvPr id="53" name="Rectangle 52">
            <a:extLst>
              <a:ext uri="{FF2B5EF4-FFF2-40B4-BE49-F238E27FC236}">
                <a16:creationId xmlns:a16="http://schemas.microsoft.com/office/drawing/2014/main" id="{A7831759-6F11-438E-922B-C958039510B1}"/>
              </a:ext>
            </a:extLst>
          </p:cNvPr>
          <p:cNvSpPr/>
          <p:nvPr/>
        </p:nvSpPr>
        <p:spPr>
          <a:xfrm>
            <a:off x="7376151" y="2751867"/>
            <a:ext cx="941284" cy="369332"/>
          </a:xfrm>
          <a:prstGeom prst="rect">
            <a:avLst/>
          </a:prstGeom>
        </p:spPr>
        <p:txBody>
          <a:bodyPr wrap="none">
            <a:spAutoFit/>
          </a:bodyPr>
          <a:lstStyle/>
          <a:p>
            <a:pPr algn="ctr" defTabSz="914378"/>
            <a:r>
              <a:rPr lang="en-US" sz="900" b="1">
                <a:solidFill>
                  <a:schemeClr val="bg1">
                    <a:lumMod val="50000"/>
                  </a:schemeClr>
                </a:solidFill>
              </a:rPr>
              <a:t>Electric</a:t>
            </a:r>
          </a:p>
          <a:p>
            <a:pPr algn="ctr" defTabSz="914378"/>
            <a:r>
              <a:rPr lang="en-US" sz="900" b="1">
                <a:solidFill>
                  <a:schemeClr val="bg1">
                    <a:lumMod val="50000"/>
                  </a:schemeClr>
                </a:solidFill>
              </a:rPr>
              <a:t>Utility Vehicle</a:t>
            </a:r>
          </a:p>
        </p:txBody>
      </p:sp>
      <p:sp>
        <p:nvSpPr>
          <p:cNvPr id="4" name="Arrow: Left-Right 3">
            <a:extLst>
              <a:ext uri="{FF2B5EF4-FFF2-40B4-BE49-F238E27FC236}">
                <a16:creationId xmlns:a16="http://schemas.microsoft.com/office/drawing/2014/main" id="{9F522BA8-3969-4C26-947E-4E86EEB35CF8}"/>
              </a:ext>
            </a:extLst>
          </p:cNvPr>
          <p:cNvSpPr/>
          <p:nvPr/>
        </p:nvSpPr>
        <p:spPr>
          <a:xfrm>
            <a:off x="403484" y="4221181"/>
            <a:ext cx="8236570" cy="421259"/>
          </a:xfrm>
          <a:prstGeom prst="leftRightArrow">
            <a:avLst>
              <a:gd name="adj1" fmla="val 62247"/>
              <a:gd name="adj2" fmla="val 60113"/>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378"/>
            <a:r>
              <a:rPr lang="en-US" sz="1200" b="1" i="1">
                <a:solidFill>
                  <a:srgbClr val="FFFFFF"/>
                </a:solidFill>
                <a:latin typeface="Arial" pitchFamily="34" charset="0"/>
                <a:ea typeface="ＭＳ Ｐゴシック" charset="-128"/>
              </a:rPr>
              <a:t>Battery Voltage Range  24–96 V</a:t>
            </a:r>
          </a:p>
        </p:txBody>
      </p:sp>
    </p:spTree>
    <p:extLst>
      <p:ext uri="{BB962C8B-B14F-4D97-AF65-F5344CB8AC3E}">
        <p14:creationId xmlns:p14="http://schemas.microsoft.com/office/powerpoint/2010/main" val="24109055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F85EFB-01BF-4741-8DB1-8B6DC3CD01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8090" y="1986824"/>
            <a:ext cx="2895600" cy="927100"/>
          </a:xfrm>
          <a:prstGeom prst="rect">
            <a:avLst/>
          </a:prstGeom>
        </p:spPr>
      </p:pic>
      <p:sp>
        <p:nvSpPr>
          <p:cNvPr id="5" name="Content Placeholder 2">
            <a:extLst>
              <a:ext uri="{FF2B5EF4-FFF2-40B4-BE49-F238E27FC236}">
                <a16:creationId xmlns:a16="http://schemas.microsoft.com/office/drawing/2014/main" id="{39417A54-CA41-48FE-8433-71E685C20DCC}"/>
              </a:ext>
            </a:extLst>
          </p:cNvPr>
          <p:cNvSpPr txBox="1">
            <a:spLocks/>
          </p:cNvSpPr>
          <p:nvPr/>
        </p:nvSpPr>
        <p:spPr>
          <a:xfrm>
            <a:off x="472190" y="3491867"/>
            <a:ext cx="8229600" cy="746797"/>
          </a:xfrm>
          <a:prstGeom prst="rect">
            <a:avLst/>
          </a:prstGeom>
        </p:spPr>
        <p:txBody>
          <a:bodyPr>
            <a:noAutofit/>
          </a:bodyPr>
          <a:lstStyle>
            <a:lvl1pPr marL="256032" indent="-251460" algn="l" rtl="0" eaLnBrk="1" fontAlgn="base" hangingPunct="1">
              <a:spcBef>
                <a:spcPct val="20000"/>
              </a:spcBef>
              <a:spcAft>
                <a:spcPct val="0"/>
              </a:spcAft>
              <a:buClr>
                <a:srgbClr val="107952"/>
              </a:buClr>
              <a:buFont typeface="Wingdings" pitchFamily="2" charset="2"/>
              <a:buChar char="§"/>
              <a:defRPr sz="2400" kern="1200">
                <a:solidFill>
                  <a:schemeClr val="tx1"/>
                </a:solidFill>
                <a:latin typeface="Arial" pitchFamily="34" charset="0"/>
                <a:ea typeface="ＭＳ Ｐゴシック" charset="-128"/>
                <a:cs typeface="Arial" pitchFamily="34" charset="0"/>
              </a:defRPr>
            </a:lvl1pPr>
            <a:lvl2pPr marL="594360" indent="-283464"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ＭＳ Ｐゴシック" charset="-128"/>
                <a:cs typeface="Arial" pitchFamily="34" charset="0"/>
              </a:defRPr>
            </a:lvl2pPr>
            <a:lvl3pPr marL="777240" indent="-182880" algn="l" rtl="0" eaLnBrk="1" fontAlgn="base" hangingPunct="1">
              <a:spcBef>
                <a:spcPct val="20000"/>
              </a:spcBef>
              <a:spcAft>
                <a:spcPct val="0"/>
              </a:spcAft>
              <a:buClr>
                <a:srgbClr val="107952"/>
              </a:buClr>
              <a:buFont typeface="Wingdings" pitchFamily="2" charset="2"/>
              <a:buChar char="§"/>
              <a:defRPr sz="1800" kern="1200">
                <a:solidFill>
                  <a:schemeClr val="tx1"/>
                </a:solidFill>
                <a:latin typeface="Arial" pitchFamily="34" charset="0"/>
                <a:ea typeface="ＭＳ Ｐゴシック" charset="-128"/>
                <a:cs typeface="Arial" pitchFamily="34" charset="0"/>
              </a:defRPr>
            </a:lvl3pPr>
            <a:lvl4pPr marL="1051560" indent="-228600" algn="l" rtl="0" eaLnBrk="1" fontAlgn="base" hangingPunct="1">
              <a:spcBef>
                <a:spcPct val="20000"/>
              </a:spcBef>
              <a:spcAft>
                <a:spcPct val="0"/>
              </a:spcAft>
              <a:buFont typeface="Arial" pitchFamily="34" charset="0"/>
              <a:buChar char="–"/>
              <a:defRPr sz="1600" kern="1200">
                <a:solidFill>
                  <a:schemeClr val="tx1"/>
                </a:solidFill>
                <a:latin typeface="Arial" pitchFamily="34" charset="0"/>
                <a:ea typeface="ＭＳ Ｐゴシック" charset="-128"/>
                <a:cs typeface="Arial" pitchFamily="34" charset="0"/>
              </a:defRPr>
            </a:lvl4pPr>
            <a:lvl5pPr marL="1234440" indent="-182880" algn="l" rtl="0" eaLnBrk="1" fontAlgn="base" hangingPunct="1">
              <a:spcBef>
                <a:spcPct val="20000"/>
              </a:spcBef>
              <a:spcAft>
                <a:spcPct val="0"/>
              </a:spcAft>
              <a:buClr>
                <a:srgbClr val="107952"/>
              </a:buClr>
              <a:buFont typeface="Wingdings" pitchFamily="2" charset="2"/>
              <a:buChar char="§"/>
              <a:defRPr sz="1400" kern="1200">
                <a:solidFill>
                  <a:schemeClr val="tx1"/>
                </a:solidFill>
                <a:latin typeface="Arial" pitchFamily="34" charset="0"/>
                <a:ea typeface="ＭＳ Ｐゴシック" charset="-128"/>
                <a:cs typeface="Arial" pitchFamily="34" charset="0"/>
              </a:defRPr>
            </a:lvl5pPr>
            <a:lvl6pPr marL="2514600" indent="-228600" algn="l" defTabSz="914400" rtl="0" eaLnBrk="1" latinLnBrk="0" hangingPunct="1">
              <a:spcBef>
                <a:spcPct val="20000"/>
              </a:spcBef>
              <a:buFont typeface="Lucida Grande"/>
              <a:buChar char="-"/>
              <a:defRPr sz="1400" b="0" i="0" kern="1200" baseline="0">
                <a:solidFill>
                  <a:schemeClr val="tx1"/>
                </a:solidFill>
                <a:latin typeface="Arial"/>
                <a:ea typeface="+mn-ea"/>
                <a:cs typeface="Arial"/>
              </a:defRPr>
            </a:lvl6pPr>
            <a:lvl7pPr marL="2971800" indent="-228600" algn="l" defTabSz="914400" rtl="0" eaLnBrk="1" latinLnBrk="0" hangingPunct="1">
              <a:spcBef>
                <a:spcPct val="20000"/>
              </a:spcBef>
              <a:buClr>
                <a:srgbClr val="107952"/>
              </a:buClr>
              <a:buFont typeface="Wingdings" charset="2"/>
              <a:buChar char="§"/>
              <a:defRPr sz="1200" b="0" i="0" kern="1200">
                <a:solidFill>
                  <a:schemeClr val="tx1"/>
                </a:solidFill>
                <a:latin typeface="Arial"/>
                <a:ea typeface="+mn-ea"/>
                <a:cs typeface="Arial"/>
              </a:defRPr>
            </a:lvl7pPr>
            <a:lvl8pPr marL="3429000" indent="-228600" algn="l" defTabSz="914400" rtl="0" eaLnBrk="1" latinLnBrk="0" hangingPunct="1">
              <a:spcBef>
                <a:spcPct val="20000"/>
              </a:spcBef>
              <a:buFont typeface="Lucida Grande"/>
              <a:buChar char="-"/>
              <a:defRPr sz="1050" b="0" i="0" kern="1200">
                <a:solidFill>
                  <a:schemeClr val="tx1"/>
                </a:solidFill>
                <a:latin typeface="Arial"/>
                <a:ea typeface="+mn-ea"/>
                <a:cs typeface="Arial"/>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1000"/>
              </a:spcBef>
              <a:spcAft>
                <a:spcPct val="0"/>
              </a:spcAft>
              <a:buClr>
                <a:srgbClr val="107952"/>
              </a:buClr>
              <a:buSzTx/>
              <a:buFont typeface="Wingdings" pitchFamily="2" charset="2"/>
              <a:buNone/>
              <a:tabLst/>
              <a:defRPr/>
            </a:pPr>
            <a:r>
              <a:rPr kumimoji="0" lang="en-US" sz="1600" b="0" i="0" u="none" strike="noStrike" kern="1200" cap="none" spc="0" normalizeH="0" baseline="0" noProof="0" err="1">
                <a:ln>
                  <a:noFill/>
                </a:ln>
                <a:solidFill>
                  <a:srgbClr val="77787B"/>
                </a:solidFill>
                <a:effectLst/>
                <a:uLnTx/>
                <a:uFillTx/>
                <a:latin typeface="Arial" pitchFamily="34" charset="0"/>
                <a:ea typeface="ＭＳ Ｐゴシック" charset="-128"/>
                <a:cs typeface="Arial" pitchFamily="34" charset="0"/>
              </a:rPr>
              <a:t>Littelfuse.com</a:t>
            </a:r>
            <a:endParaRPr kumimoji="0" lang="en-US" sz="1600" b="0" i="0" u="none" strike="noStrike" kern="1200" cap="none" spc="0" normalizeH="0" baseline="0" noProof="0">
              <a:ln>
                <a:noFill/>
              </a:ln>
              <a:solidFill>
                <a:srgbClr val="77787B"/>
              </a:solidFill>
              <a:effectLst/>
              <a:uLnTx/>
              <a:uFillTx/>
              <a:latin typeface="Arial" pitchFamily="34" charset="0"/>
              <a:ea typeface="ＭＳ Ｐゴシック" charset="-128"/>
              <a:cs typeface="Arial" pitchFamily="34" charset="0"/>
            </a:endParaRPr>
          </a:p>
        </p:txBody>
      </p:sp>
      <p:sp>
        <p:nvSpPr>
          <p:cNvPr id="6" name="Rectangle 5">
            <a:extLst>
              <a:ext uri="{FF2B5EF4-FFF2-40B4-BE49-F238E27FC236}">
                <a16:creationId xmlns:a16="http://schemas.microsoft.com/office/drawing/2014/main" id="{D2F3A59B-5AC0-4159-8A54-39CA9B7AEB3D}"/>
              </a:ext>
            </a:extLst>
          </p:cNvPr>
          <p:cNvSpPr/>
          <p:nvPr/>
        </p:nvSpPr>
        <p:spPr>
          <a:xfrm>
            <a:off x="292308" y="674557"/>
            <a:ext cx="8589364" cy="3222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7" name="Rectangle 6">
            <a:extLst>
              <a:ext uri="{FF2B5EF4-FFF2-40B4-BE49-F238E27FC236}">
                <a16:creationId xmlns:a16="http://schemas.microsoft.com/office/drawing/2014/main" id="{27EB4528-03BC-4E90-9B6C-1115201054FB}"/>
              </a:ext>
            </a:extLst>
          </p:cNvPr>
          <p:cNvSpPr/>
          <p:nvPr/>
        </p:nvSpPr>
        <p:spPr>
          <a:xfrm>
            <a:off x="292308" y="4616970"/>
            <a:ext cx="8589364" cy="5265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pic>
        <p:nvPicPr>
          <p:cNvPr id="9" name="Picture 8">
            <a:extLst>
              <a:ext uri="{FF2B5EF4-FFF2-40B4-BE49-F238E27FC236}">
                <a16:creationId xmlns:a16="http://schemas.microsoft.com/office/drawing/2014/main" id="{3F529F5C-3FF4-4658-8212-A8F7F14DE5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0255" y="2079077"/>
            <a:ext cx="1875491" cy="547630"/>
          </a:xfrm>
          <a:prstGeom prst="rect">
            <a:avLst/>
          </a:prstGeom>
        </p:spPr>
      </p:pic>
    </p:spTree>
    <p:extLst>
      <p:ext uri="{BB962C8B-B14F-4D97-AF65-F5344CB8AC3E}">
        <p14:creationId xmlns:p14="http://schemas.microsoft.com/office/powerpoint/2010/main" val="20702772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C552534-CE7D-4C56-82C5-FAB48F214689}"/>
              </a:ext>
            </a:extLst>
          </p:cNvPr>
          <p:cNvSpPr>
            <a:spLocks noGrp="1"/>
          </p:cNvSpPr>
          <p:nvPr>
            <p:ph type="body" sz="quarter" idx="10"/>
          </p:nvPr>
        </p:nvSpPr>
        <p:spPr/>
        <p:txBody>
          <a:bodyPr/>
          <a:lstStyle/>
          <a:p>
            <a:r>
              <a:rPr lang="en-US"/>
              <a:t>Internal Combustion Engine Solutions</a:t>
            </a:r>
          </a:p>
        </p:txBody>
      </p:sp>
    </p:spTree>
    <p:extLst>
      <p:ext uri="{BB962C8B-B14F-4D97-AF65-F5344CB8AC3E}">
        <p14:creationId xmlns:p14="http://schemas.microsoft.com/office/powerpoint/2010/main" val="4042120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Rectangle 221">
            <a:extLst>
              <a:ext uri="{FF2B5EF4-FFF2-40B4-BE49-F238E27FC236}">
                <a16:creationId xmlns:a16="http://schemas.microsoft.com/office/drawing/2014/main" id="{CBEE3BB5-3E7B-42C7-BB9D-400359A70F74}"/>
              </a:ext>
            </a:extLst>
          </p:cNvPr>
          <p:cNvSpPr/>
          <p:nvPr/>
        </p:nvSpPr>
        <p:spPr>
          <a:xfrm>
            <a:off x="457200" y="914400"/>
            <a:ext cx="5303520" cy="350937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7" name="Rectangle 206">
            <a:extLst>
              <a:ext uri="{FF2B5EF4-FFF2-40B4-BE49-F238E27FC236}">
                <a16:creationId xmlns:a16="http://schemas.microsoft.com/office/drawing/2014/main" id="{CEEE857C-393C-45CF-87F2-003FA1AA9D4B}"/>
              </a:ext>
            </a:extLst>
          </p:cNvPr>
          <p:cNvSpPr/>
          <p:nvPr/>
        </p:nvSpPr>
        <p:spPr>
          <a:xfrm>
            <a:off x="1525433" y="2108026"/>
            <a:ext cx="645886" cy="50236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IN" sz="900">
                <a:solidFill>
                  <a:schemeClr val="tx1"/>
                </a:solidFill>
              </a:rPr>
              <a:t>MCU</a:t>
            </a:r>
          </a:p>
        </p:txBody>
      </p:sp>
      <p:sp>
        <p:nvSpPr>
          <p:cNvPr id="2" name="Title 1">
            <a:extLst>
              <a:ext uri="{FF2B5EF4-FFF2-40B4-BE49-F238E27FC236}">
                <a16:creationId xmlns:a16="http://schemas.microsoft.com/office/drawing/2014/main" id="{86B2A728-9E88-41AE-B81E-404B33E6FB35}"/>
              </a:ext>
            </a:extLst>
          </p:cNvPr>
          <p:cNvSpPr>
            <a:spLocks noGrp="1"/>
          </p:cNvSpPr>
          <p:nvPr>
            <p:ph type="title"/>
          </p:nvPr>
        </p:nvSpPr>
        <p:spPr/>
        <p:txBody>
          <a:bodyPr>
            <a:noAutofit/>
          </a:bodyPr>
          <a:lstStyle/>
          <a:p>
            <a:r>
              <a:rPr lang="en-US"/>
              <a:t>Capacitive Discharge Ignition (CDI)</a:t>
            </a:r>
            <a:br>
              <a:rPr lang="en-US"/>
            </a:br>
            <a:r>
              <a:rPr lang="en-US" sz="1800"/>
              <a:t>Current and older ignition system design</a:t>
            </a:r>
            <a:endParaRPr lang="en-IN" sz="1800"/>
          </a:p>
        </p:txBody>
      </p:sp>
      <p:graphicFrame>
        <p:nvGraphicFramePr>
          <p:cNvPr id="5" name="Table 4">
            <a:extLst>
              <a:ext uri="{FF2B5EF4-FFF2-40B4-BE49-F238E27FC236}">
                <a16:creationId xmlns:a16="http://schemas.microsoft.com/office/drawing/2014/main" id="{5F283243-5290-4163-87E0-2588C70762AC}"/>
              </a:ext>
            </a:extLst>
          </p:cNvPr>
          <p:cNvGraphicFramePr>
            <a:graphicFrameLocks noGrp="1"/>
          </p:cNvGraphicFramePr>
          <p:nvPr>
            <p:extLst>
              <p:ext uri="{D42A27DB-BD31-4B8C-83A1-F6EECF244321}">
                <p14:modId xmlns:p14="http://schemas.microsoft.com/office/powerpoint/2010/main" val="3625566227"/>
              </p:ext>
            </p:extLst>
          </p:nvPr>
        </p:nvGraphicFramePr>
        <p:xfrm>
          <a:off x="5855477" y="913448"/>
          <a:ext cx="2817222" cy="871679"/>
        </p:xfrm>
        <a:graphic>
          <a:graphicData uri="http://schemas.openxmlformats.org/drawingml/2006/table">
            <a:tbl>
              <a:tblPr firstRow="1" bandRow="1">
                <a:effectLst/>
                <a:tableStyleId>{5C22544A-7EE6-4342-B048-85BDC9FD1C3A}</a:tableStyleId>
              </a:tblPr>
              <a:tblGrid>
                <a:gridCol w="295387">
                  <a:extLst>
                    <a:ext uri="{9D8B030D-6E8A-4147-A177-3AD203B41FA5}">
                      <a16:colId xmlns:a16="http://schemas.microsoft.com/office/drawing/2014/main" val="3110076003"/>
                    </a:ext>
                  </a:extLst>
                </a:gridCol>
                <a:gridCol w="1244165">
                  <a:extLst>
                    <a:ext uri="{9D8B030D-6E8A-4147-A177-3AD203B41FA5}">
                      <a16:colId xmlns:a16="http://schemas.microsoft.com/office/drawing/2014/main" val="3762672821"/>
                    </a:ext>
                  </a:extLst>
                </a:gridCol>
                <a:gridCol w="1277670">
                  <a:extLst>
                    <a:ext uri="{9D8B030D-6E8A-4147-A177-3AD203B41FA5}">
                      <a16:colId xmlns:a16="http://schemas.microsoft.com/office/drawing/2014/main" val="647614053"/>
                    </a:ext>
                  </a:extLst>
                </a:gridCol>
              </a:tblGrid>
              <a:tr h="184207">
                <a:tc>
                  <a:txBody>
                    <a:bodyPr/>
                    <a:lstStyle/>
                    <a:p>
                      <a:endParaRPr lang="en-US" sz="900">
                        <a:solidFill>
                          <a:schemeClr val="tx1"/>
                        </a:solidFill>
                      </a:endParaRPr>
                    </a:p>
                  </a:txBody>
                  <a:tcPr marL="64287" marR="64287" marT="32144" marB="32144">
                    <a:lnL w="1270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a:r>
                        <a:rPr lang="en-US" sz="900">
                          <a:solidFill>
                            <a:schemeClr val="tx1"/>
                          </a:solidFill>
                        </a:rPr>
                        <a:t>Technology</a:t>
                      </a:r>
                    </a:p>
                  </a:txBody>
                  <a:tcPr marL="64287" marR="64287" marT="32144" marB="32144" anchor="ct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a:r>
                        <a:rPr lang="en-US" sz="900">
                          <a:solidFill>
                            <a:schemeClr val="tx1"/>
                          </a:solidFill>
                        </a:rPr>
                        <a:t>Series</a:t>
                      </a:r>
                    </a:p>
                  </a:txBody>
                  <a:tcPr marL="64287" marR="64287" marT="32144" marB="32144" anchor="ctr">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979190060"/>
                  </a:ext>
                </a:extLst>
              </a:tr>
              <a:tr h="240183">
                <a:tc>
                  <a:txBody>
                    <a:bodyPr/>
                    <a:lstStyle/>
                    <a:p>
                      <a:pPr algn="ctr"/>
                      <a:r>
                        <a:rPr lang="en-US" sz="1000" b="1">
                          <a:solidFill>
                            <a:schemeClr val="bg1"/>
                          </a:solidFill>
                          <a:latin typeface="Cambria" panose="02040503050406030204" pitchFamily="18" charset="0"/>
                          <a:ea typeface="Cambria" panose="02040503050406030204" pitchFamily="18" charset="0"/>
                        </a:rPr>
                        <a:t>I</a:t>
                      </a:r>
                    </a:p>
                  </a:txBody>
                  <a:tcPr marL="64287" marR="64287" marT="32144" marB="32144" anchor="ctr">
                    <a:lnL w="1270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a:r>
                        <a:rPr lang="en-US" sz="800"/>
                        <a:t>Fuse</a:t>
                      </a:r>
                    </a:p>
                  </a:txBody>
                  <a:tcPr marL="64287" marR="64287" marT="32144" marB="32144" anchor="ctr">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a:r>
                        <a:rPr lang="en-US" sz="800" dirty="0">
                          <a:solidFill>
                            <a:schemeClr val="tx1"/>
                          </a:solidFill>
                          <a:hlinkClick r:id="rId2"/>
                        </a:rPr>
                        <a:t>440A</a:t>
                      </a:r>
                      <a:r>
                        <a:rPr lang="en-US" sz="800" dirty="0">
                          <a:solidFill>
                            <a:schemeClr val="tx1"/>
                          </a:solidFill>
                        </a:rPr>
                        <a:t>, </a:t>
                      </a:r>
                      <a:r>
                        <a:rPr lang="en-US" sz="800" dirty="0">
                          <a:solidFill>
                            <a:schemeClr val="tx1"/>
                          </a:solidFill>
                          <a:hlinkClick r:id="rId3"/>
                        </a:rPr>
                        <a:t>441A</a:t>
                      </a:r>
                      <a:endParaRPr lang="en-US" sz="800" dirty="0">
                        <a:solidFill>
                          <a:schemeClr val="tx1"/>
                        </a:solidFill>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678390949"/>
                  </a:ext>
                </a:extLst>
              </a:tr>
              <a:tr h="240183">
                <a:tc>
                  <a:txBody>
                    <a:bodyPr/>
                    <a:lstStyle/>
                    <a:p>
                      <a:pPr algn="ctr"/>
                      <a:r>
                        <a:rPr lang="en-US" sz="1000" b="1">
                          <a:solidFill>
                            <a:schemeClr val="bg1"/>
                          </a:solidFill>
                          <a:latin typeface="Cambria" panose="02040503050406030204" pitchFamily="18" charset="0"/>
                          <a:ea typeface="Cambria" panose="02040503050406030204" pitchFamily="18" charset="0"/>
                        </a:rPr>
                        <a:t>II</a:t>
                      </a:r>
                    </a:p>
                  </a:txBody>
                  <a:tcPr marL="64287" marR="64287" marT="32144" marB="32144" anchor="ctr">
                    <a:lnL w="12700" cap="flat" cmpd="sng" algn="ctr">
                      <a:solidFill>
                        <a:schemeClr val="bg1">
                          <a:lumMod val="50000"/>
                        </a:schemeClr>
                      </a:solidFill>
                      <a:prstDash val="solid"/>
                      <a:round/>
                      <a:headEnd type="none" w="med" len="med"/>
                      <a:tailEnd type="none" w="med" len="med"/>
                    </a:lnL>
                    <a:lnT w="6350" cap="flat" cmpd="sng" algn="ctr">
                      <a:solidFill>
                        <a:schemeClr val="bg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7E3A"/>
                    </a:solidFill>
                  </a:tcPr>
                </a:tc>
                <a:tc>
                  <a:txBody>
                    <a:bodyPr/>
                    <a:lstStyle/>
                    <a:p>
                      <a:pPr algn="ctr"/>
                      <a:r>
                        <a:rPr lang="en-US" sz="800"/>
                        <a:t>SCR</a:t>
                      </a:r>
                    </a:p>
                  </a:txBody>
                  <a:tcPr marL="64287" marR="64287" marT="32144" marB="32144"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hlinkClick r:id="rId4"/>
                        </a:rPr>
                        <a:t>S6004DS2RP</a:t>
                      </a:r>
                      <a:r>
                        <a:rPr lang="en-US" sz="800" dirty="0">
                          <a:solidFill>
                            <a:schemeClr val="tx1"/>
                          </a:solidFill>
                          <a:latin typeface="+mn-lt"/>
                        </a:rPr>
                        <a:t>, </a:t>
                      </a:r>
                      <a:r>
                        <a:rPr lang="en-US" sz="800" dirty="0">
                          <a:solidFill>
                            <a:schemeClr val="tx1"/>
                          </a:solidFill>
                          <a:latin typeface="+mn-lt"/>
                          <a:hlinkClick r:id="rId5"/>
                        </a:rPr>
                        <a:t>S6008DS2RP</a:t>
                      </a:r>
                      <a:r>
                        <a:rPr lang="en-US" sz="800" dirty="0">
                          <a:solidFill>
                            <a:schemeClr val="tx1"/>
                          </a:solidFill>
                          <a:latin typeface="+mn-lt"/>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hlinkClick r:id="rId6"/>
                        </a:rPr>
                        <a:t>MCR12DSMT4G</a:t>
                      </a:r>
                      <a:endParaRPr lang="en-US" sz="800" dirty="0">
                        <a:solidFill>
                          <a:schemeClr val="tx1"/>
                        </a:solidFill>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3250960441"/>
                  </a:ext>
                </a:extLst>
              </a:tr>
            </a:tbl>
          </a:graphicData>
        </a:graphic>
      </p:graphicFrame>
      <p:sp>
        <p:nvSpPr>
          <p:cNvPr id="6" name="Rectangle 5">
            <a:extLst>
              <a:ext uri="{FF2B5EF4-FFF2-40B4-BE49-F238E27FC236}">
                <a16:creationId xmlns:a16="http://schemas.microsoft.com/office/drawing/2014/main" id="{0443F55B-EFB1-45B9-8CB7-5144F36B8F9B}"/>
              </a:ext>
            </a:extLst>
          </p:cNvPr>
          <p:cNvSpPr/>
          <p:nvPr/>
        </p:nvSpPr>
        <p:spPr>
          <a:xfrm>
            <a:off x="1069339" y="1117600"/>
            <a:ext cx="645886" cy="62411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a:solidFill>
                  <a:schemeClr val="tx1"/>
                </a:solidFill>
              </a:rPr>
              <a:t>Current regulator</a:t>
            </a:r>
          </a:p>
        </p:txBody>
      </p:sp>
      <p:grpSp>
        <p:nvGrpSpPr>
          <p:cNvPr id="7" name="Group 6">
            <a:extLst>
              <a:ext uri="{FF2B5EF4-FFF2-40B4-BE49-F238E27FC236}">
                <a16:creationId xmlns:a16="http://schemas.microsoft.com/office/drawing/2014/main" id="{CE706072-A58B-4A6C-BD0C-F3680E726D30}"/>
              </a:ext>
            </a:extLst>
          </p:cNvPr>
          <p:cNvGrpSpPr/>
          <p:nvPr/>
        </p:nvGrpSpPr>
        <p:grpSpPr>
          <a:xfrm>
            <a:off x="2002245" y="1365877"/>
            <a:ext cx="269150" cy="127559"/>
            <a:chOff x="1827214" y="1936750"/>
            <a:chExt cx="213926" cy="104617"/>
          </a:xfrm>
        </p:grpSpPr>
        <p:sp>
          <p:nvSpPr>
            <p:cNvPr id="8" name="Block Arc 7">
              <a:extLst>
                <a:ext uri="{FF2B5EF4-FFF2-40B4-BE49-F238E27FC236}">
                  <a16:creationId xmlns:a16="http://schemas.microsoft.com/office/drawing/2014/main" id="{89C01B30-FBB3-4DE1-83DD-C757BABF9183}"/>
                </a:ext>
              </a:extLst>
            </p:cNvPr>
            <p:cNvSpPr/>
            <p:nvPr/>
          </p:nvSpPr>
          <p:spPr>
            <a:xfrm>
              <a:off x="1827214" y="1936750"/>
              <a:ext cx="106964" cy="104617"/>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Block Arc 8">
              <a:extLst>
                <a:ext uri="{FF2B5EF4-FFF2-40B4-BE49-F238E27FC236}">
                  <a16:creationId xmlns:a16="http://schemas.microsoft.com/office/drawing/2014/main" id="{F60F52C2-101B-42AB-A206-4C26C6730BD6}"/>
                </a:ext>
              </a:extLst>
            </p:cNvPr>
            <p:cNvSpPr/>
            <p:nvPr/>
          </p:nvSpPr>
          <p:spPr>
            <a:xfrm rot="10800000">
              <a:off x="1934178" y="1939498"/>
              <a:ext cx="106962" cy="10186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13" name="Straight Connector 12">
            <a:extLst>
              <a:ext uri="{FF2B5EF4-FFF2-40B4-BE49-F238E27FC236}">
                <a16:creationId xmlns:a16="http://schemas.microsoft.com/office/drawing/2014/main" id="{5968E5BD-96ED-4115-9E7A-74C5435603E7}"/>
              </a:ext>
            </a:extLst>
          </p:cNvPr>
          <p:cNvCxnSpPr>
            <a:stCxn id="6" idx="3"/>
          </p:cNvCxnSpPr>
          <p:nvPr/>
        </p:nvCxnSpPr>
        <p:spPr>
          <a:xfrm>
            <a:off x="1715225" y="1429657"/>
            <a:ext cx="28702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CD9E7E2-D11C-43A4-AC0E-A989EDA314BD}"/>
              </a:ext>
            </a:extLst>
          </p:cNvPr>
          <p:cNvCxnSpPr/>
          <p:nvPr/>
        </p:nvCxnSpPr>
        <p:spPr>
          <a:xfrm>
            <a:off x="2267675" y="1429657"/>
            <a:ext cx="28702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1ADB5E3D-C81D-4EB9-B5FA-128FEAF0A5D8}"/>
              </a:ext>
            </a:extLst>
          </p:cNvPr>
          <p:cNvGrpSpPr/>
          <p:nvPr/>
        </p:nvGrpSpPr>
        <p:grpSpPr>
          <a:xfrm rot="5400000">
            <a:off x="2525430" y="1340009"/>
            <a:ext cx="223343" cy="183638"/>
            <a:chOff x="3268133" y="1617133"/>
            <a:chExt cx="190500" cy="156634"/>
          </a:xfrm>
        </p:grpSpPr>
        <p:sp>
          <p:nvSpPr>
            <p:cNvPr id="16" name="Isosceles Triangle 15">
              <a:extLst>
                <a:ext uri="{FF2B5EF4-FFF2-40B4-BE49-F238E27FC236}">
                  <a16:creationId xmlns:a16="http://schemas.microsoft.com/office/drawing/2014/main" id="{FC257D0C-914A-4FD8-AA34-D19B1A107BAC}"/>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9C2693FF-5BED-4E1D-9679-A92AA10F8DFE}"/>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8" name="Straight Connector 17">
            <a:extLst>
              <a:ext uri="{FF2B5EF4-FFF2-40B4-BE49-F238E27FC236}">
                <a16:creationId xmlns:a16="http://schemas.microsoft.com/office/drawing/2014/main" id="{7C73A29F-A31C-4907-A960-5A2E253D306E}"/>
              </a:ext>
            </a:extLst>
          </p:cNvPr>
          <p:cNvCxnSpPr>
            <a:cxnSpLocks/>
          </p:cNvCxnSpPr>
          <p:nvPr/>
        </p:nvCxnSpPr>
        <p:spPr>
          <a:xfrm>
            <a:off x="2651723" y="1429657"/>
            <a:ext cx="142773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FB5A983-BEF9-4046-A37D-655820C2186A}"/>
              </a:ext>
            </a:extLst>
          </p:cNvPr>
          <p:cNvCxnSpPr>
            <a:cxnSpLocks/>
          </p:cNvCxnSpPr>
          <p:nvPr/>
        </p:nvCxnSpPr>
        <p:spPr>
          <a:xfrm>
            <a:off x="4079457" y="1310640"/>
            <a:ext cx="0" cy="24993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A9EBC04-A55E-405A-84BC-FD2D83D20EFC}"/>
              </a:ext>
            </a:extLst>
          </p:cNvPr>
          <p:cNvCxnSpPr>
            <a:cxnSpLocks/>
          </p:cNvCxnSpPr>
          <p:nvPr/>
        </p:nvCxnSpPr>
        <p:spPr>
          <a:xfrm>
            <a:off x="4140417" y="1310640"/>
            <a:ext cx="0" cy="249936"/>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5DBC89CB-E404-4B73-9245-6CF169C058ED}"/>
              </a:ext>
            </a:extLst>
          </p:cNvPr>
          <p:cNvGrpSpPr/>
          <p:nvPr/>
        </p:nvGrpSpPr>
        <p:grpSpPr>
          <a:xfrm>
            <a:off x="4347681" y="1365877"/>
            <a:ext cx="269150" cy="127559"/>
            <a:chOff x="1827214" y="1936750"/>
            <a:chExt cx="213926" cy="104617"/>
          </a:xfrm>
        </p:grpSpPr>
        <p:sp>
          <p:nvSpPr>
            <p:cNvPr id="26" name="Block Arc 25">
              <a:extLst>
                <a:ext uri="{FF2B5EF4-FFF2-40B4-BE49-F238E27FC236}">
                  <a16:creationId xmlns:a16="http://schemas.microsoft.com/office/drawing/2014/main" id="{152569A1-F329-4CD8-9EF3-FD7E812C7B3B}"/>
                </a:ext>
              </a:extLst>
            </p:cNvPr>
            <p:cNvSpPr/>
            <p:nvPr/>
          </p:nvSpPr>
          <p:spPr>
            <a:xfrm>
              <a:off x="1827214" y="1936750"/>
              <a:ext cx="106964" cy="104617"/>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Block Arc 26">
              <a:extLst>
                <a:ext uri="{FF2B5EF4-FFF2-40B4-BE49-F238E27FC236}">
                  <a16:creationId xmlns:a16="http://schemas.microsoft.com/office/drawing/2014/main" id="{820DAB3E-EF16-40F5-A1E3-A1381503E5DD}"/>
                </a:ext>
              </a:extLst>
            </p:cNvPr>
            <p:cNvSpPr/>
            <p:nvPr/>
          </p:nvSpPr>
          <p:spPr>
            <a:xfrm rot="10800000">
              <a:off x="1934178" y="1939498"/>
              <a:ext cx="106962" cy="10186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28" name="Straight Connector 27">
            <a:extLst>
              <a:ext uri="{FF2B5EF4-FFF2-40B4-BE49-F238E27FC236}">
                <a16:creationId xmlns:a16="http://schemas.microsoft.com/office/drawing/2014/main" id="{0E873A74-7D77-4BB7-BD51-2258391AD433}"/>
              </a:ext>
            </a:extLst>
          </p:cNvPr>
          <p:cNvCxnSpPr>
            <a:cxnSpLocks/>
          </p:cNvCxnSpPr>
          <p:nvPr/>
        </p:nvCxnSpPr>
        <p:spPr>
          <a:xfrm>
            <a:off x="4140417" y="1429657"/>
            <a:ext cx="2072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2E9BD8C-C1CE-41A5-A693-D106798C4415}"/>
              </a:ext>
            </a:extLst>
          </p:cNvPr>
          <p:cNvCxnSpPr/>
          <p:nvPr/>
        </p:nvCxnSpPr>
        <p:spPr>
          <a:xfrm>
            <a:off x="4613111" y="1429657"/>
            <a:ext cx="28702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66" name="Group 65">
            <a:extLst>
              <a:ext uri="{FF2B5EF4-FFF2-40B4-BE49-F238E27FC236}">
                <a16:creationId xmlns:a16="http://schemas.microsoft.com/office/drawing/2014/main" id="{B35C88D4-ACEB-4336-9303-B0EE00C718DD}"/>
              </a:ext>
            </a:extLst>
          </p:cNvPr>
          <p:cNvGrpSpPr/>
          <p:nvPr/>
        </p:nvGrpSpPr>
        <p:grpSpPr>
          <a:xfrm>
            <a:off x="4482261" y="1429656"/>
            <a:ext cx="1098462" cy="416625"/>
            <a:chOff x="4434398" y="2021771"/>
            <a:chExt cx="479202" cy="181752"/>
          </a:xfrm>
        </p:grpSpPr>
        <p:cxnSp>
          <p:nvCxnSpPr>
            <p:cNvPr id="47" name="Straight Connector 46">
              <a:extLst>
                <a:ext uri="{FF2B5EF4-FFF2-40B4-BE49-F238E27FC236}">
                  <a16:creationId xmlns:a16="http://schemas.microsoft.com/office/drawing/2014/main" id="{DDBE92E9-05D4-42EE-893A-2258CE36CDFD}"/>
                </a:ext>
              </a:extLst>
            </p:cNvPr>
            <p:cNvCxnSpPr>
              <a:cxnSpLocks/>
            </p:cNvCxnSpPr>
            <p:nvPr/>
          </p:nvCxnSpPr>
          <p:spPr>
            <a:xfrm flipH="1">
              <a:off x="4434398" y="2203519"/>
              <a:ext cx="177819"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48" name="Group 47">
              <a:extLst>
                <a:ext uri="{FF2B5EF4-FFF2-40B4-BE49-F238E27FC236}">
                  <a16:creationId xmlns:a16="http://schemas.microsoft.com/office/drawing/2014/main" id="{CB8B4A67-AAA7-4426-9EC3-B074CE6412C1}"/>
                </a:ext>
              </a:extLst>
            </p:cNvPr>
            <p:cNvGrpSpPr/>
            <p:nvPr/>
          </p:nvGrpSpPr>
          <p:grpSpPr>
            <a:xfrm rot="5400000">
              <a:off x="4523491" y="2081467"/>
              <a:ext cx="181749" cy="62362"/>
              <a:chOff x="3342005" y="1470509"/>
              <a:chExt cx="316944" cy="71899"/>
            </a:xfrm>
          </p:grpSpPr>
          <p:sp>
            <p:nvSpPr>
              <p:cNvPr id="49" name="Block Arc 48">
                <a:extLst>
                  <a:ext uri="{FF2B5EF4-FFF2-40B4-BE49-F238E27FC236}">
                    <a16:creationId xmlns:a16="http://schemas.microsoft.com/office/drawing/2014/main" id="{EFE46690-6EFA-4322-B947-2E767368D82A}"/>
                  </a:ext>
                </a:extLst>
              </p:cNvPr>
              <p:cNvSpPr/>
              <p:nvPr/>
            </p:nvSpPr>
            <p:spPr>
              <a:xfrm>
                <a:off x="3342005"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0" name="Block Arc 49">
                <a:extLst>
                  <a:ext uri="{FF2B5EF4-FFF2-40B4-BE49-F238E27FC236}">
                    <a16:creationId xmlns:a16="http://schemas.microsoft.com/office/drawing/2014/main" id="{3C8D8CFC-8B5A-428C-AC81-FE456E4C2ED0}"/>
                  </a:ext>
                </a:extLst>
              </p:cNvPr>
              <p:cNvSpPr/>
              <p:nvPr/>
            </p:nvSpPr>
            <p:spPr>
              <a:xfrm>
                <a:off x="342138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1" name="Block Arc 50">
                <a:extLst>
                  <a:ext uri="{FF2B5EF4-FFF2-40B4-BE49-F238E27FC236}">
                    <a16:creationId xmlns:a16="http://schemas.microsoft.com/office/drawing/2014/main" id="{13050D32-4702-4CB7-A28C-FBD6691BB8EA}"/>
                  </a:ext>
                </a:extLst>
              </p:cNvPr>
              <p:cNvSpPr/>
              <p:nvPr/>
            </p:nvSpPr>
            <p:spPr>
              <a:xfrm>
                <a:off x="3502342"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2" name="Block Arc 51">
                <a:extLst>
                  <a:ext uri="{FF2B5EF4-FFF2-40B4-BE49-F238E27FC236}">
                    <a16:creationId xmlns:a16="http://schemas.microsoft.com/office/drawing/2014/main" id="{46798556-D476-4ADA-9E55-237EB753FF53}"/>
                  </a:ext>
                </a:extLst>
              </p:cNvPr>
              <p:cNvSpPr/>
              <p:nvPr/>
            </p:nvSpPr>
            <p:spPr>
              <a:xfrm>
                <a:off x="3579891"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3" name="Group 52">
              <a:extLst>
                <a:ext uri="{FF2B5EF4-FFF2-40B4-BE49-F238E27FC236}">
                  <a16:creationId xmlns:a16="http://schemas.microsoft.com/office/drawing/2014/main" id="{BF8C510F-76DE-41AD-B420-0DF34D2FD78C}"/>
                </a:ext>
              </a:extLst>
            </p:cNvPr>
            <p:cNvGrpSpPr/>
            <p:nvPr/>
          </p:nvGrpSpPr>
          <p:grpSpPr>
            <a:xfrm rot="16200000">
              <a:off x="4644352" y="2081468"/>
              <a:ext cx="181749" cy="62362"/>
              <a:chOff x="3342005" y="1470509"/>
              <a:chExt cx="316944" cy="71899"/>
            </a:xfrm>
          </p:grpSpPr>
          <p:sp>
            <p:nvSpPr>
              <p:cNvPr id="54" name="Block Arc 53">
                <a:extLst>
                  <a:ext uri="{FF2B5EF4-FFF2-40B4-BE49-F238E27FC236}">
                    <a16:creationId xmlns:a16="http://schemas.microsoft.com/office/drawing/2014/main" id="{F6805428-4A8F-4D44-B45B-194D27AB68D7}"/>
                  </a:ext>
                </a:extLst>
              </p:cNvPr>
              <p:cNvSpPr/>
              <p:nvPr/>
            </p:nvSpPr>
            <p:spPr>
              <a:xfrm>
                <a:off x="3342005"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5" name="Block Arc 54">
                <a:extLst>
                  <a:ext uri="{FF2B5EF4-FFF2-40B4-BE49-F238E27FC236}">
                    <a16:creationId xmlns:a16="http://schemas.microsoft.com/office/drawing/2014/main" id="{6FC58A65-58D9-4C62-9509-4FB06271EB10}"/>
                  </a:ext>
                </a:extLst>
              </p:cNvPr>
              <p:cNvSpPr/>
              <p:nvPr/>
            </p:nvSpPr>
            <p:spPr>
              <a:xfrm>
                <a:off x="342138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6" name="Block Arc 55">
                <a:extLst>
                  <a:ext uri="{FF2B5EF4-FFF2-40B4-BE49-F238E27FC236}">
                    <a16:creationId xmlns:a16="http://schemas.microsoft.com/office/drawing/2014/main" id="{0297DF9A-40DD-4095-9E8F-3AF1B1316959}"/>
                  </a:ext>
                </a:extLst>
              </p:cNvPr>
              <p:cNvSpPr/>
              <p:nvPr/>
            </p:nvSpPr>
            <p:spPr>
              <a:xfrm>
                <a:off x="3502342"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7" name="Block Arc 56">
                <a:extLst>
                  <a:ext uri="{FF2B5EF4-FFF2-40B4-BE49-F238E27FC236}">
                    <a16:creationId xmlns:a16="http://schemas.microsoft.com/office/drawing/2014/main" id="{98745674-4401-411C-ACFB-EA77A278AB67}"/>
                  </a:ext>
                </a:extLst>
              </p:cNvPr>
              <p:cNvSpPr/>
              <p:nvPr/>
            </p:nvSpPr>
            <p:spPr>
              <a:xfrm>
                <a:off x="3579891"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58" name="Straight Connector 57">
              <a:extLst>
                <a:ext uri="{FF2B5EF4-FFF2-40B4-BE49-F238E27FC236}">
                  <a16:creationId xmlns:a16="http://schemas.microsoft.com/office/drawing/2014/main" id="{285109A7-ED32-4C2D-8F3E-4147F8D9A200}"/>
                </a:ext>
              </a:extLst>
            </p:cNvPr>
            <p:cNvCxnSpPr>
              <a:cxnSpLocks/>
            </p:cNvCxnSpPr>
            <p:nvPr/>
          </p:nvCxnSpPr>
          <p:spPr>
            <a:xfrm>
              <a:off x="4662771" y="2021771"/>
              <a:ext cx="0" cy="181748"/>
            </a:xfrm>
            <a:prstGeom prst="line">
              <a:avLst/>
            </a:prstGeom>
            <a:ln w="1270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8AEC37E4-EA9A-4BDA-99A0-559705BD151E}"/>
                </a:ext>
              </a:extLst>
            </p:cNvPr>
            <p:cNvCxnSpPr>
              <a:cxnSpLocks/>
            </p:cNvCxnSpPr>
            <p:nvPr/>
          </p:nvCxnSpPr>
          <p:spPr>
            <a:xfrm>
              <a:off x="4683408" y="2021771"/>
              <a:ext cx="0" cy="181748"/>
            </a:xfrm>
            <a:prstGeom prst="line">
              <a:avLst/>
            </a:prstGeom>
            <a:ln w="1270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DD90D87-5653-4D64-9F2F-042EBEFB08AD}"/>
                </a:ext>
              </a:extLst>
            </p:cNvPr>
            <p:cNvCxnSpPr>
              <a:cxnSpLocks/>
            </p:cNvCxnSpPr>
            <p:nvPr/>
          </p:nvCxnSpPr>
          <p:spPr>
            <a:xfrm flipH="1">
              <a:off x="4737529" y="2021771"/>
              <a:ext cx="153343"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C856FD9B-0F54-4F43-B220-FE4A887170A7}"/>
                </a:ext>
              </a:extLst>
            </p:cNvPr>
            <p:cNvCxnSpPr>
              <a:cxnSpLocks/>
            </p:cNvCxnSpPr>
            <p:nvPr/>
          </p:nvCxnSpPr>
          <p:spPr>
            <a:xfrm flipH="1">
              <a:off x="4731994" y="2203519"/>
              <a:ext cx="181606"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sp>
        <p:nvSpPr>
          <p:cNvPr id="65" name="Rectangle 64">
            <a:extLst>
              <a:ext uri="{FF2B5EF4-FFF2-40B4-BE49-F238E27FC236}">
                <a16:creationId xmlns:a16="http://schemas.microsoft.com/office/drawing/2014/main" id="{9B95B189-2C16-49F6-9EB0-3FD802DEF6CE}"/>
              </a:ext>
            </a:extLst>
          </p:cNvPr>
          <p:cNvSpPr/>
          <p:nvPr/>
        </p:nvSpPr>
        <p:spPr>
          <a:xfrm>
            <a:off x="3958728" y="2933205"/>
            <a:ext cx="228600" cy="224529"/>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latin typeface="Cambria" panose="02040503050406030204" pitchFamily="18" charset="0"/>
                <a:ea typeface="Cambria" panose="02040503050406030204" pitchFamily="18" charset="0"/>
                <a:cs typeface="Aldhabi" panose="020B0604020202020204" pitchFamily="2" charset="-78"/>
              </a:rPr>
              <a:t>III</a:t>
            </a:r>
            <a:endParaRPr lang="en-US" sz="900"/>
          </a:p>
        </p:txBody>
      </p:sp>
      <p:grpSp>
        <p:nvGrpSpPr>
          <p:cNvPr id="137" name="Group 136">
            <a:extLst>
              <a:ext uri="{FF2B5EF4-FFF2-40B4-BE49-F238E27FC236}">
                <a16:creationId xmlns:a16="http://schemas.microsoft.com/office/drawing/2014/main" id="{E73E5BE4-8C8F-4344-9E63-CE8A62F82D34}"/>
              </a:ext>
            </a:extLst>
          </p:cNvPr>
          <p:cNvGrpSpPr/>
          <p:nvPr/>
        </p:nvGrpSpPr>
        <p:grpSpPr>
          <a:xfrm rot="5400000">
            <a:off x="2847477" y="1940723"/>
            <a:ext cx="148252" cy="823062"/>
            <a:chOff x="227818" y="2031317"/>
            <a:chExt cx="148252" cy="823062"/>
          </a:xfrm>
        </p:grpSpPr>
        <p:cxnSp>
          <p:nvCxnSpPr>
            <p:cNvPr id="74" name="Straight Connector 73">
              <a:extLst>
                <a:ext uri="{FF2B5EF4-FFF2-40B4-BE49-F238E27FC236}">
                  <a16:creationId xmlns:a16="http://schemas.microsoft.com/office/drawing/2014/main" id="{B7DACC50-2404-461E-B192-76000B7F56C4}"/>
                </a:ext>
              </a:extLst>
            </p:cNvPr>
            <p:cNvCxnSpPr>
              <a:cxnSpLocks/>
            </p:cNvCxnSpPr>
            <p:nvPr/>
          </p:nvCxnSpPr>
          <p:spPr>
            <a:xfrm rot="16200000">
              <a:off x="152664" y="2188848"/>
              <a:ext cx="315062"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B96084CF-8553-4309-B95A-140A0DF096C9}"/>
                </a:ext>
              </a:extLst>
            </p:cNvPr>
            <p:cNvGrpSpPr/>
            <p:nvPr/>
          </p:nvGrpSpPr>
          <p:grpSpPr>
            <a:xfrm>
              <a:off x="227818" y="2344870"/>
              <a:ext cx="148252" cy="202686"/>
              <a:chOff x="3380381" y="1574536"/>
              <a:chExt cx="62735" cy="177475"/>
            </a:xfrm>
          </p:grpSpPr>
          <p:cxnSp>
            <p:nvCxnSpPr>
              <p:cNvPr id="77" name="Straight Connector 76">
                <a:extLst>
                  <a:ext uri="{FF2B5EF4-FFF2-40B4-BE49-F238E27FC236}">
                    <a16:creationId xmlns:a16="http://schemas.microsoft.com/office/drawing/2014/main" id="{B105CDCA-2F40-4948-9508-3733A197453A}"/>
                  </a:ext>
                </a:extLst>
              </p:cNvPr>
              <p:cNvCxnSpPr>
                <a:cxnSpLocks/>
              </p:cNvCxnSpPr>
              <p:nvPr/>
            </p:nvCxnSpPr>
            <p:spPr>
              <a:xfrm rot="5400000" flipV="1">
                <a:off x="3421374" y="1568402"/>
                <a:ext cx="15607" cy="27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D5544EF8-17D8-4623-BD4D-F882E64EA455}"/>
                  </a:ext>
                </a:extLst>
              </p:cNvPr>
              <p:cNvCxnSpPr>
                <a:cxnSpLocks/>
              </p:cNvCxnSpPr>
              <p:nvPr/>
            </p:nvCxnSpPr>
            <p:spPr>
              <a:xfrm rot="5400000" flipV="1">
                <a:off x="3395956" y="1603327"/>
                <a:ext cx="32591" cy="61729"/>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6D69F0EB-6B80-44C3-9876-5F451AB925CD}"/>
                  </a:ext>
                </a:extLst>
              </p:cNvPr>
              <p:cNvCxnSpPr>
                <a:cxnSpLocks/>
              </p:cNvCxnSpPr>
              <p:nvPr/>
            </p:nvCxnSpPr>
            <p:spPr>
              <a:xfrm rot="5400000" flipV="1">
                <a:off x="3395303" y="1662207"/>
                <a:ext cx="32591" cy="61729"/>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BF338BF0-73E2-4626-9F5A-27D95AADD8AE}"/>
                  </a:ext>
                </a:extLst>
              </p:cNvPr>
              <p:cNvCxnSpPr>
                <a:cxnSpLocks/>
              </p:cNvCxnSpPr>
              <p:nvPr/>
            </p:nvCxnSpPr>
            <p:spPr>
              <a:xfrm rot="5400000" flipH="1" flipV="1">
                <a:off x="3398318" y="1571973"/>
                <a:ext cx="27235" cy="62361"/>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E56F4A3-E4D7-4BB8-A28B-A99CB6C99FAB}"/>
                  </a:ext>
                </a:extLst>
              </p:cNvPr>
              <p:cNvCxnSpPr>
                <a:cxnSpLocks/>
              </p:cNvCxnSpPr>
              <p:nvPr/>
            </p:nvCxnSpPr>
            <p:spPr>
              <a:xfrm rot="5400000" flipH="1" flipV="1">
                <a:off x="3398318" y="1632577"/>
                <a:ext cx="27235" cy="62361"/>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AEE70A14-4DB2-4970-B1A4-20F059A1904A}"/>
                  </a:ext>
                </a:extLst>
              </p:cNvPr>
              <p:cNvCxnSpPr>
                <a:cxnSpLocks/>
              </p:cNvCxnSpPr>
              <p:nvPr/>
            </p:nvCxnSpPr>
            <p:spPr>
              <a:xfrm rot="5400000" flipV="1">
                <a:off x="3389463" y="1726234"/>
                <a:ext cx="16695" cy="34859"/>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D7EBD32F-B3B9-41AB-9F83-AA9A4A520A9B}"/>
                  </a:ext>
                </a:extLst>
              </p:cNvPr>
              <p:cNvCxnSpPr>
                <a:cxnSpLocks/>
              </p:cNvCxnSpPr>
              <p:nvPr/>
            </p:nvCxnSpPr>
            <p:spPr>
              <a:xfrm rot="5400000" flipH="1" flipV="1">
                <a:off x="3398318" y="1690518"/>
                <a:ext cx="27235" cy="62361"/>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40" name="Straight Connector 139">
              <a:extLst>
                <a:ext uri="{FF2B5EF4-FFF2-40B4-BE49-F238E27FC236}">
                  <a16:creationId xmlns:a16="http://schemas.microsoft.com/office/drawing/2014/main" id="{AE835917-2B93-4711-AD68-1F6A72CF7B8C}"/>
                </a:ext>
              </a:extLst>
            </p:cNvPr>
            <p:cNvCxnSpPr>
              <a:cxnSpLocks/>
            </p:cNvCxnSpPr>
            <p:nvPr/>
          </p:nvCxnSpPr>
          <p:spPr>
            <a:xfrm rot="16200000">
              <a:off x="152664" y="2696848"/>
              <a:ext cx="315062"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id="{07CB86B4-33C5-4A71-B586-B41CC4EFFF0F}"/>
              </a:ext>
            </a:extLst>
          </p:cNvPr>
          <p:cNvCxnSpPr>
            <a:cxnSpLocks/>
          </p:cNvCxnSpPr>
          <p:nvPr/>
        </p:nvCxnSpPr>
        <p:spPr>
          <a:xfrm flipV="1">
            <a:off x="5528618" y="1429656"/>
            <a:ext cx="0" cy="266896"/>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27CF56D-6752-491A-90DE-1644746CBC6C}"/>
              </a:ext>
            </a:extLst>
          </p:cNvPr>
          <p:cNvCxnSpPr/>
          <p:nvPr/>
        </p:nvCxnSpPr>
        <p:spPr>
          <a:xfrm>
            <a:off x="5446241" y="1698060"/>
            <a:ext cx="1656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322888E0-6164-4B76-8CB8-B91443F28E08}"/>
              </a:ext>
            </a:extLst>
          </p:cNvPr>
          <p:cNvCxnSpPr>
            <a:cxnSpLocks/>
          </p:cNvCxnSpPr>
          <p:nvPr/>
        </p:nvCxnSpPr>
        <p:spPr>
          <a:xfrm>
            <a:off x="5471997" y="1725209"/>
            <a:ext cx="1141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4B199E96-A7E3-4673-BA35-0C466B168E2C}"/>
              </a:ext>
            </a:extLst>
          </p:cNvPr>
          <p:cNvCxnSpPr>
            <a:cxnSpLocks/>
          </p:cNvCxnSpPr>
          <p:nvPr/>
        </p:nvCxnSpPr>
        <p:spPr>
          <a:xfrm>
            <a:off x="5494193" y="1753867"/>
            <a:ext cx="6975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89C0457E-6607-4447-9CDC-4A76C2850A08}"/>
              </a:ext>
            </a:extLst>
          </p:cNvPr>
          <p:cNvCxnSpPr>
            <a:cxnSpLocks/>
          </p:cNvCxnSpPr>
          <p:nvPr/>
        </p:nvCxnSpPr>
        <p:spPr>
          <a:xfrm flipV="1">
            <a:off x="4485142" y="1846272"/>
            <a:ext cx="0" cy="2380177"/>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6A369293-51EC-49EC-94A2-6B4DB91977A8}"/>
              </a:ext>
            </a:extLst>
          </p:cNvPr>
          <p:cNvCxnSpPr/>
          <p:nvPr/>
        </p:nvCxnSpPr>
        <p:spPr>
          <a:xfrm>
            <a:off x="4402765" y="4226449"/>
            <a:ext cx="1656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DF7B89B3-1F95-44D2-B167-2C036F9A3802}"/>
              </a:ext>
            </a:extLst>
          </p:cNvPr>
          <p:cNvCxnSpPr>
            <a:cxnSpLocks/>
          </p:cNvCxnSpPr>
          <p:nvPr/>
        </p:nvCxnSpPr>
        <p:spPr>
          <a:xfrm>
            <a:off x="4428521" y="4253598"/>
            <a:ext cx="1141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6E33FA7D-DBD3-4C18-AEB1-670A6D04012A}"/>
              </a:ext>
            </a:extLst>
          </p:cNvPr>
          <p:cNvCxnSpPr>
            <a:cxnSpLocks/>
          </p:cNvCxnSpPr>
          <p:nvPr/>
        </p:nvCxnSpPr>
        <p:spPr>
          <a:xfrm>
            <a:off x="4450717" y="4282256"/>
            <a:ext cx="69758" cy="0"/>
          </a:xfrm>
          <a:prstGeom prst="line">
            <a:avLst/>
          </a:prstGeom>
        </p:spPr>
        <p:style>
          <a:lnRef idx="1">
            <a:schemeClr val="accent1"/>
          </a:lnRef>
          <a:fillRef idx="0">
            <a:schemeClr val="accent1"/>
          </a:fillRef>
          <a:effectRef idx="0">
            <a:schemeClr val="accent1"/>
          </a:effectRef>
          <a:fontRef idx="minor">
            <a:schemeClr val="tx1"/>
          </a:fontRef>
        </p:style>
      </p:cxnSp>
      <p:sp>
        <p:nvSpPr>
          <p:cNvPr id="91" name="Rectangle 90">
            <a:extLst>
              <a:ext uri="{FF2B5EF4-FFF2-40B4-BE49-F238E27FC236}">
                <a16:creationId xmlns:a16="http://schemas.microsoft.com/office/drawing/2014/main" id="{F5BB00CF-DA68-48F6-9A31-B3527E1778ED}"/>
              </a:ext>
            </a:extLst>
          </p:cNvPr>
          <p:cNvSpPr/>
          <p:nvPr/>
        </p:nvSpPr>
        <p:spPr>
          <a:xfrm>
            <a:off x="2043121" y="1083015"/>
            <a:ext cx="228600" cy="224529"/>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latin typeface="Cambria" panose="02040503050406030204" pitchFamily="18" charset="0"/>
                <a:ea typeface="Cambria" panose="02040503050406030204" pitchFamily="18" charset="0"/>
              </a:rPr>
              <a:t>I</a:t>
            </a:r>
          </a:p>
        </p:txBody>
      </p:sp>
      <p:sp>
        <p:nvSpPr>
          <p:cNvPr id="92" name="Rectangle 91">
            <a:extLst>
              <a:ext uri="{FF2B5EF4-FFF2-40B4-BE49-F238E27FC236}">
                <a16:creationId xmlns:a16="http://schemas.microsoft.com/office/drawing/2014/main" id="{D9A6D870-8545-4B52-A292-DD08A217EB8F}"/>
              </a:ext>
            </a:extLst>
          </p:cNvPr>
          <p:cNvSpPr/>
          <p:nvPr/>
        </p:nvSpPr>
        <p:spPr>
          <a:xfrm>
            <a:off x="3170650" y="1861053"/>
            <a:ext cx="228600" cy="224529"/>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latin typeface="Cambria" panose="02040503050406030204" pitchFamily="18" charset="0"/>
                <a:ea typeface="Cambria" panose="02040503050406030204" pitchFamily="18" charset="0"/>
              </a:rPr>
              <a:t>II</a:t>
            </a:r>
          </a:p>
        </p:txBody>
      </p:sp>
      <p:cxnSp>
        <p:nvCxnSpPr>
          <p:cNvPr id="93" name="Straight Connector 92">
            <a:extLst>
              <a:ext uri="{FF2B5EF4-FFF2-40B4-BE49-F238E27FC236}">
                <a16:creationId xmlns:a16="http://schemas.microsoft.com/office/drawing/2014/main" id="{BD696BA9-F830-41A1-ABCB-9A0D7F090B0A}"/>
              </a:ext>
            </a:extLst>
          </p:cNvPr>
          <p:cNvCxnSpPr/>
          <p:nvPr/>
        </p:nvCxnSpPr>
        <p:spPr>
          <a:xfrm>
            <a:off x="782537" y="1429657"/>
            <a:ext cx="287020" cy="0"/>
          </a:xfrm>
          <a:prstGeom prst="line">
            <a:avLst/>
          </a:prstGeom>
        </p:spPr>
        <p:style>
          <a:lnRef idx="1">
            <a:schemeClr val="accent1"/>
          </a:lnRef>
          <a:fillRef idx="0">
            <a:schemeClr val="accent1"/>
          </a:fillRef>
          <a:effectRef idx="0">
            <a:schemeClr val="accent1"/>
          </a:effectRef>
          <a:fontRef idx="minor">
            <a:schemeClr val="tx1"/>
          </a:fontRef>
        </p:style>
      </p:cxnSp>
      <p:sp>
        <p:nvSpPr>
          <p:cNvPr id="94" name="Oval 93">
            <a:extLst>
              <a:ext uri="{FF2B5EF4-FFF2-40B4-BE49-F238E27FC236}">
                <a16:creationId xmlns:a16="http://schemas.microsoft.com/office/drawing/2014/main" id="{555EE651-25CD-47FC-8326-78438CBEDB36}"/>
              </a:ext>
            </a:extLst>
          </p:cNvPr>
          <p:cNvSpPr/>
          <p:nvPr/>
        </p:nvSpPr>
        <p:spPr>
          <a:xfrm>
            <a:off x="523512" y="2468435"/>
            <a:ext cx="524256" cy="524256"/>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IN" sz="900">
                <a:solidFill>
                  <a:schemeClr val="tx1"/>
                </a:solidFill>
              </a:rPr>
              <a:t>Source</a:t>
            </a:r>
          </a:p>
        </p:txBody>
      </p:sp>
      <p:cxnSp>
        <p:nvCxnSpPr>
          <p:cNvPr id="96" name="Straight Connector 95">
            <a:extLst>
              <a:ext uri="{FF2B5EF4-FFF2-40B4-BE49-F238E27FC236}">
                <a16:creationId xmlns:a16="http://schemas.microsoft.com/office/drawing/2014/main" id="{11BD66E9-CDA7-44E4-A0BE-948A9F1F39F4}"/>
              </a:ext>
            </a:extLst>
          </p:cNvPr>
          <p:cNvCxnSpPr/>
          <p:nvPr/>
        </p:nvCxnSpPr>
        <p:spPr>
          <a:xfrm>
            <a:off x="782537" y="1429656"/>
            <a:ext cx="0" cy="1031978"/>
          </a:xfrm>
          <a:prstGeom prst="line">
            <a:avLst/>
          </a:prstGeom>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C5FCD973-7F52-440C-9B58-3DAE3292B7C0}"/>
              </a:ext>
            </a:extLst>
          </p:cNvPr>
          <p:cNvCxnSpPr>
            <a:cxnSpLocks/>
          </p:cNvCxnSpPr>
          <p:nvPr/>
        </p:nvCxnSpPr>
        <p:spPr>
          <a:xfrm>
            <a:off x="782537" y="2990232"/>
            <a:ext cx="0" cy="1039889"/>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0B56AC7F-6433-41AE-93DA-46038B2CDAA7}"/>
              </a:ext>
            </a:extLst>
          </p:cNvPr>
          <p:cNvCxnSpPr>
            <a:cxnSpLocks/>
          </p:cNvCxnSpPr>
          <p:nvPr/>
        </p:nvCxnSpPr>
        <p:spPr>
          <a:xfrm>
            <a:off x="779380" y="4027714"/>
            <a:ext cx="3702877" cy="0"/>
          </a:xfrm>
          <a:prstGeom prst="line">
            <a:avLst/>
          </a:prstGeom>
        </p:spPr>
        <p:style>
          <a:lnRef idx="1">
            <a:schemeClr val="accent1"/>
          </a:lnRef>
          <a:fillRef idx="0">
            <a:schemeClr val="accent1"/>
          </a:fillRef>
          <a:effectRef idx="0">
            <a:schemeClr val="accent1"/>
          </a:effectRef>
          <a:fontRef idx="minor">
            <a:schemeClr val="tx1"/>
          </a:fontRef>
        </p:style>
      </p:cxnSp>
      <p:sp>
        <p:nvSpPr>
          <p:cNvPr id="102" name="Oval 101">
            <a:extLst>
              <a:ext uri="{FF2B5EF4-FFF2-40B4-BE49-F238E27FC236}">
                <a16:creationId xmlns:a16="http://schemas.microsoft.com/office/drawing/2014/main" id="{93E363C2-5428-40F7-B296-C8073C5DC87E}"/>
              </a:ext>
            </a:extLst>
          </p:cNvPr>
          <p:cNvSpPr/>
          <p:nvPr/>
        </p:nvSpPr>
        <p:spPr>
          <a:xfrm>
            <a:off x="5181893" y="1769557"/>
            <a:ext cx="55436" cy="5543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3" name="Oval 102">
            <a:extLst>
              <a:ext uri="{FF2B5EF4-FFF2-40B4-BE49-F238E27FC236}">
                <a16:creationId xmlns:a16="http://schemas.microsoft.com/office/drawing/2014/main" id="{06268AD6-6AFD-4896-8E17-9E2E286783F8}"/>
              </a:ext>
            </a:extLst>
          </p:cNvPr>
          <p:cNvSpPr/>
          <p:nvPr/>
        </p:nvSpPr>
        <p:spPr>
          <a:xfrm>
            <a:off x="4834483" y="1459015"/>
            <a:ext cx="55436" cy="5543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05" name="Straight Connector 104">
            <a:extLst>
              <a:ext uri="{FF2B5EF4-FFF2-40B4-BE49-F238E27FC236}">
                <a16:creationId xmlns:a16="http://schemas.microsoft.com/office/drawing/2014/main" id="{640DE183-D5DA-4C88-B416-7D7A034A9427}"/>
              </a:ext>
            </a:extLst>
          </p:cNvPr>
          <p:cNvCxnSpPr>
            <a:cxnSpLocks/>
          </p:cNvCxnSpPr>
          <p:nvPr/>
        </p:nvCxnSpPr>
        <p:spPr>
          <a:xfrm flipV="1">
            <a:off x="5580971" y="1846273"/>
            <a:ext cx="0" cy="417882"/>
          </a:xfrm>
          <a:prstGeom prst="line">
            <a:avLst/>
          </a:prstGeom>
          <a:ln>
            <a:headEnd type="triangle"/>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6526F929-BCDB-421C-99F0-1B2B7BBED962}"/>
              </a:ext>
            </a:extLst>
          </p:cNvPr>
          <p:cNvCxnSpPr>
            <a:cxnSpLocks/>
          </p:cNvCxnSpPr>
          <p:nvPr/>
        </p:nvCxnSpPr>
        <p:spPr>
          <a:xfrm>
            <a:off x="5580971" y="2366054"/>
            <a:ext cx="0" cy="340834"/>
          </a:xfrm>
          <a:prstGeom prst="line">
            <a:avLst/>
          </a:prstGeom>
          <a:ln>
            <a:headEnd type="triangle"/>
          </a:ln>
        </p:spPr>
        <p:style>
          <a:lnRef idx="1">
            <a:schemeClr val="accent1"/>
          </a:lnRef>
          <a:fillRef idx="0">
            <a:schemeClr val="accent1"/>
          </a:fillRef>
          <a:effectRef idx="0">
            <a:schemeClr val="accent1"/>
          </a:effectRef>
          <a:fontRef idx="minor">
            <a:schemeClr val="tx1"/>
          </a:fontRef>
        </p:style>
      </p:cxnSp>
      <p:grpSp>
        <p:nvGrpSpPr>
          <p:cNvPr id="113" name="Group 112">
            <a:extLst>
              <a:ext uri="{FF2B5EF4-FFF2-40B4-BE49-F238E27FC236}">
                <a16:creationId xmlns:a16="http://schemas.microsoft.com/office/drawing/2014/main" id="{598F0A6A-2991-47E6-AFB2-ADF754F104AD}"/>
              </a:ext>
            </a:extLst>
          </p:cNvPr>
          <p:cNvGrpSpPr/>
          <p:nvPr/>
        </p:nvGrpSpPr>
        <p:grpSpPr>
          <a:xfrm rot="5400000">
            <a:off x="5335785" y="2544782"/>
            <a:ext cx="165663" cy="324211"/>
            <a:chOff x="5089916" y="2373084"/>
            <a:chExt cx="165663" cy="324211"/>
          </a:xfrm>
        </p:grpSpPr>
        <p:cxnSp>
          <p:nvCxnSpPr>
            <p:cNvPr id="109" name="Straight Connector 108">
              <a:extLst>
                <a:ext uri="{FF2B5EF4-FFF2-40B4-BE49-F238E27FC236}">
                  <a16:creationId xmlns:a16="http://schemas.microsoft.com/office/drawing/2014/main" id="{DDA19429-B79E-4E4D-9227-1AB48F4C0AE9}"/>
                </a:ext>
              </a:extLst>
            </p:cNvPr>
            <p:cNvCxnSpPr>
              <a:cxnSpLocks/>
            </p:cNvCxnSpPr>
            <p:nvPr/>
          </p:nvCxnSpPr>
          <p:spPr>
            <a:xfrm flipV="1">
              <a:off x="5172293" y="2373084"/>
              <a:ext cx="0" cy="26689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0B833515-28C3-4C4C-9DB0-3572380A3E2B}"/>
                </a:ext>
              </a:extLst>
            </p:cNvPr>
            <p:cNvCxnSpPr/>
            <p:nvPr/>
          </p:nvCxnSpPr>
          <p:spPr>
            <a:xfrm>
              <a:off x="5089916" y="2641488"/>
              <a:ext cx="1656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518AF28-128A-4CE3-B112-737173294006}"/>
                </a:ext>
              </a:extLst>
            </p:cNvPr>
            <p:cNvCxnSpPr>
              <a:cxnSpLocks/>
            </p:cNvCxnSpPr>
            <p:nvPr/>
          </p:nvCxnSpPr>
          <p:spPr>
            <a:xfrm>
              <a:off x="5115672" y="2668637"/>
              <a:ext cx="1141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2B1E4F92-2989-4108-B59F-9B7FCC35569A}"/>
                </a:ext>
              </a:extLst>
            </p:cNvPr>
            <p:cNvCxnSpPr>
              <a:cxnSpLocks/>
            </p:cNvCxnSpPr>
            <p:nvPr/>
          </p:nvCxnSpPr>
          <p:spPr>
            <a:xfrm>
              <a:off x="5137868" y="2697295"/>
              <a:ext cx="69758"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14" name="Rectangle 113">
            <a:extLst>
              <a:ext uri="{FF2B5EF4-FFF2-40B4-BE49-F238E27FC236}">
                <a16:creationId xmlns:a16="http://schemas.microsoft.com/office/drawing/2014/main" id="{B404A8DE-97E2-4BB5-A025-926BFAC387EF}"/>
              </a:ext>
            </a:extLst>
          </p:cNvPr>
          <p:cNvSpPr/>
          <p:nvPr/>
        </p:nvSpPr>
        <p:spPr>
          <a:xfrm>
            <a:off x="5498003" y="2138829"/>
            <a:ext cx="165659" cy="358555"/>
          </a:xfrm>
          <a:prstGeom prst="rect">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15" name="Group 114">
            <a:extLst>
              <a:ext uri="{FF2B5EF4-FFF2-40B4-BE49-F238E27FC236}">
                <a16:creationId xmlns:a16="http://schemas.microsoft.com/office/drawing/2014/main" id="{44655E07-EA37-442B-9D5E-69499EDA480C}"/>
              </a:ext>
            </a:extLst>
          </p:cNvPr>
          <p:cNvGrpSpPr/>
          <p:nvPr/>
        </p:nvGrpSpPr>
        <p:grpSpPr>
          <a:xfrm>
            <a:off x="3737930" y="2971891"/>
            <a:ext cx="132606" cy="109032"/>
            <a:chOff x="3268133" y="1617133"/>
            <a:chExt cx="190500" cy="156634"/>
          </a:xfrm>
        </p:grpSpPr>
        <p:sp>
          <p:nvSpPr>
            <p:cNvPr id="116" name="Isosceles Triangle 115">
              <a:extLst>
                <a:ext uri="{FF2B5EF4-FFF2-40B4-BE49-F238E27FC236}">
                  <a16:creationId xmlns:a16="http://schemas.microsoft.com/office/drawing/2014/main" id="{CFD6EF03-1332-42E5-8286-CB2FA5BB9445}"/>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7" name="Straight Connector 116">
              <a:extLst>
                <a:ext uri="{FF2B5EF4-FFF2-40B4-BE49-F238E27FC236}">
                  <a16:creationId xmlns:a16="http://schemas.microsoft.com/office/drawing/2014/main" id="{80070269-FB9F-4DCB-ABC5-FBB582981980}"/>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18" name="Straight Connector 117">
            <a:extLst>
              <a:ext uri="{FF2B5EF4-FFF2-40B4-BE49-F238E27FC236}">
                <a16:creationId xmlns:a16="http://schemas.microsoft.com/office/drawing/2014/main" id="{AA05762F-D8A7-4C3E-AB37-B931052D931A}"/>
              </a:ext>
            </a:extLst>
          </p:cNvPr>
          <p:cNvCxnSpPr>
            <a:cxnSpLocks/>
            <a:stCxn id="116" idx="0"/>
          </p:cNvCxnSpPr>
          <p:nvPr/>
        </p:nvCxnSpPr>
        <p:spPr>
          <a:xfrm flipV="1">
            <a:off x="3804233" y="1429657"/>
            <a:ext cx="551" cy="1542234"/>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39C1368E-C85E-41CB-B84B-270E00DA37D9}"/>
              </a:ext>
            </a:extLst>
          </p:cNvPr>
          <p:cNvCxnSpPr>
            <a:cxnSpLocks/>
          </p:cNvCxnSpPr>
          <p:nvPr/>
        </p:nvCxnSpPr>
        <p:spPr>
          <a:xfrm flipV="1">
            <a:off x="3797570" y="3076788"/>
            <a:ext cx="0" cy="945422"/>
          </a:xfrm>
          <a:prstGeom prst="line">
            <a:avLst/>
          </a:prstGeom>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61D84343-F46D-40A3-A0F3-815C3D711C71}"/>
              </a:ext>
            </a:extLst>
          </p:cNvPr>
          <p:cNvGrpSpPr/>
          <p:nvPr/>
        </p:nvGrpSpPr>
        <p:grpSpPr>
          <a:xfrm rot="10800000">
            <a:off x="3304191" y="2126031"/>
            <a:ext cx="226478" cy="237780"/>
            <a:chOff x="3268133" y="1573761"/>
            <a:chExt cx="190500" cy="200006"/>
          </a:xfrm>
        </p:grpSpPr>
        <p:sp>
          <p:nvSpPr>
            <p:cNvPr id="124" name="Isosceles Triangle 123">
              <a:extLst>
                <a:ext uri="{FF2B5EF4-FFF2-40B4-BE49-F238E27FC236}">
                  <a16:creationId xmlns:a16="http://schemas.microsoft.com/office/drawing/2014/main" id="{048FD2E7-305E-4D7D-8C24-6DE47F258909}"/>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5" name="Straight Connector 124">
              <a:extLst>
                <a:ext uri="{FF2B5EF4-FFF2-40B4-BE49-F238E27FC236}">
                  <a16:creationId xmlns:a16="http://schemas.microsoft.com/office/drawing/2014/main" id="{15E9609C-DEF7-4F85-9675-53D68AE13DFC}"/>
                </a:ext>
              </a:extLst>
            </p:cNvPr>
            <p:cNvCxnSpPr/>
            <p:nvPr/>
          </p:nvCxnSpPr>
          <p:spPr>
            <a:xfrm>
              <a:off x="3268133" y="1619269"/>
              <a:ext cx="1905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231BF15-78B0-46F8-BDEA-DE34FE02E916}"/>
                </a:ext>
              </a:extLst>
            </p:cNvPr>
            <p:cNvCxnSpPr>
              <a:cxnSpLocks/>
            </p:cNvCxnSpPr>
            <p:nvPr/>
          </p:nvCxnSpPr>
          <p:spPr>
            <a:xfrm rot="10800000" flipH="1">
              <a:off x="3388076" y="1573761"/>
              <a:ext cx="46212" cy="47645"/>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26" name="Straight Connector 125">
            <a:extLst>
              <a:ext uri="{FF2B5EF4-FFF2-40B4-BE49-F238E27FC236}">
                <a16:creationId xmlns:a16="http://schemas.microsoft.com/office/drawing/2014/main" id="{2D2458DF-F391-47AC-8DC5-9251EAD1294C}"/>
              </a:ext>
            </a:extLst>
          </p:cNvPr>
          <p:cNvCxnSpPr>
            <a:cxnSpLocks/>
          </p:cNvCxnSpPr>
          <p:nvPr/>
        </p:nvCxnSpPr>
        <p:spPr>
          <a:xfrm flipV="1">
            <a:off x="3420199" y="1429656"/>
            <a:ext cx="0" cy="706739"/>
          </a:xfrm>
          <a:prstGeom prst="line">
            <a:avLst/>
          </a:prstGeom>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937EA1C9-8C78-4CA6-8354-B0C8B68F0091}"/>
              </a:ext>
            </a:extLst>
          </p:cNvPr>
          <p:cNvCxnSpPr>
            <a:cxnSpLocks/>
          </p:cNvCxnSpPr>
          <p:nvPr/>
        </p:nvCxnSpPr>
        <p:spPr>
          <a:xfrm flipV="1">
            <a:off x="3415482" y="2293258"/>
            <a:ext cx="0" cy="1728952"/>
          </a:xfrm>
          <a:prstGeom prst="line">
            <a:avLst/>
          </a:prstGeom>
        </p:spPr>
        <p:style>
          <a:lnRef idx="1">
            <a:schemeClr val="accent1"/>
          </a:lnRef>
          <a:fillRef idx="0">
            <a:schemeClr val="accent1"/>
          </a:fillRef>
          <a:effectRef idx="0">
            <a:schemeClr val="accent1"/>
          </a:effectRef>
          <a:fontRef idx="minor">
            <a:schemeClr val="tx1"/>
          </a:fontRef>
        </p:style>
      </p:cxnSp>
      <p:grpSp>
        <p:nvGrpSpPr>
          <p:cNvPr id="175" name="Group 174">
            <a:extLst>
              <a:ext uri="{FF2B5EF4-FFF2-40B4-BE49-F238E27FC236}">
                <a16:creationId xmlns:a16="http://schemas.microsoft.com/office/drawing/2014/main" id="{240CD49F-927C-4DA6-8330-81AB27578C1A}"/>
              </a:ext>
            </a:extLst>
          </p:cNvPr>
          <p:cNvGrpSpPr/>
          <p:nvPr/>
        </p:nvGrpSpPr>
        <p:grpSpPr>
          <a:xfrm>
            <a:off x="3043052" y="2919834"/>
            <a:ext cx="148252" cy="1102376"/>
            <a:chOff x="227818" y="2344870"/>
            <a:chExt cx="148252" cy="1102376"/>
          </a:xfrm>
        </p:grpSpPr>
        <p:grpSp>
          <p:nvGrpSpPr>
            <p:cNvPr id="177" name="Group 176">
              <a:extLst>
                <a:ext uri="{FF2B5EF4-FFF2-40B4-BE49-F238E27FC236}">
                  <a16:creationId xmlns:a16="http://schemas.microsoft.com/office/drawing/2014/main" id="{30207824-D2C7-4DF6-AC15-81A938A324BA}"/>
                </a:ext>
              </a:extLst>
            </p:cNvPr>
            <p:cNvGrpSpPr/>
            <p:nvPr/>
          </p:nvGrpSpPr>
          <p:grpSpPr>
            <a:xfrm>
              <a:off x="227818" y="2344870"/>
              <a:ext cx="148252" cy="202686"/>
              <a:chOff x="3380381" y="1574536"/>
              <a:chExt cx="62735" cy="177475"/>
            </a:xfrm>
          </p:grpSpPr>
          <p:cxnSp>
            <p:nvCxnSpPr>
              <p:cNvPr id="179" name="Straight Connector 178">
                <a:extLst>
                  <a:ext uri="{FF2B5EF4-FFF2-40B4-BE49-F238E27FC236}">
                    <a16:creationId xmlns:a16="http://schemas.microsoft.com/office/drawing/2014/main" id="{0A671E77-A383-4E06-B8C1-D3CE52E373DF}"/>
                  </a:ext>
                </a:extLst>
              </p:cNvPr>
              <p:cNvCxnSpPr>
                <a:cxnSpLocks/>
              </p:cNvCxnSpPr>
              <p:nvPr/>
            </p:nvCxnSpPr>
            <p:spPr>
              <a:xfrm rot="5400000" flipV="1">
                <a:off x="3421374" y="1568402"/>
                <a:ext cx="15607" cy="27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3B032E76-9C15-4319-A415-A38E69FE19BF}"/>
                  </a:ext>
                </a:extLst>
              </p:cNvPr>
              <p:cNvCxnSpPr>
                <a:cxnSpLocks/>
              </p:cNvCxnSpPr>
              <p:nvPr/>
            </p:nvCxnSpPr>
            <p:spPr>
              <a:xfrm rot="5400000" flipV="1">
                <a:off x="3395956" y="1603327"/>
                <a:ext cx="32591" cy="6172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06E1B50B-41B8-48BF-9F32-1443C2770084}"/>
                  </a:ext>
                </a:extLst>
              </p:cNvPr>
              <p:cNvCxnSpPr>
                <a:cxnSpLocks/>
              </p:cNvCxnSpPr>
              <p:nvPr/>
            </p:nvCxnSpPr>
            <p:spPr>
              <a:xfrm rot="5400000" flipV="1">
                <a:off x="3395303" y="1662207"/>
                <a:ext cx="32591" cy="6172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BD0C8473-2EF2-413C-9064-7BB1D55B8C6D}"/>
                  </a:ext>
                </a:extLst>
              </p:cNvPr>
              <p:cNvCxnSpPr>
                <a:cxnSpLocks/>
              </p:cNvCxnSpPr>
              <p:nvPr/>
            </p:nvCxnSpPr>
            <p:spPr>
              <a:xfrm rot="5400000" flipH="1" flipV="1">
                <a:off x="3398318" y="1571973"/>
                <a:ext cx="27235" cy="623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F2ABE621-05A4-429F-9A15-39E733D36012}"/>
                  </a:ext>
                </a:extLst>
              </p:cNvPr>
              <p:cNvCxnSpPr>
                <a:cxnSpLocks/>
              </p:cNvCxnSpPr>
              <p:nvPr/>
            </p:nvCxnSpPr>
            <p:spPr>
              <a:xfrm rot="5400000" flipH="1" flipV="1">
                <a:off x="3398318" y="1632577"/>
                <a:ext cx="27235" cy="623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3579FCD5-DF93-4C06-941F-F3BA2E7D630F}"/>
                  </a:ext>
                </a:extLst>
              </p:cNvPr>
              <p:cNvCxnSpPr>
                <a:cxnSpLocks/>
              </p:cNvCxnSpPr>
              <p:nvPr/>
            </p:nvCxnSpPr>
            <p:spPr>
              <a:xfrm rot="5400000" flipV="1">
                <a:off x="3389463" y="1726234"/>
                <a:ext cx="16695" cy="3485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046380FA-1C80-4F0C-988B-3E04CF6E9DB8}"/>
                  </a:ext>
                </a:extLst>
              </p:cNvPr>
              <p:cNvCxnSpPr>
                <a:cxnSpLocks/>
              </p:cNvCxnSpPr>
              <p:nvPr/>
            </p:nvCxnSpPr>
            <p:spPr>
              <a:xfrm rot="5400000" flipH="1" flipV="1">
                <a:off x="3398318" y="1690518"/>
                <a:ext cx="27235" cy="62361"/>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78" name="Straight Connector 177">
              <a:extLst>
                <a:ext uri="{FF2B5EF4-FFF2-40B4-BE49-F238E27FC236}">
                  <a16:creationId xmlns:a16="http://schemas.microsoft.com/office/drawing/2014/main" id="{999839C6-71C9-49EA-A23F-19B4A068F1A3}"/>
                </a:ext>
              </a:extLst>
            </p:cNvPr>
            <p:cNvCxnSpPr>
              <a:cxnSpLocks/>
            </p:cNvCxnSpPr>
            <p:nvPr/>
          </p:nvCxnSpPr>
          <p:spPr>
            <a:xfrm flipV="1">
              <a:off x="310195" y="2544397"/>
              <a:ext cx="0" cy="902849"/>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90" name="Group 189">
            <a:extLst>
              <a:ext uri="{FF2B5EF4-FFF2-40B4-BE49-F238E27FC236}">
                <a16:creationId xmlns:a16="http://schemas.microsoft.com/office/drawing/2014/main" id="{3457894F-9B97-464E-AFEE-80FA5D298887}"/>
              </a:ext>
            </a:extLst>
          </p:cNvPr>
          <p:cNvGrpSpPr/>
          <p:nvPr/>
        </p:nvGrpSpPr>
        <p:grpSpPr>
          <a:xfrm>
            <a:off x="2696427" y="2055214"/>
            <a:ext cx="433070" cy="867301"/>
            <a:chOff x="2454402" y="2055214"/>
            <a:chExt cx="433070" cy="867301"/>
          </a:xfrm>
        </p:grpSpPr>
        <p:cxnSp>
          <p:nvCxnSpPr>
            <p:cNvPr id="141" name="Straight Connector 140">
              <a:extLst>
                <a:ext uri="{FF2B5EF4-FFF2-40B4-BE49-F238E27FC236}">
                  <a16:creationId xmlns:a16="http://schemas.microsoft.com/office/drawing/2014/main" id="{343C66C8-5F62-43E9-BAB3-FE5BEFFE77E1}"/>
                </a:ext>
              </a:extLst>
            </p:cNvPr>
            <p:cNvCxnSpPr>
              <a:cxnSpLocks/>
            </p:cNvCxnSpPr>
            <p:nvPr/>
          </p:nvCxnSpPr>
          <p:spPr>
            <a:xfrm>
              <a:off x="2638552" y="2055214"/>
              <a:ext cx="0" cy="15052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E701E19D-D828-48A4-A1FA-F58820F7222A}"/>
                </a:ext>
              </a:extLst>
            </p:cNvPr>
            <p:cNvCxnSpPr>
              <a:cxnSpLocks/>
            </p:cNvCxnSpPr>
            <p:nvPr/>
          </p:nvCxnSpPr>
          <p:spPr>
            <a:xfrm>
              <a:off x="2699512" y="2055214"/>
              <a:ext cx="0" cy="15052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1C010FFF-9BC6-4593-B433-180CA844CA24}"/>
                </a:ext>
              </a:extLst>
            </p:cNvPr>
            <p:cNvCxnSpPr>
              <a:cxnSpLocks/>
            </p:cNvCxnSpPr>
            <p:nvPr/>
          </p:nvCxnSpPr>
          <p:spPr>
            <a:xfrm>
              <a:off x="2454402" y="2138572"/>
              <a:ext cx="1841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A1A60C68-0502-473B-A730-05F027C3FDDE}"/>
                </a:ext>
              </a:extLst>
            </p:cNvPr>
            <p:cNvCxnSpPr>
              <a:cxnSpLocks/>
            </p:cNvCxnSpPr>
            <p:nvPr/>
          </p:nvCxnSpPr>
          <p:spPr>
            <a:xfrm>
              <a:off x="2703322" y="2138572"/>
              <a:ext cx="1841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CFA3343D-C8F2-41D2-B9DE-CC1EF9AA98DE}"/>
                </a:ext>
              </a:extLst>
            </p:cNvPr>
            <p:cNvCxnSpPr>
              <a:cxnSpLocks/>
            </p:cNvCxnSpPr>
            <p:nvPr/>
          </p:nvCxnSpPr>
          <p:spPr>
            <a:xfrm>
              <a:off x="2887472" y="2134508"/>
              <a:ext cx="0" cy="788007"/>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EB2D5042-9805-48F7-A65C-09A1465EC54F}"/>
                </a:ext>
              </a:extLst>
            </p:cNvPr>
            <p:cNvCxnSpPr>
              <a:cxnSpLocks/>
            </p:cNvCxnSpPr>
            <p:nvPr/>
          </p:nvCxnSpPr>
          <p:spPr>
            <a:xfrm>
              <a:off x="2460752" y="2142128"/>
              <a:ext cx="0" cy="225996"/>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91" name="Group 190">
            <a:extLst>
              <a:ext uri="{FF2B5EF4-FFF2-40B4-BE49-F238E27FC236}">
                <a16:creationId xmlns:a16="http://schemas.microsoft.com/office/drawing/2014/main" id="{0F4A6974-814E-4FEA-8151-E5B691E492A7}"/>
              </a:ext>
            </a:extLst>
          </p:cNvPr>
          <p:cNvGrpSpPr/>
          <p:nvPr/>
        </p:nvGrpSpPr>
        <p:grpSpPr>
          <a:xfrm rot="16200000">
            <a:off x="2758475" y="2866997"/>
            <a:ext cx="438963" cy="305634"/>
            <a:chOff x="2454402" y="2055214"/>
            <a:chExt cx="433071" cy="301531"/>
          </a:xfrm>
        </p:grpSpPr>
        <p:cxnSp>
          <p:nvCxnSpPr>
            <p:cNvPr id="192" name="Straight Connector 191">
              <a:extLst>
                <a:ext uri="{FF2B5EF4-FFF2-40B4-BE49-F238E27FC236}">
                  <a16:creationId xmlns:a16="http://schemas.microsoft.com/office/drawing/2014/main" id="{D2608967-2953-4CB1-9257-BAC901070FA4}"/>
                </a:ext>
              </a:extLst>
            </p:cNvPr>
            <p:cNvCxnSpPr>
              <a:cxnSpLocks/>
            </p:cNvCxnSpPr>
            <p:nvPr/>
          </p:nvCxnSpPr>
          <p:spPr>
            <a:xfrm>
              <a:off x="2638552" y="2055214"/>
              <a:ext cx="0" cy="150522"/>
            </a:xfrm>
            <a:prstGeom prst="line">
              <a:avLst/>
            </a:prstGeom>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0E72EB96-DEB5-425F-A9F9-AB71B304D092}"/>
                </a:ext>
              </a:extLst>
            </p:cNvPr>
            <p:cNvCxnSpPr>
              <a:cxnSpLocks/>
            </p:cNvCxnSpPr>
            <p:nvPr/>
          </p:nvCxnSpPr>
          <p:spPr>
            <a:xfrm>
              <a:off x="2699512" y="2055214"/>
              <a:ext cx="0" cy="150522"/>
            </a:xfrm>
            <a:prstGeom prst="line">
              <a:avLst/>
            </a:prstGeom>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9341FBD9-0BEE-427C-940D-DFEAF98064F4}"/>
                </a:ext>
              </a:extLst>
            </p:cNvPr>
            <p:cNvCxnSpPr>
              <a:cxnSpLocks/>
            </p:cNvCxnSpPr>
            <p:nvPr/>
          </p:nvCxnSpPr>
          <p:spPr>
            <a:xfrm>
              <a:off x="2454402" y="2138572"/>
              <a:ext cx="1841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FF99CDF8-3B44-41AB-831B-9D5A61BD9C0A}"/>
                </a:ext>
              </a:extLst>
            </p:cNvPr>
            <p:cNvCxnSpPr>
              <a:cxnSpLocks/>
            </p:cNvCxnSpPr>
            <p:nvPr/>
          </p:nvCxnSpPr>
          <p:spPr>
            <a:xfrm>
              <a:off x="2703322" y="2138572"/>
              <a:ext cx="1841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F4DA289B-BB74-4139-9C1F-D9993850F4ED}"/>
                </a:ext>
              </a:extLst>
            </p:cNvPr>
            <p:cNvCxnSpPr>
              <a:cxnSpLocks/>
            </p:cNvCxnSpPr>
            <p:nvPr/>
          </p:nvCxnSpPr>
          <p:spPr>
            <a:xfrm rot="5400000">
              <a:off x="2778989" y="2242991"/>
              <a:ext cx="2169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828675B7-B08D-40BE-81A5-01A9FBC7F046}"/>
                </a:ext>
              </a:extLst>
            </p:cNvPr>
            <p:cNvCxnSpPr>
              <a:cxnSpLocks/>
            </p:cNvCxnSpPr>
            <p:nvPr/>
          </p:nvCxnSpPr>
          <p:spPr>
            <a:xfrm>
              <a:off x="2456993" y="2130749"/>
              <a:ext cx="0" cy="225996"/>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01" name="Group 200">
            <a:extLst>
              <a:ext uri="{FF2B5EF4-FFF2-40B4-BE49-F238E27FC236}">
                <a16:creationId xmlns:a16="http://schemas.microsoft.com/office/drawing/2014/main" id="{1B5AC9CE-2754-453B-9E83-8905A2CCE7FF}"/>
              </a:ext>
            </a:extLst>
          </p:cNvPr>
          <p:cNvGrpSpPr/>
          <p:nvPr/>
        </p:nvGrpSpPr>
        <p:grpSpPr>
          <a:xfrm rot="5400000">
            <a:off x="1743404" y="2277991"/>
            <a:ext cx="226478" cy="315570"/>
            <a:chOff x="3268133" y="1564070"/>
            <a:chExt cx="190500" cy="265437"/>
          </a:xfrm>
        </p:grpSpPr>
        <p:sp>
          <p:nvSpPr>
            <p:cNvPr id="202" name="Isosceles Triangle 201">
              <a:extLst>
                <a:ext uri="{FF2B5EF4-FFF2-40B4-BE49-F238E27FC236}">
                  <a16:creationId xmlns:a16="http://schemas.microsoft.com/office/drawing/2014/main" id="{4663811A-9418-4196-9E68-E337996F26CA}"/>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3" name="Straight Connector 202">
              <a:extLst>
                <a:ext uri="{FF2B5EF4-FFF2-40B4-BE49-F238E27FC236}">
                  <a16:creationId xmlns:a16="http://schemas.microsoft.com/office/drawing/2014/main" id="{C420D0EE-20B7-4996-87D9-490C847A2D40}"/>
                </a:ext>
              </a:extLst>
            </p:cNvPr>
            <p:cNvCxnSpPr>
              <a:cxnSpLocks/>
            </p:cNvCxnSpPr>
            <p:nvPr/>
          </p:nvCxnSpPr>
          <p:spPr>
            <a:xfrm rot="16200000">
              <a:off x="3230788" y="1696789"/>
              <a:ext cx="265437"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08" name="Group 207">
            <a:extLst>
              <a:ext uri="{FF2B5EF4-FFF2-40B4-BE49-F238E27FC236}">
                <a16:creationId xmlns:a16="http://schemas.microsoft.com/office/drawing/2014/main" id="{AA322BD8-7F24-4334-9BE7-143F1E3375B0}"/>
              </a:ext>
            </a:extLst>
          </p:cNvPr>
          <p:cNvGrpSpPr/>
          <p:nvPr/>
        </p:nvGrpSpPr>
        <p:grpSpPr>
          <a:xfrm rot="5400000">
            <a:off x="2315880" y="2268380"/>
            <a:ext cx="223343" cy="183638"/>
            <a:chOff x="3268133" y="1617133"/>
            <a:chExt cx="190500" cy="156634"/>
          </a:xfrm>
        </p:grpSpPr>
        <p:sp>
          <p:nvSpPr>
            <p:cNvPr id="209" name="Isosceles Triangle 208">
              <a:extLst>
                <a:ext uri="{FF2B5EF4-FFF2-40B4-BE49-F238E27FC236}">
                  <a16:creationId xmlns:a16="http://schemas.microsoft.com/office/drawing/2014/main" id="{76831654-777E-47BC-AF92-68F59355D146}"/>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0" name="Straight Connector 209">
              <a:extLst>
                <a:ext uri="{FF2B5EF4-FFF2-40B4-BE49-F238E27FC236}">
                  <a16:creationId xmlns:a16="http://schemas.microsoft.com/office/drawing/2014/main" id="{6A8C944C-037F-48BC-A83D-EFFABDD7E84F}"/>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11" name="Straight Connector 210">
            <a:extLst>
              <a:ext uri="{FF2B5EF4-FFF2-40B4-BE49-F238E27FC236}">
                <a16:creationId xmlns:a16="http://schemas.microsoft.com/office/drawing/2014/main" id="{7BE4DD0D-BD63-4685-9BFF-D9804145BC41}"/>
              </a:ext>
            </a:extLst>
          </p:cNvPr>
          <p:cNvCxnSpPr>
            <a:cxnSpLocks/>
            <a:stCxn id="207" idx="3"/>
          </p:cNvCxnSpPr>
          <p:nvPr/>
        </p:nvCxnSpPr>
        <p:spPr>
          <a:xfrm>
            <a:off x="2171319" y="2359210"/>
            <a:ext cx="173826" cy="0"/>
          </a:xfrm>
          <a:prstGeom prst="line">
            <a:avLst/>
          </a:prstGeom>
        </p:spPr>
        <p:style>
          <a:lnRef idx="1">
            <a:schemeClr val="accent1"/>
          </a:lnRef>
          <a:fillRef idx="0">
            <a:schemeClr val="accent1"/>
          </a:fillRef>
          <a:effectRef idx="0">
            <a:schemeClr val="accent1"/>
          </a:effectRef>
          <a:fontRef idx="minor">
            <a:schemeClr val="tx1"/>
          </a:fontRef>
        </p:style>
      </p:cxnSp>
      <p:sp>
        <p:nvSpPr>
          <p:cNvPr id="213" name="TextBox 212">
            <a:extLst>
              <a:ext uri="{FF2B5EF4-FFF2-40B4-BE49-F238E27FC236}">
                <a16:creationId xmlns:a16="http://schemas.microsoft.com/office/drawing/2014/main" id="{3DC2E20F-CE8C-49E7-AC58-6230F12DE6BC}"/>
              </a:ext>
            </a:extLst>
          </p:cNvPr>
          <p:cNvSpPr txBox="1"/>
          <p:nvPr/>
        </p:nvSpPr>
        <p:spPr>
          <a:xfrm>
            <a:off x="4638800" y="1514175"/>
            <a:ext cx="509012" cy="230832"/>
          </a:xfrm>
          <a:prstGeom prst="rect">
            <a:avLst/>
          </a:prstGeom>
          <a:noFill/>
        </p:spPr>
        <p:txBody>
          <a:bodyPr wrap="square" rtlCol="0">
            <a:spAutoFit/>
          </a:bodyPr>
          <a:lstStyle/>
          <a:p>
            <a:r>
              <a:rPr lang="en-IN" sz="900" err="1"/>
              <a:t>Vp</a:t>
            </a:r>
            <a:endParaRPr lang="en-IN" sz="900"/>
          </a:p>
        </p:txBody>
      </p:sp>
      <p:sp>
        <p:nvSpPr>
          <p:cNvPr id="214" name="TextBox 213">
            <a:extLst>
              <a:ext uri="{FF2B5EF4-FFF2-40B4-BE49-F238E27FC236}">
                <a16:creationId xmlns:a16="http://schemas.microsoft.com/office/drawing/2014/main" id="{222167A7-4D2A-4490-B249-012FBB4370D3}"/>
              </a:ext>
            </a:extLst>
          </p:cNvPr>
          <p:cNvSpPr txBox="1"/>
          <p:nvPr/>
        </p:nvSpPr>
        <p:spPr>
          <a:xfrm>
            <a:off x="5111240" y="1514175"/>
            <a:ext cx="509012" cy="230832"/>
          </a:xfrm>
          <a:prstGeom prst="rect">
            <a:avLst/>
          </a:prstGeom>
          <a:noFill/>
        </p:spPr>
        <p:txBody>
          <a:bodyPr wrap="square" rtlCol="0">
            <a:spAutoFit/>
          </a:bodyPr>
          <a:lstStyle/>
          <a:p>
            <a:r>
              <a:rPr lang="en-IN" sz="900"/>
              <a:t>Vs</a:t>
            </a:r>
          </a:p>
        </p:txBody>
      </p:sp>
      <p:sp>
        <p:nvSpPr>
          <p:cNvPr id="215" name="TextBox 214">
            <a:extLst>
              <a:ext uri="{FF2B5EF4-FFF2-40B4-BE49-F238E27FC236}">
                <a16:creationId xmlns:a16="http://schemas.microsoft.com/office/drawing/2014/main" id="{505E8168-FAC5-4548-B5C0-E111A9673057}"/>
              </a:ext>
            </a:extLst>
          </p:cNvPr>
          <p:cNvSpPr txBox="1"/>
          <p:nvPr/>
        </p:nvSpPr>
        <p:spPr>
          <a:xfrm>
            <a:off x="4665667" y="1372380"/>
            <a:ext cx="509012" cy="230832"/>
          </a:xfrm>
          <a:prstGeom prst="rect">
            <a:avLst/>
          </a:prstGeom>
          <a:noFill/>
        </p:spPr>
        <p:txBody>
          <a:bodyPr wrap="square" rtlCol="0">
            <a:spAutoFit/>
          </a:bodyPr>
          <a:lstStyle/>
          <a:p>
            <a:r>
              <a:rPr lang="en-IN" sz="900"/>
              <a:t>+</a:t>
            </a:r>
          </a:p>
        </p:txBody>
      </p:sp>
      <p:sp>
        <p:nvSpPr>
          <p:cNvPr id="216" name="TextBox 215">
            <a:extLst>
              <a:ext uri="{FF2B5EF4-FFF2-40B4-BE49-F238E27FC236}">
                <a16:creationId xmlns:a16="http://schemas.microsoft.com/office/drawing/2014/main" id="{053B3C7B-E408-4B8D-A046-0E309D6B134C}"/>
              </a:ext>
            </a:extLst>
          </p:cNvPr>
          <p:cNvSpPr txBox="1"/>
          <p:nvPr/>
        </p:nvSpPr>
        <p:spPr>
          <a:xfrm>
            <a:off x="5157591" y="1678903"/>
            <a:ext cx="509012" cy="230832"/>
          </a:xfrm>
          <a:prstGeom prst="rect">
            <a:avLst/>
          </a:prstGeom>
          <a:noFill/>
        </p:spPr>
        <p:txBody>
          <a:bodyPr wrap="square" rtlCol="0">
            <a:spAutoFit/>
          </a:bodyPr>
          <a:lstStyle/>
          <a:p>
            <a:r>
              <a:rPr lang="en-IN" sz="900"/>
              <a:t>+</a:t>
            </a:r>
          </a:p>
        </p:txBody>
      </p:sp>
      <p:sp>
        <p:nvSpPr>
          <p:cNvPr id="217" name="TextBox 216">
            <a:extLst>
              <a:ext uri="{FF2B5EF4-FFF2-40B4-BE49-F238E27FC236}">
                <a16:creationId xmlns:a16="http://schemas.microsoft.com/office/drawing/2014/main" id="{8D8D728F-A380-4C78-8363-38EFEBEA703E}"/>
              </a:ext>
            </a:extLst>
          </p:cNvPr>
          <p:cNvSpPr txBox="1"/>
          <p:nvPr/>
        </p:nvSpPr>
        <p:spPr>
          <a:xfrm>
            <a:off x="5130502" y="1300666"/>
            <a:ext cx="509012" cy="230832"/>
          </a:xfrm>
          <a:prstGeom prst="rect">
            <a:avLst/>
          </a:prstGeom>
          <a:noFill/>
        </p:spPr>
        <p:txBody>
          <a:bodyPr wrap="square" rtlCol="0">
            <a:spAutoFit/>
          </a:bodyPr>
          <a:lstStyle/>
          <a:p>
            <a:r>
              <a:rPr lang="en-IN" sz="900"/>
              <a:t>_</a:t>
            </a:r>
          </a:p>
        </p:txBody>
      </p:sp>
      <p:sp>
        <p:nvSpPr>
          <p:cNvPr id="218" name="TextBox 217">
            <a:extLst>
              <a:ext uri="{FF2B5EF4-FFF2-40B4-BE49-F238E27FC236}">
                <a16:creationId xmlns:a16="http://schemas.microsoft.com/office/drawing/2014/main" id="{1A254DBB-4FA7-4DE8-9B9C-74C95069A603}"/>
              </a:ext>
            </a:extLst>
          </p:cNvPr>
          <p:cNvSpPr txBox="1"/>
          <p:nvPr/>
        </p:nvSpPr>
        <p:spPr>
          <a:xfrm>
            <a:off x="4692352" y="1628326"/>
            <a:ext cx="509012" cy="230832"/>
          </a:xfrm>
          <a:prstGeom prst="rect">
            <a:avLst/>
          </a:prstGeom>
          <a:noFill/>
        </p:spPr>
        <p:txBody>
          <a:bodyPr wrap="square" rtlCol="0">
            <a:spAutoFit/>
          </a:bodyPr>
          <a:lstStyle/>
          <a:p>
            <a:r>
              <a:rPr lang="en-IN" sz="900"/>
              <a:t>_</a:t>
            </a:r>
          </a:p>
        </p:txBody>
      </p:sp>
      <p:sp>
        <p:nvSpPr>
          <p:cNvPr id="219" name="Rectangle 218">
            <a:extLst>
              <a:ext uri="{FF2B5EF4-FFF2-40B4-BE49-F238E27FC236}">
                <a16:creationId xmlns:a16="http://schemas.microsoft.com/office/drawing/2014/main" id="{6A137994-6E8F-44AF-82B0-D6B822777852}"/>
              </a:ext>
            </a:extLst>
          </p:cNvPr>
          <p:cNvSpPr/>
          <p:nvPr/>
        </p:nvSpPr>
        <p:spPr>
          <a:xfrm>
            <a:off x="4402781" y="1083015"/>
            <a:ext cx="228600" cy="224529"/>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latin typeface="Cambria" panose="02040503050406030204" pitchFamily="18" charset="0"/>
                <a:ea typeface="Cambria" panose="02040503050406030204" pitchFamily="18" charset="0"/>
              </a:rPr>
              <a:t>I</a:t>
            </a:r>
          </a:p>
        </p:txBody>
      </p:sp>
      <p:sp>
        <p:nvSpPr>
          <p:cNvPr id="226" name="Oval 225">
            <a:extLst>
              <a:ext uri="{FF2B5EF4-FFF2-40B4-BE49-F238E27FC236}">
                <a16:creationId xmlns:a16="http://schemas.microsoft.com/office/drawing/2014/main" id="{E503DBDD-5C49-42EC-B415-2CF559EF259B}"/>
              </a:ext>
            </a:extLst>
          </p:cNvPr>
          <p:cNvSpPr/>
          <p:nvPr/>
        </p:nvSpPr>
        <p:spPr>
          <a:xfrm>
            <a:off x="3771703" y="1393623"/>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7" name="Oval 226">
            <a:extLst>
              <a:ext uri="{FF2B5EF4-FFF2-40B4-BE49-F238E27FC236}">
                <a16:creationId xmlns:a16="http://schemas.microsoft.com/office/drawing/2014/main" id="{93BD4E10-23B0-4F24-B04E-F7D971147EEA}"/>
              </a:ext>
            </a:extLst>
          </p:cNvPr>
          <p:cNvSpPr/>
          <p:nvPr/>
        </p:nvSpPr>
        <p:spPr>
          <a:xfrm>
            <a:off x="3388163" y="1393623"/>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9" name="Oval 228">
            <a:extLst>
              <a:ext uri="{FF2B5EF4-FFF2-40B4-BE49-F238E27FC236}">
                <a16:creationId xmlns:a16="http://schemas.microsoft.com/office/drawing/2014/main" id="{091EFB97-3AA1-41CA-A0D1-A0AEEF4F7C57}"/>
              </a:ext>
            </a:extLst>
          </p:cNvPr>
          <p:cNvSpPr/>
          <p:nvPr/>
        </p:nvSpPr>
        <p:spPr>
          <a:xfrm>
            <a:off x="3096387" y="276769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0" name="Oval 229">
            <a:extLst>
              <a:ext uri="{FF2B5EF4-FFF2-40B4-BE49-F238E27FC236}">
                <a16:creationId xmlns:a16="http://schemas.microsoft.com/office/drawing/2014/main" id="{3B687495-75D3-4233-A1FD-57B07C4CE67A}"/>
              </a:ext>
            </a:extLst>
          </p:cNvPr>
          <p:cNvSpPr/>
          <p:nvPr/>
        </p:nvSpPr>
        <p:spPr>
          <a:xfrm>
            <a:off x="3093847" y="320965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1" name="Oval 230">
            <a:extLst>
              <a:ext uri="{FF2B5EF4-FFF2-40B4-BE49-F238E27FC236}">
                <a16:creationId xmlns:a16="http://schemas.microsoft.com/office/drawing/2014/main" id="{75A59EC7-E1F7-457E-A032-4BAF762B0F0B}"/>
              </a:ext>
            </a:extLst>
          </p:cNvPr>
          <p:cNvSpPr/>
          <p:nvPr/>
        </p:nvSpPr>
        <p:spPr>
          <a:xfrm>
            <a:off x="3091307" y="399705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2" name="Oval 231">
            <a:extLst>
              <a:ext uri="{FF2B5EF4-FFF2-40B4-BE49-F238E27FC236}">
                <a16:creationId xmlns:a16="http://schemas.microsoft.com/office/drawing/2014/main" id="{A88FDE5E-B676-4CC8-9AF9-86C086A50149}"/>
              </a:ext>
            </a:extLst>
          </p:cNvPr>
          <p:cNvSpPr/>
          <p:nvPr/>
        </p:nvSpPr>
        <p:spPr>
          <a:xfrm>
            <a:off x="3383407" y="399705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3" name="Oval 232">
            <a:extLst>
              <a:ext uri="{FF2B5EF4-FFF2-40B4-BE49-F238E27FC236}">
                <a16:creationId xmlns:a16="http://schemas.microsoft.com/office/drawing/2014/main" id="{C1D33CE8-63CB-4914-840F-5FC77EB69632}"/>
              </a:ext>
            </a:extLst>
          </p:cNvPr>
          <p:cNvSpPr/>
          <p:nvPr/>
        </p:nvSpPr>
        <p:spPr>
          <a:xfrm>
            <a:off x="3766947" y="399705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4" name="Oval 233">
            <a:extLst>
              <a:ext uri="{FF2B5EF4-FFF2-40B4-BE49-F238E27FC236}">
                <a16:creationId xmlns:a16="http://schemas.microsoft.com/office/drawing/2014/main" id="{312D4FB9-CE18-4419-99AD-48F632348A63}"/>
              </a:ext>
            </a:extLst>
          </p:cNvPr>
          <p:cNvSpPr/>
          <p:nvPr/>
        </p:nvSpPr>
        <p:spPr>
          <a:xfrm>
            <a:off x="4452747" y="399705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5" name="Oval 234">
            <a:extLst>
              <a:ext uri="{FF2B5EF4-FFF2-40B4-BE49-F238E27FC236}">
                <a16:creationId xmlns:a16="http://schemas.microsoft.com/office/drawing/2014/main" id="{57B1D793-2B2D-428D-9CF8-83F6F8970282}"/>
              </a:ext>
            </a:extLst>
          </p:cNvPr>
          <p:cNvSpPr/>
          <p:nvPr/>
        </p:nvSpPr>
        <p:spPr>
          <a:xfrm>
            <a:off x="3096387" y="232827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6" name="Oval 235">
            <a:extLst>
              <a:ext uri="{FF2B5EF4-FFF2-40B4-BE49-F238E27FC236}">
                <a16:creationId xmlns:a16="http://schemas.microsoft.com/office/drawing/2014/main" id="{D9DA9600-2412-4AE0-AFFE-F139ABDDAD34}"/>
              </a:ext>
            </a:extLst>
          </p:cNvPr>
          <p:cNvSpPr/>
          <p:nvPr/>
        </p:nvSpPr>
        <p:spPr>
          <a:xfrm>
            <a:off x="2669667" y="232827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38" name="Picture 237">
            <a:extLst>
              <a:ext uri="{FF2B5EF4-FFF2-40B4-BE49-F238E27FC236}">
                <a16:creationId xmlns:a16="http://schemas.microsoft.com/office/drawing/2014/main" id="{0A5F429E-54CC-446D-84F0-0669CD9ED935}"/>
              </a:ext>
            </a:extLst>
          </p:cNvPr>
          <p:cNvPicPr>
            <a:picLocks noChangeAspect="1"/>
          </p:cNvPicPr>
          <p:nvPr/>
        </p:nvPicPr>
        <p:blipFill>
          <a:blip r:embed="rId7"/>
          <a:stretch>
            <a:fillRect/>
          </a:stretch>
        </p:blipFill>
        <p:spPr>
          <a:xfrm>
            <a:off x="6142807" y="3080923"/>
            <a:ext cx="2316353" cy="1041461"/>
          </a:xfrm>
          <a:prstGeom prst="rect">
            <a:avLst/>
          </a:prstGeom>
        </p:spPr>
      </p:pic>
      <p:grpSp>
        <p:nvGrpSpPr>
          <p:cNvPr id="136" name="Group 135">
            <a:extLst>
              <a:ext uri="{FF2B5EF4-FFF2-40B4-BE49-F238E27FC236}">
                <a16:creationId xmlns:a16="http://schemas.microsoft.com/office/drawing/2014/main" id="{AD48BCCC-71A5-4850-87C5-DA0149FB9E6E}"/>
              </a:ext>
            </a:extLst>
          </p:cNvPr>
          <p:cNvGrpSpPr/>
          <p:nvPr/>
        </p:nvGrpSpPr>
        <p:grpSpPr>
          <a:xfrm>
            <a:off x="6810066" y="58760"/>
            <a:ext cx="1916015" cy="461665"/>
            <a:chOff x="414867" y="3222470"/>
            <a:chExt cx="1736933" cy="461665"/>
          </a:xfrm>
        </p:grpSpPr>
        <p:sp>
          <p:nvSpPr>
            <p:cNvPr id="138" name="TextBox 137">
              <a:extLst>
                <a:ext uri="{FF2B5EF4-FFF2-40B4-BE49-F238E27FC236}">
                  <a16:creationId xmlns:a16="http://schemas.microsoft.com/office/drawing/2014/main" id="{5071A997-3E05-4153-B668-D27506387F56}"/>
                </a:ext>
              </a:extLst>
            </p:cNvPr>
            <p:cNvSpPr txBox="1"/>
            <p:nvPr/>
          </p:nvSpPr>
          <p:spPr>
            <a:xfrm>
              <a:off x="608263" y="3222470"/>
              <a:ext cx="1543537" cy="461665"/>
            </a:xfrm>
            <a:prstGeom prst="rect">
              <a:avLst/>
            </a:prstGeom>
            <a:noFill/>
            <a:ln>
              <a:noFill/>
            </a:ln>
            <a:effectLst/>
          </p:spPr>
          <p:txBody>
            <a:bodyPr wrap="square" rtlCol="0">
              <a:spAutoFit/>
            </a:bodyPr>
            <a:lstStyle/>
            <a:p>
              <a:r>
                <a:rPr lang="en-US" sz="800" b="1" i="1">
                  <a:solidFill>
                    <a:schemeClr val="bg1">
                      <a:lumMod val="50000"/>
                    </a:schemeClr>
                  </a:solidFill>
                </a:rPr>
                <a:t>Click on the product series in the table below for more info</a:t>
              </a:r>
            </a:p>
          </p:txBody>
        </p:sp>
        <p:pic>
          <p:nvPicPr>
            <p:cNvPr id="139" name="Picture 138">
              <a:extLst>
                <a:ext uri="{FF2B5EF4-FFF2-40B4-BE49-F238E27FC236}">
                  <a16:creationId xmlns:a16="http://schemas.microsoft.com/office/drawing/2014/main" id="{18F4D137-99F4-4155-9652-7F97B3194D2F}"/>
                </a:ext>
              </a:extLst>
            </p:cNvPr>
            <p:cNvPicPr>
              <a:picLocks noChangeAspect="1"/>
            </p:cNvPicPr>
            <p:nvPr/>
          </p:nvPicPr>
          <p:blipFill>
            <a:blip r:embed="rId8">
              <a:duotone>
                <a:schemeClr val="accent1">
                  <a:shade val="45000"/>
                  <a:satMod val="135000"/>
                </a:schemeClr>
                <a:prstClr val="white"/>
              </a:duotone>
              <a:extLst>
                <a:ext uri="{BEBA8EAE-BF5A-486C-A8C5-ECC9F3942E4B}">
                  <a14:imgProps xmlns:a14="http://schemas.microsoft.com/office/drawing/2010/main">
                    <a14:imgLayer r:embed="rId9">
                      <a14:imgEffect>
                        <a14:sharpenSoften amount="50000"/>
                      </a14:imgEffect>
                    </a14:imgLayer>
                  </a14:imgProps>
                </a:ext>
              </a:extLst>
            </a:blip>
            <a:stretch>
              <a:fillRect/>
            </a:stretch>
          </p:blipFill>
          <p:spPr>
            <a:xfrm>
              <a:off x="447454" y="3247666"/>
              <a:ext cx="201086" cy="277573"/>
            </a:xfrm>
            <a:prstGeom prst="rect">
              <a:avLst/>
            </a:prstGeom>
          </p:spPr>
        </p:pic>
        <p:sp>
          <p:nvSpPr>
            <p:cNvPr id="143" name="Rectangle: Rounded Corners 142">
              <a:extLst>
                <a:ext uri="{FF2B5EF4-FFF2-40B4-BE49-F238E27FC236}">
                  <a16:creationId xmlns:a16="http://schemas.microsoft.com/office/drawing/2014/main" id="{3C51EEF2-2448-4AA9-9D21-02147C8DF635}"/>
                </a:ext>
              </a:extLst>
            </p:cNvPr>
            <p:cNvSpPr/>
            <p:nvPr/>
          </p:nvSpPr>
          <p:spPr>
            <a:xfrm>
              <a:off x="414867" y="3226647"/>
              <a:ext cx="1704347" cy="319613"/>
            </a:xfrm>
            <a:prstGeom prst="roundRect">
              <a:avLst/>
            </a:prstGeom>
            <a:noFill/>
            <a:ln w="6350">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327376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7090BE4-EC1D-47AE-BC0D-453FB501ABF8}"/>
              </a:ext>
            </a:extLst>
          </p:cNvPr>
          <p:cNvSpPr/>
          <p:nvPr/>
        </p:nvSpPr>
        <p:spPr>
          <a:xfrm>
            <a:off x="457199" y="914400"/>
            <a:ext cx="5303521" cy="350937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6" name="Rectangle 315">
            <a:extLst>
              <a:ext uri="{FF2B5EF4-FFF2-40B4-BE49-F238E27FC236}">
                <a16:creationId xmlns:a16="http://schemas.microsoft.com/office/drawing/2014/main" id="{5AC518A5-A536-41D4-AEE5-05D2E8D0B19D}"/>
              </a:ext>
            </a:extLst>
          </p:cNvPr>
          <p:cNvSpPr/>
          <p:nvPr/>
        </p:nvSpPr>
        <p:spPr>
          <a:xfrm>
            <a:off x="3573780" y="1909735"/>
            <a:ext cx="1147904" cy="190009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a:extLst>
              <a:ext uri="{FF2B5EF4-FFF2-40B4-BE49-F238E27FC236}">
                <a16:creationId xmlns:a16="http://schemas.microsoft.com/office/drawing/2014/main" id="{668A30BE-8E3C-4E06-BB0E-A806FC135021}"/>
              </a:ext>
            </a:extLst>
          </p:cNvPr>
          <p:cNvSpPr>
            <a:spLocks noGrp="1"/>
          </p:cNvSpPr>
          <p:nvPr>
            <p:ph type="title"/>
          </p:nvPr>
        </p:nvSpPr>
        <p:spPr/>
        <p:txBody>
          <a:bodyPr>
            <a:noAutofit/>
          </a:bodyPr>
          <a:lstStyle/>
          <a:p>
            <a:r>
              <a:rPr lang="en-US"/>
              <a:t>Electronic Fuel Injection (EFI)</a:t>
            </a:r>
            <a:br>
              <a:rPr lang="en-US"/>
            </a:br>
            <a:r>
              <a:rPr lang="en-US" sz="1800"/>
              <a:t>Newer, more fuel efficient and less polluting</a:t>
            </a:r>
            <a:endParaRPr lang="en-IN" sz="1800"/>
          </a:p>
        </p:txBody>
      </p:sp>
      <p:sp>
        <p:nvSpPr>
          <p:cNvPr id="6" name="Rectangle 5">
            <a:extLst>
              <a:ext uri="{FF2B5EF4-FFF2-40B4-BE49-F238E27FC236}">
                <a16:creationId xmlns:a16="http://schemas.microsoft.com/office/drawing/2014/main" id="{E3635919-D150-4419-96BD-190F9BA0623C}"/>
              </a:ext>
            </a:extLst>
          </p:cNvPr>
          <p:cNvSpPr/>
          <p:nvPr/>
        </p:nvSpPr>
        <p:spPr>
          <a:xfrm>
            <a:off x="3025458" y="2797545"/>
            <a:ext cx="449978" cy="42825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IN" sz="900">
                <a:solidFill>
                  <a:schemeClr val="tx1"/>
                </a:solidFill>
              </a:rPr>
              <a:t>MCU</a:t>
            </a:r>
          </a:p>
        </p:txBody>
      </p:sp>
      <p:graphicFrame>
        <p:nvGraphicFramePr>
          <p:cNvPr id="7" name="Table 6">
            <a:extLst>
              <a:ext uri="{FF2B5EF4-FFF2-40B4-BE49-F238E27FC236}">
                <a16:creationId xmlns:a16="http://schemas.microsoft.com/office/drawing/2014/main" id="{1A15DD42-E9F4-45AA-A8E5-86B4D500ED34}"/>
              </a:ext>
            </a:extLst>
          </p:cNvPr>
          <p:cNvGraphicFramePr>
            <a:graphicFrameLocks noGrp="1"/>
          </p:cNvGraphicFramePr>
          <p:nvPr>
            <p:extLst>
              <p:ext uri="{D42A27DB-BD31-4B8C-83A1-F6EECF244321}">
                <p14:modId xmlns:p14="http://schemas.microsoft.com/office/powerpoint/2010/main" val="3907464741"/>
              </p:ext>
            </p:extLst>
          </p:nvPr>
        </p:nvGraphicFramePr>
        <p:xfrm>
          <a:off x="5855477" y="913448"/>
          <a:ext cx="2817222" cy="1233877"/>
        </p:xfrm>
        <a:graphic>
          <a:graphicData uri="http://schemas.openxmlformats.org/drawingml/2006/table">
            <a:tbl>
              <a:tblPr firstRow="1" bandRow="1">
                <a:effectLst/>
                <a:tableStyleId>{5C22544A-7EE6-4342-B048-85BDC9FD1C3A}</a:tableStyleId>
              </a:tblPr>
              <a:tblGrid>
                <a:gridCol w="295387">
                  <a:extLst>
                    <a:ext uri="{9D8B030D-6E8A-4147-A177-3AD203B41FA5}">
                      <a16:colId xmlns:a16="http://schemas.microsoft.com/office/drawing/2014/main" val="3110076003"/>
                    </a:ext>
                  </a:extLst>
                </a:gridCol>
                <a:gridCol w="1244165">
                  <a:extLst>
                    <a:ext uri="{9D8B030D-6E8A-4147-A177-3AD203B41FA5}">
                      <a16:colId xmlns:a16="http://schemas.microsoft.com/office/drawing/2014/main" val="3762672821"/>
                    </a:ext>
                  </a:extLst>
                </a:gridCol>
                <a:gridCol w="1277670">
                  <a:extLst>
                    <a:ext uri="{9D8B030D-6E8A-4147-A177-3AD203B41FA5}">
                      <a16:colId xmlns:a16="http://schemas.microsoft.com/office/drawing/2014/main" val="647614053"/>
                    </a:ext>
                  </a:extLst>
                </a:gridCol>
              </a:tblGrid>
              <a:tr h="184207">
                <a:tc>
                  <a:txBody>
                    <a:bodyPr/>
                    <a:lstStyle/>
                    <a:p>
                      <a:endParaRPr lang="en-US" sz="900">
                        <a:solidFill>
                          <a:schemeClr val="tx1"/>
                        </a:solidFill>
                      </a:endParaRPr>
                    </a:p>
                  </a:txBody>
                  <a:tcPr marL="64287" marR="64287" marT="32144" marB="32144">
                    <a:lnL w="1270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a:r>
                        <a:rPr lang="en-US" sz="900">
                          <a:solidFill>
                            <a:schemeClr val="tx1"/>
                          </a:solidFill>
                        </a:rPr>
                        <a:t>Technology</a:t>
                      </a:r>
                    </a:p>
                  </a:txBody>
                  <a:tcPr marL="64287" marR="64287" marT="32144" marB="32144" anchor="ct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a:r>
                        <a:rPr lang="en-US" sz="900">
                          <a:solidFill>
                            <a:schemeClr val="tx1"/>
                          </a:solidFill>
                        </a:rPr>
                        <a:t>Series</a:t>
                      </a:r>
                    </a:p>
                  </a:txBody>
                  <a:tcPr marL="64287" marR="64287" marT="32144" marB="32144" anchor="ctr">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979190060"/>
                  </a:ext>
                </a:extLst>
              </a:tr>
              <a:tr h="240183">
                <a:tc>
                  <a:txBody>
                    <a:bodyPr/>
                    <a:lstStyle/>
                    <a:p>
                      <a:pPr algn="ctr"/>
                      <a:r>
                        <a:rPr lang="en-US" sz="1000" b="1">
                          <a:solidFill>
                            <a:schemeClr val="bg1"/>
                          </a:solidFill>
                          <a:latin typeface="Cambria" panose="02040503050406030204" pitchFamily="18" charset="0"/>
                          <a:ea typeface="Cambria" panose="02040503050406030204" pitchFamily="18" charset="0"/>
                        </a:rPr>
                        <a:t>I</a:t>
                      </a:r>
                    </a:p>
                  </a:txBody>
                  <a:tcPr marL="64287" marR="64287" marT="32144" marB="32144" anchor="ctr">
                    <a:lnL w="1270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solidFill>
                      <a:srgbClr val="007E3A"/>
                    </a:solidFill>
                  </a:tcPr>
                </a:tc>
                <a:tc>
                  <a:txBody>
                    <a:bodyPr/>
                    <a:lstStyle/>
                    <a:p>
                      <a:pPr algn="ctr"/>
                      <a:r>
                        <a:rPr lang="en-US" sz="800">
                          <a:latin typeface="+mn-lt"/>
                        </a:rPr>
                        <a:t>Fuse</a:t>
                      </a:r>
                    </a:p>
                  </a:txBody>
                  <a:tcPr marL="64287" marR="64287" marT="32144" marB="32144" anchor="ctr">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a:r>
                        <a:rPr lang="en-US" sz="800" dirty="0">
                          <a:solidFill>
                            <a:schemeClr val="tx1"/>
                          </a:solidFill>
                          <a:hlinkClick r:id="rId2"/>
                        </a:rPr>
                        <a:t>440A</a:t>
                      </a:r>
                      <a:r>
                        <a:rPr lang="en-US" sz="800" dirty="0">
                          <a:solidFill>
                            <a:schemeClr val="tx1"/>
                          </a:solidFill>
                        </a:rPr>
                        <a:t>, </a:t>
                      </a:r>
                      <a:r>
                        <a:rPr lang="en-US" sz="800" dirty="0">
                          <a:solidFill>
                            <a:schemeClr val="tx1"/>
                          </a:solidFill>
                          <a:hlinkClick r:id="rId3"/>
                        </a:rPr>
                        <a:t>441A</a:t>
                      </a:r>
                      <a:endParaRPr lang="en-US" sz="800" dirty="0">
                        <a:solidFill>
                          <a:schemeClr val="tx1"/>
                        </a:solidFill>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678390949"/>
                  </a:ext>
                </a:extLst>
              </a:tr>
              <a:tr h="311880">
                <a:tc>
                  <a:txBody>
                    <a:bodyPr/>
                    <a:lstStyle/>
                    <a:p>
                      <a:pPr algn="ctr"/>
                      <a:r>
                        <a:rPr lang="en-US" sz="1000" b="1">
                          <a:solidFill>
                            <a:schemeClr val="bg1"/>
                          </a:solidFill>
                          <a:latin typeface="Cambria" panose="02040503050406030204" pitchFamily="18" charset="0"/>
                          <a:ea typeface="Cambria" panose="02040503050406030204" pitchFamily="18" charset="0"/>
                        </a:rPr>
                        <a:t>II</a:t>
                      </a:r>
                    </a:p>
                  </a:txBody>
                  <a:tcPr marL="64287" marR="64287" marT="32144" marB="32144" anchor="ctr">
                    <a:lnL w="12700" cap="flat" cmpd="sng" algn="ctr">
                      <a:solidFill>
                        <a:schemeClr val="bg1">
                          <a:lumMod val="50000"/>
                        </a:schemeClr>
                      </a:solidFill>
                      <a:prstDash val="solid"/>
                      <a:round/>
                      <a:headEnd type="none" w="med" len="med"/>
                      <a:tailEnd type="none" w="med" len="med"/>
                    </a:lnL>
                    <a:solidFill>
                      <a:srgbClr val="007E3A"/>
                    </a:solidFill>
                  </a:tcPr>
                </a:tc>
                <a:tc>
                  <a:txBody>
                    <a:bodyPr/>
                    <a:lstStyle/>
                    <a:p>
                      <a:pPr algn="ctr"/>
                      <a:r>
                        <a:rPr lang="en-US" sz="800">
                          <a:latin typeface="+mn-lt"/>
                        </a:rPr>
                        <a:t>PPTC</a:t>
                      </a:r>
                    </a:p>
                  </a:txBody>
                  <a:tcPr marL="64287" marR="64287" marT="32144" marB="32144"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hlinkClick r:id="rId4"/>
                        </a:rPr>
                        <a:t>ASMDC</a:t>
                      </a:r>
                      <a:r>
                        <a:rPr lang="en-US" sz="800" dirty="0">
                          <a:solidFill>
                            <a:schemeClr val="tx1"/>
                          </a:solidFill>
                          <a:latin typeface="+mn-lt"/>
                        </a:rPr>
                        <a:t>, </a:t>
                      </a:r>
                      <a:r>
                        <a:rPr lang="en-US" sz="800" dirty="0">
                          <a:solidFill>
                            <a:schemeClr val="tx1"/>
                          </a:solidFill>
                          <a:latin typeface="+mn-lt"/>
                          <a:hlinkClick r:id="rId5"/>
                        </a:rPr>
                        <a:t>miniASMDC</a:t>
                      </a:r>
                      <a:endParaRPr lang="en-US" sz="800" dirty="0">
                        <a:solidFill>
                          <a:schemeClr val="tx1"/>
                        </a:solidFill>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3250960441"/>
                  </a:ext>
                </a:extLst>
              </a:tr>
              <a:tr h="240183">
                <a:tc>
                  <a:txBody>
                    <a:bodyPr/>
                    <a:lstStyle/>
                    <a:p>
                      <a:pPr algn="ctr"/>
                      <a:r>
                        <a:rPr lang="en-US" sz="1000" b="1">
                          <a:solidFill>
                            <a:schemeClr val="bg1"/>
                          </a:solidFill>
                          <a:latin typeface="Cambria" panose="02040503050406030204" pitchFamily="18" charset="0"/>
                          <a:ea typeface="Cambria" panose="02040503050406030204" pitchFamily="18" charset="0"/>
                        </a:rPr>
                        <a:t>III</a:t>
                      </a:r>
                    </a:p>
                  </a:txBody>
                  <a:tcPr marL="64287" marR="64287" marT="32144" marB="32144" anchor="ctr">
                    <a:lnL w="12700" cap="flat" cmpd="sng" algn="ctr">
                      <a:solidFill>
                        <a:schemeClr val="bg1">
                          <a:lumMod val="50000"/>
                        </a:schemeClr>
                      </a:solidFill>
                      <a:prstDash val="solid"/>
                      <a:round/>
                      <a:headEnd type="none" w="med" len="med"/>
                      <a:tailEnd type="none" w="med" len="med"/>
                    </a:lnL>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latin typeface="+mn-lt"/>
                        </a:rPr>
                        <a:t>TVS Diode</a:t>
                      </a:r>
                    </a:p>
                  </a:txBody>
                  <a:tcPr marL="64287" marR="64287" marT="32144" marB="32144"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latin typeface="+mn-lt"/>
                          <a:hlinkClick r:id="rId6"/>
                        </a:rPr>
                        <a:t>TPSMB</a:t>
                      </a:r>
                      <a:endParaRPr lang="en-US" sz="800" dirty="0">
                        <a:solidFill>
                          <a:schemeClr val="tx1"/>
                        </a:solidFill>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2526254763"/>
                  </a:ext>
                </a:extLst>
              </a:tr>
              <a:tr h="240183">
                <a:tc>
                  <a:txBody>
                    <a:bodyPr/>
                    <a:lstStyle/>
                    <a:p>
                      <a:pPr algn="ctr"/>
                      <a:r>
                        <a:rPr lang="en-US" sz="1000" b="1">
                          <a:solidFill>
                            <a:schemeClr val="bg1"/>
                          </a:solidFill>
                          <a:latin typeface="Cambria" panose="02040503050406030204" pitchFamily="18" charset="0"/>
                          <a:ea typeface="Cambria" panose="02040503050406030204" pitchFamily="18" charset="0"/>
                        </a:rPr>
                        <a:t>IV</a:t>
                      </a:r>
                    </a:p>
                  </a:txBody>
                  <a:tcPr marL="64287" marR="64287" marT="32144" marB="32144" anchor="ctr">
                    <a:lnL w="12700" cap="flat" cmpd="sng" algn="ctr">
                      <a:solidFill>
                        <a:schemeClr val="bg1">
                          <a:lumMod val="50000"/>
                        </a:schemeClr>
                      </a:solidFill>
                      <a:prstDash val="solid"/>
                      <a:round/>
                      <a:headEnd type="none" w="med" len="med"/>
                      <a:tailEnd type="none" w="med" len="med"/>
                    </a:lnL>
                    <a:lnB w="12700" cap="flat" cmpd="sng" algn="ctr">
                      <a:solidFill>
                        <a:schemeClr val="bg1">
                          <a:lumMod val="50000"/>
                        </a:schemeClr>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latin typeface="+mn-lt"/>
                        </a:rPr>
                        <a:t>Ignition IGBT</a:t>
                      </a:r>
                    </a:p>
                  </a:txBody>
                  <a:tcPr marL="64287" marR="64287" marT="32144" marB="32144" anchor="ctr">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hlinkClick r:id="rId7"/>
                        </a:rPr>
                        <a:t>LGBxx</a:t>
                      </a:r>
                      <a:r>
                        <a:rPr lang="en-US" sz="800" dirty="0">
                          <a:solidFill>
                            <a:schemeClr val="tx1"/>
                          </a:solidFill>
                          <a:latin typeface="+mn-lt"/>
                        </a:rPr>
                        <a:t>, </a:t>
                      </a:r>
                      <a:r>
                        <a:rPr lang="en-US" sz="800" dirty="0">
                          <a:solidFill>
                            <a:schemeClr val="tx1"/>
                          </a:solidFill>
                          <a:latin typeface="+mn-lt"/>
                          <a:hlinkClick r:id="rId8"/>
                        </a:rPr>
                        <a:t>LGDxx</a:t>
                      </a:r>
                      <a:endParaRPr lang="en-US" sz="800" dirty="0">
                        <a:solidFill>
                          <a:schemeClr val="tx1"/>
                        </a:solidFill>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325086698"/>
                  </a:ext>
                </a:extLst>
              </a:tr>
            </a:tbl>
          </a:graphicData>
        </a:graphic>
      </p:graphicFrame>
      <p:cxnSp>
        <p:nvCxnSpPr>
          <p:cNvPr id="19" name="Straight Connector 18">
            <a:extLst>
              <a:ext uri="{FF2B5EF4-FFF2-40B4-BE49-F238E27FC236}">
                <a16:creationId xmlns:a16="http://schemas.microsoft.com/office/drawing/2014/main" id="{006A25AE-4CBB-4187-B2D7-4404685EE246}"/>
              </a:ext>
            </a:extLst>
          </p:cNvPr>
          <p:cNvCxnSpPr>
            <a:cxnSpLocks/>
          </p:cNvCxnSpPr>
          <p:nvPr/>
        </p:nvCxnSpPr>
        <p:spPr>
          <a:xfrm flipH="1">
            <a:off x="1551210" y="2708123"/>
            <a:ext cx="327319"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1D1725EA-E7F8-4C80-B101-D1ED76BCAA8F}"/>
              </a:ext>
            </a:extLst>
          </p:cNvPr>
          <p:cNvGrpSpPr/>
          <p:nvPr/>
        </p:nvGrpSpPr>
        <p:grpSpPr>
          <a:xfrm>
            <a:off x="4347681" y="1365877"/>
            <a:ext cx="269150" cy="127559"/>
            <a:chOff x="1827214" y="1936750"/>
            <a:chExt cx="213926" cy="104617"/>
          </a:xfrm>
        </p:grpSpPr>
        <p:sp>
          <p:nvSpPr>
            <p:cNvPr id="21" name="Block Arc 20">
              <a:extLst>
                <a:ext uri="{FF2B5EF4-FFF2-40B4-BE49-F238E27FC236}">
                  <a16:creationId xmlns:a16="http://schemas.microsoft.com/office/drawing/2014/main" id="{653DDDE8-1D81-4B14-9C83-75492D8F6E2F}"/>
                </a:ext>
              </a:extLst>
            </p:cNvPr>
            <p:cNvSpPr/>
            <p:nvPr/>
          </p:nvSpPr>
          <p:spPr>
            <a:xfrm>
              <a:off x="1827214" y="1936750"/>
              <a:ext cx="106964" cy="104617"/>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Block Arc 21">
              <a:extLst>
                <a:ext uri="{FF2B5EF4-FFF2-40B4-BE49-F238E27FC236}">
                  <a16:creationId xmlns:a16="http://schemas.microsoft.com/office/drawing/2014/main" id="{4D3FF3D1-1B63-48AC-AE71-50685D944D01}"/>
                </a:ext>
              </a:extLst>
            </p:cNvPr>
            <p:cNvSpPr/>
            <p:nvPr/>
          </p:nvSpPr>
          <p:spPr>
            <a:xfrm rot="10800000">
              <a:off x="1934178" y="1939498"/>
              <a:ext cx="106962" cy="10186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23" name="Straight Connector 22">
            <a:extLst>
              <a:ext uri="{FF2B5EF4-FFF2-40B4-BE49-F238E27FC236}">
                <a16:creationId xmlns:a16="http://schemas.microsoft.com/office/drawing/2014/main" id="{DEA9B646-008E-427E-8C65-7155A9A77C64}"/>
              </a:ext>
            </a:extLst>
          </p:cNvPr>
          <p:cNvCxnSpPr>
            <a:cxnSpLocks/>
          </p:cNvCxnSpPr>
          <p:nvPr/>
        </p:nvCxnSpPr>
        <p:spPr>
          <a:xfrm>
            <a:off x="782537" y="1429657"/>
            <a:ext cx="356187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BC640F8-0519-4EBD-8652-3647A67EC4B4}"/>
              </a:ext>
            </a:extLst>
          </p:cNvPr>
          <p:cNvCxnSpPr/>
          <p:nvPr/>
        </p:nvCxnSpPr>
        <p:spPr>
          <a:xfrm>
            <a:off x="4613111" y="1429657"/>
            <a:ext cx="28702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DB9F7536-F740-46A9-954B-5C05C30D41A5}"/>
              </a:ext>
            </a:extLst>
          </p:cNvPr>
          <p:cNvGrpSpPr/>
          <p:nvPr/>
        </p:nvGrpSpPr>
        <p:grpSpPr>
          <a:xfrm>
            <a:off x="4613109" y="1429656"/>
            <a:ext cx="967612" cy="416625"/>
            <a:chOff x="4491481" y="2021771"/>
            <a:chExt cx="422119" cy="181752"/>
          </a:xfrm>
        </p:grpSpPr>
        <p:cxnSp>
          <p:nvCxnSpPr>
            <p:cNvPr id="26" name="Straight Connector 25">
              <a:extLst>
                <a:ext uri="{FF2B5EF4-FFF2-40B4-BE49-F238E27FC236}">
                  <a16:creationId xmlns:a16="http://schemas.microsoft.com/office/drawing/2014/main" id="{9E8D1155-5232-4270-A93A-6963B311FA6C}"/>
                </a:ext>
              </a:extLst>
            </p:cNvPr>
            <p:cNvCxnSpPr>
              <a:cxnSpLocks/>
            </p:cNvCxnSpPr>
            <p:nvPr/>
          </p:nvCxnSpPr>
          <p:spPr>
            <a:xfrm flipH="1">
              <a:off x="4491481" y="2203519"/>
              <a:ext cx="120736"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4D7F0B2E-79AC-4862-8ACF-5A7DF5C40F45}"/>
                </a:ext>
              </a:extLst>
            </p:cNvPr>
            <p:cNvGrpSpPr/>
            <p:nvPr/>
          </p:nvGrpSpPr>
          <p:grpSpPr>
            <a:xfrm rot="5400000">
              <a:off x="4523491" y="2081467"/>
              <a:ext cx="181749" cy="62362"/>
              <a:chOff x="3342005" y="1470509"/>
              <a:chExt cx="316944" cy="71899"/>
            </a:xfrm>
          </p:grpSpPr>
          <p:sp>
            <p:nvSpPr>
              <p:cNvPr id="37" name="Block Arc 36">
                <a:extLst>
                  <a:ext uri="{FF2B5EF4-FFF2-40B4-BE49-F238E27FC236}">
                    <a16:creationId xmlns:a16="http://schemas.microsoft.com/office/drawing/2014/main" id="{7520607F-0788-49E5-A013-CDBBA8CD094C}"/>
                  </a:ext>
                </a:extLst>
              </p:cNvPr>
              <p:cNvSpPr/>
              <p:nvPr/>
            </p:nvSpPr>
            <p:spPr>
              <a:xfrm>
                <a:off x="3342005"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 name="Block Arc 37">
                <a:extLst>
                  <a:ext uri="{FF2B5EF4-FFF2-40B4-BE49-F238E27FC236}">
                    <a16:creationId xmlns:a16="http://schemas.microsoft.com/office/drawing/2014/main" id="{76EC46EA-D6A3-44FA-BF39-F74B114AAD5B}"/>
                  </a:ext>
                </a:extLst>
              </p:cNvPr>
              <p:cNvSpPr/>
              <p:nvPr/>
            </p:nvSpPr>
            <p:spPr>
              <a:xfrm>
                <a:off x="342138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 name="Block Arc 38">
                <a:extLst>
                  <a:ext uri="{FF2B5EF4-FFF2-40B4-BE49-F238E27FC236}">
                    <a16:creationId xmlns:a16="http://schemas.microsoft.com/office/drawing/2014/main" id="{8BF4D530-E143-4229-9270-8558085D2CDE}"/>
                  </a:ext>
                </a:extLst>
              </p:cNvPr>
              <p:cNvSpPr/>
              <p:nvPr/>
            </p:nvSpPr>
            <p:spPr>
              <a:xfrm>
                <a:off x="3502342"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0" name="Block Arc 39">
                <a:extLst>
                  <a:ext uri="{FF2B5EF4-FFF2-40B4-BE49-F238E27FC236}">
                    <a16:creationId xmlns:a16="http://schemas.microsoft.com/office/drawing/2014/main" id="{A08D2D46-A755-4C5C-AF69-314BAB083293}"/>
                  </a:ext>
                </a:extLst>
              </p:cNvPr>
              <p:cNvSpPr/>
              <p:nvPr/>
            </p:nvSpPr>
            <p:spPr>
              <a:xfrm>
                <a:off x="3579891"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Group 27">
              <a:extLst>
                <a:ext uri="{FF2B5EF4-FFF2-40B4-BE49-F238E27FC236}">
                  <a16:creationId xmlns:a16="http://schemas.microsoft.com/office/drawing/2014/main" id="{C4860D70-C354-4177-8230-37C1FC29AE8E}"/>
                </a:ext>
              </a:extLst>
            </p:cNvPr>
            <p:cNvGrpSpPr/>
            <p:nvPr/>
          </p:nvGrpSpPr>
          <p:grpSpPr>
            <a:xfrm rot="16200000">
              <a:off x="4644352" y="2081468"/>
              <a:ext cx="181749" cy="62362"/>
              <a:chOff x="3342005" y="1470509"/>
              <a:chExt cx="316944" cy="71899"/>
            </a:xfrm>
          </p:grpSpPr>
          <p:sp>
            <p:nvSpPr>
              <p:cNvPr id="33" name="Block Arc 32">
                <a:extLst>
                  <a:ext uri="{FF2B5EF4-FFF2-40B4-BE49-F238E27FC236}">
                    <a16:creationId xmlns:a16="http://schemas.microsoft.com/office/drawing/2014/main" id="{6F5713EC-851E-4CDD-ADD6-16379490FE69}"/>
                  </a:ext>
                </a:extLst>
              </p:cNvPr>
              <p:cNvSpPr/>
              <p:nvPr/>
            </p:nvSpPr>
            <p:spPr>
              <a:xfrm>
                <a:off x="3342005"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Block Arc 33">
                <a:extLst>
                  <a:ext uri="{FF2B5EF4-FFF2-40B4-BE49-F238E27FC236}">
                    <a16:creationId xmlns:a16="http://schemas.microsoft.com/office/drawing/2014/main" id="{918BAC4C-8A50-4732-89CF-6DD4C056332B}"/>
                  </a:ext>
                </a:extLst>
              </p:cNvPr>
              <p:cNvSpPr/>
              <p:nvPr/>
            </p:nvSpPr>
            <p:spPr>
              <a:xfrm>
                <a:off x="342138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Block Arc 34">
                <a:extLst>
                  <a:ext uri="{FF2B5EF4-FFF2-40B4-BE49-F238E27FC236}">
                    <a16:creationId xmlns:a16="http://schemas.microsoft.com/office/drawing/2014/main" id="{70DE1094-CA12-4E7C-8ADD-E2FD6ACDF2C8}"/>
                  </a:ext>
                </a:extLst>
              </p:cNvPr>
              <p:cNvSpPr/>
              <p:nvPr/>
            </p:nvSpPr>
            <p:spPr>
              <a:xfrm>
                <a:off x="3502342"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Block Arc 35">
                <a:extLst>
                  <a:ext uri="{FF2B5EF4-FFF2-40B4-BE49-F238E27FC236}">
                    <a16:creationId xmlns:a16="http://schemas.microsoft.com/office/drawing/2014/main" id="{79A2730C-63AD-442B-A0AF-1C6EA26DE75C}"/>
                  </a:ext>
                </a:extLst>
              </p:cNvPr>
              <p:cNvSpPr/>
              <p:nvPr/>
            </p:nvSpPr>
            <p:spPr>
              <a:xfrm>
                <a:off x="3579891"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29" name="Straight Connector 28">
              <a:extLst>
                <a:ext uri="{FF2B5EF4-FFF2-40B4-BE49-F238E27FC236}">
                  <a16:creationId xmlns:a16="http://schemas.microsoft.com/office/drawing/2014/main" id="{EFCBBE85-367B-455D-9C46-05C286641011}"/>
                </a:ext>
              </a:extLst>
            </p:cNvPr>
            <p:cNvCxnSpPr>
              <a:cxnSpLocks/>
            </p:cNvCxnSpPr>
            <p:nvPr/>
          </p:nvCxnSpPr>
          <p:spPr>
            <a:xfrm>
              <a:off x="4662771" y="2021771"/>
              <a:ext cx="0" cy="181748"/>
            </a:xfrm>
            <a:prstGeom prst="line">
              <a:avLst/>
            </a:prstGeom>
            <a:ln w="1270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F7857FF-CFEE-4F1A-A018-60E819C47DF5}"/>
                </a:ext>
              </a:extLst>
            </p:cNvPr>
            <p:cNvCxnSpPr>
              <a:cxnSpLocks/>
            </p:cNvCxnSpPr>
            <p:nvPr/>
          </p:nvCxnSpPr>
          <p:spPr>
            <a:xfrm>
              <a:off x="4683408" y="2021771"/>
              <a:ext cx="0" cy="181748"/>
            </a:xfrm>
            <a:prstGeom prst="line">
              <a:avLst/>
            </a:prstGeom>
            <a:ln w="1270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812A3B2-9A75-4C29-8CF9-4A65D175FD10}"/>
                </a:ext>
              </a:extLst>
            </p:cNvPr>
            <p:cNvCxnSpPr>
              <a:cxnSpLocks/>
            </p:cNvCxnSpPr>
            <p:nvPr/>
          </p:nvCxnSpPr>
          <p:spPr>
            <a:xfrm flipH="1">
              <a:off x="4737529" y="2021771"/>
              <a:ext cx="153343"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CA503D4-F852-4CA7-9AE5-A5F834CBA362}"/>
                </a:ext>
              </a:extLst>
            </p:cNvPr>
            <p:cNvCxnSpPr>
              <a:cxnSpLocks/>
            </p:cNvCxnSpPr>
            <p:nvPr/>
          </p:nvCxnSpPr>
          <p:spPr>
            <a:xfrm flipH="1">
              <a:off x="4731994" y="2203519"/>
              <a:ext cx="181606"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57" name="Straight Connector 56">
            <a:extLst>
              <a:ext uri="{FF2B5EF4-FFF2-40B4-BE49-F238E27FC236}">
                <a16:creationId xmlns:a16="http://schemas.microsoft.com/office/drawing/2014/main" id="{F53076E0-D5DB-4591-9D8F-3CA891F7302B}"/>
              </a:ext>
            </a:extLst>
          </p:cNvPr>
          <p:cNvCxnSpPr>
            <a:cxnSpLocks/>
          </p:cNvCxnSpPr>
          <p:nvPr/>
        </p:nvCxnSpPr>
        <p:spPr>
          <a:xfrm flipV="1">
            <a:off x="4613109" y="3122729"/>
            <a:ext cx="0" cy="1101817"/>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93E47B0E-8EB7-4FBC-A168-42B1886C942F}"/>
              </a:ext>
            </a:extLst>
          </p:cNvPr>
          <p:cNvCxnSpPr/>
          <p:nvPr/>
        </p:nvCxnSpPr>
        <p:spPr>
          <a:xfrm>
            <a:off x="4530732" y="4226449"/>
            <a:ext cx="1656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ADAEDF63-E441-4DAF-A7F7-A0A2BF9F9E50}"/>
              </a:ext>
            </a:extLst>
          </p:cNvPr>
          <p:cNvCxnSpPr>
            <a:cxnSpLocks/>
          </p:cNvCxnSpPr>
          <p:nvPr/>
        </p:nvCxnSpPr>
        <p:spPr>
          <a:xfrm>
            <a:off x="4556488" y="4253598"/>
            <a:ext cx="1141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447C0C15-ED86-42D1-8B2C-ADF669156A1C}"/>
              </a:ext>
            </a:extLst>
          </p:cNvPr>
          <p:cNvCxnSpPr>
            <a:cxnSpLocks/>
          </p:cNvCxnSpPr>
          <p:nvPr/>
        </p:nvCxnSpPr>
        <p:spPr>
          <a:xfrm>
            <a:off x="4578684" y="4282256"/>
            <a:ext cx="69758" cy="0"/>
          </a:xfrm>
          <a:prstGeom prst="line">
            <a:avLst/>
          </a:prstGeom>
        </p:spPr>
        <p:style>
          <a:lnRef idx="1">
            <a:schemeClr val="accent1"/>
          </a:lnRef>
          <a:fillRef idx="0">
            <a:schemeClr val="accent1"/>
          </a:fillRef>
          <a:effectRef idx="0">
            <a:schemeClr val="accent1"/>
          </a:effectRef>
          <a:fontRef idx="minor">
            <a:schemeClr val="tx1"/>
          </a:fontRef>
        </p:style>
      </p:cxnSp>
      <p:sp>
        <p:nvSpPr>
          <p:cNvPr id="62" name="Rectangle 61">
            <a:extLst>
              <a:ext uri="{FF2B5EF4-FFF2-40B4-BE49-F238E27FC236}">
                <a16:creationId xmlns:a16="http://schemas.microsoft.com/office/drawing/2014/main" id="{ABC64AA0-55C3-4336-B190-FEFC8243BB16}"/>
              </a:ext>
            </a:extLst>
          </p:cNvPr>
          <p:cNvSpPr/>
          <p:nvPr/>
        </p:nvSpPr>
        <p:spPr>
          <a:xfrm>
            <a:off x="1822746" y="2877967"/>
            <a:ext cx="228600" cy="224529"/>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latin typeface="Cambria" panose="02040503050406030204" pitchFamily="18" charset="0"/>
                <a:ea typeface="Cambria" panose="02040503050406030204" pitchFamily="18" charset="0"/>
              </a:rPr>
              <a:t>III</a:t>
            </a:r>
          </a:p>
        </p:txBody>
      </p:sp>
      <p:sp>
        <p:nvSpPr>
          <p:cNvPr id="64" name="Oval 63">
            <a:extLst>
              <a:ext uri="{FF2B5EF4-FFF2-40B4-BE49-F238E27FC236}">
                <a16:creationId xmlns:a16="http://schemas.microsoft.com/office/drawing/2014/main" id="{23B23DE6-77EE-4B5E-A66E-C34EFFD752CE}"/>
              </a:ext>
            </a:extLst>
          </p:cNvPr>
          <p:cNvSpPr/>
          <p:nvPr/>
        </p:nvSpPr>
        <p:spPr>
          <a:xfrm>
            <a:off x="523512" y="2468435"/>
            <a:ext cx="524256" cy="524256"/>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IN" sz="900">
                <a:solidFill>
                  <a:schemeClr val="tx1"/>
                </a:solidFill>
              </a:rPr>
              <a:t>Source</a:t>
            </a:r>
          </a:p>
        </p:txBody>
      </p:sp>
      <p:cxnSp>
        <p:nvCxnSpPr>
          <p:cNvPr id="65" name="Straight Connector 64">
            <a:extLst>
              <a:ext uri="{FF2B5EF4-FFF2-40B4-BE49-F238E27FC236}">
                <a16:creationId xmlns:a16="http://schemas.microsoft.com/office/drawing/2014/main" id="{60ED0452-079C-4704-9D17-793201C95422}"/>
              </a:ext>
            </a:extLst>
          </p:cNvPr>
          <p:cNvCxnSpPr/>
          <p:nvPr/>
        </p:nvCxnSpPr>
        <p:spPr>
          <a:xfrm>
            <a:off x="782537" y="1429656"/>
            <a:ext cx="0" cy="1031978"/>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E385B5C2-94C4-4B33-93C5-FAAB29D120A2}"/>
              </a:ext>
            </a:extLst>
          </p:cNvPr>
          <p:cNvCxnSpPr>
            <a:cxnSpLocks/>
          </p:cNvCxnSpPr>
          <p:nvPr/>
        </p:nvCxnSpPr>
        <p:spPr>
          <a:xfrm>
            <a:off x="782537" y="2990232"/>
            <a:ext cx="0" cy="1039889"/>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A03B29BE-8789-405B-AA3C-CD38CEEB26DF}"/>
              </a:ext>
            </a:extLst>
          </p:cNvPr>
          <p:cNvCxnSpPr>
            <a:cxnSpLocks/>
          </p:cNvCxnSpPr>
          <p:nvPr/>
        </p:nvCxnSpPr>
        <p:spPr>
          <a:xfrm>
            <a:off x="782537" y="4027714"/>
            <a:ext cx="3830572" cy="0"/>
          </a:xfrm>
          <a:prstGeom prst="line">
            <a:avLst/>
          </a:prstGeom>
        </p:spPr>
        <p:style>
          <a:lnRef idx="1">
            <a:schemeClr val="accent1"/>
          </a:lnRef>
          <a:fillRef idx="0">
            <a:schemeClr val="accent1"/>
          </a:fillRef>
          <a:effectRef idx="0">
            <a:schemeClr val="accent1"/>
          </a:effectRef>
          <a:fontRef idx="minor">
            <a:schemeClr val="tx1"/>
          </a:fontRef>
        </p:style>
      </p:cxnSp>
      <p:sp>
        <p:nvSpPr>
          <p:cNvPr id="68" name="Oval 67">
            <a:extLst>
              <a:ext uri="{FF2B5EF4-FFF2-40B4-BE49-F238E27FC236}">
                <a16:creationId xmlns:a16="http://schemas.microsoft.com/office/drawing/2014/main" id="{3AA8FD10-A145-4B5C-87B6-D7A1817BC7A6}"/>
              </a:ext>
            </a:extLst>
          </p:cNvPr>
          <p:cNvSpPr/>
          <p:nvPr/>
        </p:nvSpPr>
        <p:spPr>
          <a:xfrm>
            <a:off x="5181893" y="1769557"/>
            <a:ext cx="55436" cy="5543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9" name="Oval 68">
            <a:extLst>
              <a:ext uri="{FF2B5EF4-FFF2-40B4-BE49-F238E27FC236}">
                <a16:creationId xmlns:a16="http://schemas.microsoft.com/office/drawing/2014/main" id="{895B9807-F20F-4551-A4EE-F9CB4C357EA1}"/>
              </a:ext>
            </a:extLst>
          </p:cNvPr>
          <p:cNvSpPr/>
          <p:nvPr/>
        </p:nvSpPr>
        <p:spPr>
          <a:xfrm>
            <a:off x="4834483" y="1459015"/>
            <a:ext cx="55436" cy="5543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70" name="Straight Connector 69">
            <a:extLst>
              <a:ext uri="{FF2B5EF4-FFF2-40B4-BE49-F238E27FC236}">
                <a16:creationId xmlns:a16="http://schemas.microsoft.com/office/drawing/2014/main" id="{00BE8769-0EA1-46EF-B658-33EEA3B55915}"/>
              </a:ext>
            </a:extLst>
          </p:cNvPr>
          <p:cNvCxnSpPr>
            <a:cxnSpLocks/>
          </p:cNvCxnSpPr>
          <p:nvPr/>
        </p:nvCxnSpPr>
        <p:spPr>
          <a:xfrm flipV="1">
            <a:off x="5580971" y="1846273"/>
            <a:ext cx="0" cy="417882"/>
          </a:xfrm>
          <a:prstGeom prst="line">
            <a:avLst/>
          </a:prstGeom>
          <a:ln>
            <a:headEnd type="triangle"/>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35DD0EA-2BEA-43EC-9EFA-41EB50DCFF5B}"/>
              </a:ext>
            </a:extLst>
          </p:cNvPr>
          <p:cNvCxnSpPr>
            <a:cxnSpLocks/>
          </p:cNvCxnSpPr>
          <p:nvPr/>
        </p:nvCxnSpPr>
        <p:spPr>
          <a:xfrm>
            <a:off x="5580971" y="2366054"/>
            <a:ext cx="0" cy="340834"/>
          </a:xfrm>
          <a:prstGeom prst="line">
            <a:avLst/>
          </a:prstGeom>
          <a:ln>
            <a:headEnd type="triangle"/>
          </a:ln>
        </p:spPr>
        <p:style>
          <a:lnRef idx="1">
            <a:schemeClr val="accent1"/>
          </a:lnRef>
          <a:fillRef idx="0">
            <a:schemeClr val="accent1"/>
          </a:fillRef>
          <a:effectRef idx="0">
            <a:schemeClr val="accent1"/>
          </a:effectRef>
          <a:fontRef idx="minor">
            <a:schemeClr val="tx1"/>
          </a:fontRef>
        </p:style>
      </p:cxnSp>
      <p:grpSp>
        <p:nvGrpSpPr>
          <p:cNvPr id="72" name="Group 71">
            <a:extLst>
              <a:ext uri="{FF2B5EF4-FFF2-40B4-BE49-F238E27FC236}">
                <a16:creationId xmlns:a16="http://schemas.microsoft.com/office/drawing/2014/main" id="{57A4517C-BC0D-4918-AAD0-DC44B7BB4D05}"/>
              </a:ext>
            </a:extLst>
          </p:cNvPr>
          <p:cNvGrpSpPr/>
          <p:nvPr/>
        </p:nvGrpSpPr>
        <p:grpSpPr>
          <a:xfrm rot="5400000">
            <a:off x="5335785" y="2544782"/>
            <a:ext cx="165663" cy="324211"/>
            <a:chOff x="5089916" y="2373084"/>
            <a:chExt cx="165663" cy="324211"/>
          </a:xfrm>
        </p:grpSpPr>
        <p:cxnSp>
          <p:nvCxnSpPr>
            <p:cNvPr id="73" name="Straight Connector 72">
              <a:extLst>
                <a:ext uri="{FF2B5EF4-FFF2-40B4-BE49-F238E27FC236}">
                  <a16:creationId xmlns:a16="http://schemas.microsoft.com/office/drawing/2014/main" id="{15EA02F5-7D72-4453-A74C-2CAF9C70595A}"/>
                </a:ext>
              </a:extLst>
            </p:cNvPr>
            <p:cNvCxnSpPr>
              <a:cxnSpLocks/>
            </p:cNvCxnSpPr>
            <p:nvPr/>
          </p:nvCxnSpPr>
          <p:spPr>
            <a:xfrm flipV="1">
              <a:off x="5172293" y="2373084"/>
              <a:ext cx="0" cy="266896"/>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9A6CA528-0EC6-4188-9160-A33CB5C67F09}"/>
                </a:ext>
              </a:extLst>
            </p:cNvPr>
            <p:cNvCxnSpPr/>
            <p:nvPr/>
          </p:nvCxnSpPr>
          <p:spPr>
            <a:xfrm>
              <a:off x="5089916" y="2641488"/>
              <a:ext cx="1656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A44C5652-A8CB-4487-8C71-B0778AAD3BAB}"/>
                </a:ext>
              </a:extLst>
            </p:cNvPr>
            <p:cNvCxnSpPr>
              <a:cxnSpLocks/>
            </p:cNvCxnSpPr>
            <p:nvPr/>
          </p:nvCxnSpPr>
          <p:spPr>
            <a:xfrm>
              <a:off x="5115672" y="2668637"/>
              <a:ext cx="1141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5AD969AA-DBA9-45B7-B7D8-C262DD9900EB}"/>
                </a:ext>
              </a:extLst>
            </p:cNvPr>
            <p:cNvCxnSpPr>
              <a:cxnSpLocks/>
            </p:cNvCxnSpPr>
            <p:nvPr/>
          </p:nvCxnSpPr>
          <p:spPr>
            <a:xfrm>
              <a:off x="5137868" y="2697295"/>
              <a:ext cx="69758"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7" name="Rectangle 76">
            <a:extLst>
              <a:ext uri="{FF2B5EF4-FFF2-40B4-BE49-F238E27FC236}">
                <a16:creationId xmlns:a16="http://schemas.microsoft.com/office/drawing/2014/main" id="{2F489F90-0F48-4529-B406-01F03EC4CE3D}"/>
              </a:ext>
            </a:extLst>
          </p:cNvPr>
          <p:cNvSpPr/>
          <p:nvPr/>
        </p:nvSpPr>
        <p:spPr>
          <a:xfrm>
            <a:off x="5498003" y="2138829"/>
            <a:ext cx="165659" cy="358555"/>
          </a:xfrm>
          <a:prstGeom prst="rect">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78" name="Group 77">
            <a:extLst>
              <a:ext uri="{FF2B5EF4-FFF2-40B4-BE49-F238E27FC236}">
                <a16:creationId xmlns:a16="http://schemas.microsoft.com/office/drawing/2014/main" id="{1140AE21-B9FF-47D2-8681-9408A0A4884F}"/>
              </a:ext>
            </a:extLst>
          </p:cNvPr>
          <p:cNvGrpSpPr/>
          <p:nvPr/>
        </p:nvGrpSpPr>
        <p:grpSpPr>
          <a:xfrm rot="10800000">
            <a:off x="3963723" y="2657751"/>
            <a:ext cx="132606" cy="109032"/>
            <a:chOff x="3268133" y="1617133"/>
            <a:chExt cx="190500" cy="156634"/>
          </a:xfrm>
        </p:grpSpPr>
        <p:sp>
          <p:nvSpPr>
            <p:cNvPr id="79" name="Isosceles Triangle 78">
              <a:extLst>
                <a:ext uri="{FF2B5EF4-FFF2-40B4-BE49-F238E27FC236}">
                  <a16:creationId xmlns:a16="http://schemas.microsoft.com/office/drawing/2014/main" id="{A26B6609-B9AA-4B39-9EDF-E14EC1A9C33E}"/>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0" name="Straight Connector 79">
              <a:extLst>
                <a:ext uri="{FF2B5EF4-FFF2-40B4-BE49-F238E27FC236}">
                  <a16:creationId xmlns:a16="http://schemas.microsoft.com/office/drawing/2014/main" id="{A932BE08-27E8-4DE5-8360-680BA5EEC9C8}"/>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13" name="Group 112">
            <a:extLst>
              <a:ext uri="{FF2B5EF4-FFF2-40B4-BE49-F238E27FC236}">
                <a16:creationId xmlns:a16="http://schemas.microsoft.com/office/drawing/2014/main" id="{1CB73A8C-4B36-41CE-B3DE-86B0DEF4BB98}"/>
              </a:ext>
            </a:extLst>
          </p:cNvPr>
          <p:cNvGrpSpPr/>
          <p:nvPr/>
        </p:nvGrpSpPr>
        <p:grpSpPr>
          <a:xfrm rot="5400000">
            <a:off x="3140418" y="2936822"/>
            <a:ext cx="226478" cy="315570"/>
            <a:chOff x="3268133" y="1564070"/>
            <a:chExt cx="190500" cy="265437"/>
          </a:xfrm>
        </p:grpSpPr>
        <p:sp>
          <p:nvSpPr>
            <p:cNvPr id="114" name="Isosceles Triangle 113">
              <a:extLst>
                <a:ext uri="{FF2B5EF4-FFF2-40B4-BE49-F238E27FC236}">
                  <a16:creationId xmlns:a16="http://schemas.microsoft.com/office/drawing/2014/main" id="{0E346F6B-C942-4FB8-8AD8-F6833C39C5F7}"/>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5" name="Straight Connector 114">
              <a:extLst>
                <a:ext uri="{FF2B5EF4-FFF2-40B4-BE49-F238E27FC236}">
                  <a16:creationId xmlns:a16="http://schemas.microsoft.com/office/drawing/2014/main" id="{5B0C5349-BBA6-4E88-A7A8-E8B6ABFCC9AC}"/>
                </a:ext>
              </a:extLst>
            </p:cNvPr>
            <p:cNvCxnSpPr>
              <a:cxnSpLocks/>
            </p:cNvCxnSpPr>
            <p:nvPr/>
          </p:nvCxnSpPr>
          <p:spPr>
            <a:xfrm rot="16200000">
              <a:off x="3230788" y="1696789"/>
              <a:ext cx="265437"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19" name="Straight Connector 118">
            <a:extLst>
              <a:ext uri="{FF2B5EF4-FFF2-40B4-BE49-F238E27FC236}">
                <a16:creationId xmlns:a16="http://schemas.microsoft.com/office/drawing/2014/main" id="{1A502161-5B8D-47C9-83C4-063B4ABCE9A4}"/>
              </a:ext>
            </a:extLst>
          </p:cNvPr>
          <p:cNvCxnSpPr>
            <a:cxnSpLocks/>
            <a:stCxn id="6" idx="3"/>
          </p:cNvCxnSpPr>
          <p:nvPr/>
        </p:nvCxnSpPr>
        <p:spPr>
          <a:xfrm>
            <a:off x="3475436" y="3011672"/>
            <a:ext cx="98344" cy="0"/>
          </a:xfrm>
          <a:prstGeom prst="line">
            <a:avLst/>
          </a:prstGeom>
        </p:spPr>
        <p:style>
          <a:lnRef idx="1">
            <a:schemeClr val="accent1"/>
          </a:lnRef>
          <a:fillRef idx="0">
            <a:schemeClr val="accent1"/>
          </a:fillRef>
          <a:effectRef idx="0">
            <a:schemeClr val="accent1"/>
          </a:effectRef>
          <a:fontRef idx="minor">
            <a:schemeClr val="tx1"/>
          </a:fontRef>
        </p:style>
      </p:cxnSp>
      <p:sp>
        <p:nvSpPr>
          <p:cNvPr id="120" name="TextBox 119">
            <a:extLst>
              <a:ext uri="{FF2B5EF4-FFF2-40B4-BE49-F238E27FC236}">
                <a16:creationId xmlns:a16="http://schemas.microsoft.com/office/drawing/2014/main" id="{FAD98313-9ED8-4184-97A5-17E1C7DB00E5}"/>
              </a:ext>
            </a:extLst>
          </p:cNvPr>
          <p:cNvSpPr txBox="1"/>
          <p:nvPr/>
        </p:nvSpPr>
        <p:spPr>
          <a:xfrm>
            <a:off x="4638800" y="1514175"/>
            <a:ext cx="509012" cy="230832"/>
          </a:xfrm>
          <a:prstGeom prst="rect">
            <a:avLst/>
          </a:prstGeom>
          <a:noFill/>
        </p:spPr>
        <p:txBody>
          <a:bodyPr wrap="square" rtlCol="0">
            <a:spAutoFit/>
          </a:bodyPr>
          <a:lstStyle/>
          <a:p>
            <a:r>
              <a:rPr lang="en-IN" sz="900" err="1"/>
              <a:t>Vp</a:t>
            </a:r>
            <a:endParaRPr lang="en-IN" sz="900"/>
          </a:p>
        </p:txBody>
      </p:sp>
      <p:sp>
        <p:nvSpPr>
          <p:cNvPr id="121" name="TextBox 120">
            <a:extLst>
              <a:ext uri="{FF2B5EF4-FFF2-40B4-BE49-F238E27FC236}">
                <a16:creationId xmlns:a16="http://schemas.microsoft.com/office/drawing/2014/main" id="{E7673D4C-C81F-4FE7-AF69-545312156EF1}"/>
              </a:ext>
            </a:extLst>
          </p:cNvPr>
          <p:cNvSpPr txBox="1"/>
          <p:nvPr/>
        </p:nvSpPr>
        <p:spPr>
          <a:xfrm>
            <a:off x="5111240" y="1514175"/>
            <a:ext cx="509012" cy="230832"/>
          </a:xfrm>
          <a:prstGeom prst="rect">
            <a:avLst/>
          </a:prstGeom>
          <a:noFill/>
        </p:spPr>
        <p:txBody>
          <a:bodyPr wrap="square" rtlCol="0">
            <a:spAutoFit/>
          </a:bodyPr>
          <a:lstStyle/>
          <a:p>
            <a:r>
              <a:rPr lang="en-IN" sz="900"/>
              <a:t>Vs</a:t>
            </a:r>
          </a:p>
        </p:txBody>
      </p:sp>
      <p:sp>
        <p:nvSpPr>
          <p:cNvPr id="122" name="TextBox 121">
            <a:extLst>
              <a:ext uri="{FF2B5EF4-FFF2-40B4-BE49-F238E27FC236}">
                <a16:creationId xmlns:a16="http://schemas.microsoft.com/office/drawing/2014/main" id="{2A2F9B8D-E47A-409F-83A0-44E5B9BB73A0}"/>
              </a:ext>
            </a:extLst>
          </p:cNvPr>
          <p:cNvSpPr txBox="1"/>
          <p:nvPr/>
        </p:nvSpPr>
        <p:spPr>
          <a:xfrm>
            <a:off x="4665667" y="1372380"/>
            <a:ext cx="509012" cy="230832"/>
          </a:xfrm>
          <a:prstGeom prst="rect">
            <a:avLst/>
          </a:prstGeom>
          <a:noFill/>
        </p:spPr>
        <p:txBody>
          <a:bodyPr wrap="square" rtlCol="0">
            <a:spAutoFit/>
          </a:bodyPr>
          <a:lstStyle/>
          <a:p>
            <a:r>
              <a:rPr lang="en-IN" sz="900"/>
              <a:t>+</a:t>
            </a:r>
          </a:p>
        </p:txBody>
      </p:sp>
      <p:sp>
        <p:nvSpPr>
          <p:cNvPr id="123" name="TextBox 122">
            <a:extLst>
              <a:ext uri="{FF2B5EF4-FFF2-40B4-BE49-F238E27FC236}">
                <a16:creationId xmlns:a16="http://schemas.microsoft.com/office/drawing/2014/main" id="{D3B139FC-6643-4708-92E2-E0F971A10441}"/>
              </a:ext>
            </a:extLst>
          </p:cNvPr>
          <p:cNvSpPr txBox="1"/>
          <p:nvPr/>
        </p:nvSpPr>
        <p:spPr>
          <a:xfrm>
            <a:off x="5157591" y="1678903"/>
            <a:ext cx="509012" cy="230832"/>
          </a:xfrm>
          <a:prstGeom prst="rect">
            <a:avLst/>
          </a:prstGeom>
          <a:noFill/>
        </p:spPr>
        <p:txBody>
          <a:bodyPr wrap="square" rtlCol="0">
            <a:spAutoFit/>
          </a:bodyPr>
          <a:lstStyle/>
          <a:p>
            <a:r>
              <a:rPr lang="en-IN" sz="900"/>
              <a:t>+</a:t>
            </a:r>
          </a:p>
        </p:txBody>
      </p:sp>
      <p:sp>
        <p:nvSpPr>
          <p:cNvPr id="124" name="TextBox 123">
            <a:extLst>
              <a:ext uri="{FF2B5EF4-FFF2-40B4-BE49-F238E27FC236}">
                <a16:creationId xmlns:a16="http://schemas.microsoft.com/office/drawing/2014/main" id="{F1507A26-9D44-492B-937F-A3457BEB6E73}"/>
              </a:ext>
            </a:extLst>
          </p:cNvPr>
          <p:cNvSpPr txBox="1"/>
          <p:nvPr/>
        </p:nvSpPr>
        <p:spPr>
          <a:xfrm>
            <a:off x="5130502" y="1300666"/>
            <a:ext cx="509012" cy="230832"/>
          </a:xfrm>
          <a:prstGeom prst="rect">
            <a:avLst/>
          </a:prstGeom>
          <a:noFill/>
        </p:spPr>
        <p:txBody>
          <a:bodyPr wrap="square" rtlCol="0">
            <a:spAutoFit/>
          </a:bodyPr>
          <a:lstStyle/>
          <a:p>
            <a:r>
              <a:rPr lang="en-IN" sz="900"/>
              <a:t>_</a:t>
            </a:r>
          </a:p>
        </p:txBody>
      </p:sp>
      <p:sp>
        <p:nvSpPr>
          <p:cNvPr id="125" name="TextBox 124">
            <a:extLst>
              <a:ext uri="{FF2B5EF4-FFF2-40B4-BE49-F238E27FC236}">
                <a16:creationId xmlns:a16="http://schemas.microsoft.com/office/drawing/2014/main" id="{80913392-E0B9-4CE0-95DC-E3F5A44C5154}"/>
              </a:ext>
            </a:extLst>
          </p:cNvPr>
          <p:cNvSpPr txBox="1"/>
          <p:nvPr/>
        </p:nvSpPr>
        <p:spPr>
          <a:xfrm>
            <a:off x="4692352" y="1628326"/>
            <a:ext cx="509012" cy="230832"/>
          </a:xfrm>
          <a:prstGeom prst="rect">
            <a:avLst/>
          </a:prstGeom>
          <a:noFill/>
        </p:spPr>
        <p:txBody>
          <a:bodyPr wrap="square" rtlCol="0">
            <a:spAutoFit/>
          </a:bodyPr>
          <a:lstStyle/>
          <a:p>
            <a:r>
              <a:rPr lang="en-IN" sz="900"/>
              <a:t>_</a:t>
            </a:r>
          </a:p>
        </p:txBody>
      </p:sp>
      <p:sp>
        <p:nvSpPr>
          <p:cNvPr id="126" name="Rectangle 125">
            <a:extLst>
              <a:ext uri="{FF2B5EF4-FFF2-40B4-BE49-F238E27FC236}">
                <a16:creationId xmlns:a16="http://schemas.microsoft.com/office/drawing/2014/main" id="{2DA346B8-B62C-4D97-A876-788C9C830F0D}"/>
              </a:ext>
            </a:extLst>
          </p:cNvPr>
          <p:cNvSpPr/>
          <p:nvPr/>
        </p:nvSpPr>
        <p:spPr>
          <a:xfrm>
            <a:off x="4402781" y="1083015"/>
            <a:ext cx="228600" cy="224529"/>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latin typeface="Cambria" panose="02040503050406030204" pitchFamily="18" charset="0"/>
                <a:ea typeface="Cambria" panose="02040503050406030204" pitchFamily="18" charset="0"/>
              </a:rPr>
              <a:t>I</a:t>
            </a:r>
          </a:p>
        </p:txBody>
      </p:sp>
      <p:sp>
        <p:nvSpPr>
          <p:cNvPr id="134" name="Oval 133">
            <a:extLst>
              <a:ext uri="{FF2B5EF4-FFF2-40B4-BE49-F238E27FC236}">
                <a16:creationId xmlns:a16="http://schemas.microsoft.com/office/drawing/2014/main" id="{D4AB1BFB-B673-44D3-8732-0FC812C56986}"/>
              </a:ext>
            </a:extLst>
          </p:cNvPr>
          <p:cNvSpPr/>
          <p:nvPr/>
        </p:nvSpPr>
        <p:spPr>
          <a:xfrm>
            <a:off x="4580714" y="399705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39" name="Straight Connector 138">
            <a:extLst>
              <a:ext uri="{FF2B5EF4-FFF2-40B4-BE49-F238E27FC236}">
                <a16:creationId xmlns:a16="http://schemas.microsoft.com/office/drawing/2014/main" id="{F63885A5-1EC0-48E3-858F-BEF7803402B9}"/>
              </a:ext>
            </a:extLst>
          </p:cNvPr>
          <p:cNvCxnSpPr>
            <a:cxnSpLocks/>
          </p:cNvCxnSpPr>
          <p:nvPr/>
        </p:nvCxnSpPr>
        <p:spPr>
          <a:xfrm flipH="1">
            <a:off x="1621760" y="2789720"/>
            <a:ext cx="18621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7DB358D9-96DD-463F-BB57-FE371BAB6854}"/>
              </a:ext>
            </a:extLst>
          </p:cNvPr>
          <p:cNvCxnSpPr>
            <a:cxnSpLocks/>
          </p:cNvCxnSpPr>
          <p:nvPr/>
        </p:nvCxnSpPr>
        <p:spPr>
          <a:xfrm flipV="1">
            <a:off x="1717460" y="1433318"/>
            <a:ext cx="0" cy="1273115"/>
          </a:xfrm>
          <a:prstGeom prst="line">
            <a:avLst/>
          </a:prstGeom>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860CCEC2-52F7-4EDE-A89C-E83032126DB7}"/>
              </a:ext>
            </a:extLst>
          </p:cNvPr>
          <p:cNvCxnSpPr>
            <a:cxnSpLocks/>
          </p:cNvCxnSpPr>
          <p:nvPr/>
        </p:nvCxnSpPr>
        <p:spPr>
          <a:xfrm flipV="1">
            <a:off x="1717460" y="2797545"/>
            <a:ext cx="0" cy="1224665"/>
          </a:xfrm>
          <a:prstGeom prst="line">
            <a:avLst/>
          </a:prstGeom>
        </p:spPr>
        <p:style>
          <a:lnRef idx="1">
            <a:schemeClr val="accent1"/>
          </a:lnRef>
          <a:fillRef idx="0">
            <a:schemeClr val="accent1"/>
          </a:fillRef>
          <a:effectRef idx="0">
            <a:schemeClr val="accent1"/>
          </a:effectRef>
          <a:fontRef idx="minor">
            <a:schemeClr val="tx1"/>
          </a:fontRef>
        </p:style>
      </p:cxnSp>
      <p:grpSp>
        <p:nvGrpSpPr>
          <p:cNvPr id="146" name="Group 145">
            <a:extLst>
              <a:ext uri="{FF2B5EF4-FFF2-40B4-BE49-F238E27FC236}">
                <a16:creationId xmlns:a16="http://schemas.microsoft.com/office/drawing/2014/main" id="{15457E15-9454-424E-AB35-1BEB2C900660}"/>
              </a:ext>
            </a:extLst>
          </p:cNvPr>
          <p:cNvGrpSpPr/>
          <p:nvPr/>
        </p:nvGrpSpPr>
        <p:grpSpPr>
          <a:xfrm rot="10800000">
            <a:off x="2070172" y="3099276"/>
            <a:ext cx="223343" cy="183638"/>
            <a:chOff x="3268133" y="1617133"/>
            <a:chExt cx="190500" cy="156634"/>
          </a:xfrm>
        </p:grpSpPr>
        <p:sp>
          <p:nvSpPr>
            <p:cNvPr id="147" name="Isosceles Triangle 146">
              <a:extLst>
                <a:ext uri="{FF2B5EF4-FFF2-40B4-BE49-F238E27FC236}">
                  <a16:creationId xmlns:a16="http://schemas.microsoft.com/office/drawing/2014/main" id="{7A410651-6846-4976-BB74-488857E6C8BA}"/>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8" name="Straight Connector 147">
              <a:extLst>
                <a:ext uri="{FF2B5EF4-FFF2-40B4-BE49-F238E27FC236}">
                  <a16:creationId xmlns:a16="http://schemas.microsoft.com/office/drawing/2014/main" id="{821CC8AB-D416-4B5F-82BB-7769D39A8821}"/>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9" name="Group 148">
            <a:extLst>
              <a:ext uri="{FF2B5EF4-FFF2-40B4-BE49-F238E27FC236}">
                <a16:creationId xmlns:a16="http://schemas.microsoft.com/office/drawing/2014/main" id="{B7CB618B-AD16-4892-B70D-0B12BFA48805}"/>
              </a:ext>
            </a:extLst>
          </p:cNvPr>
          <p:cNvGrpSpPr/>
          <p:nvPr/>
        </p:nvGrpSpPr>
        <p:grpSpPr>
          <a:xfrm>
            <a:off x="2057409" y="2670826"/>
            <a:ext cx="253183" cy="221253"/>
            <a:chOff x="3257232" y="1585049"/>
            <a:chExt cx="215951" cy="188718"/>
          </a:xfrm>
        </p:grpSpPr>
        <p:sp>
          <p:nvSpPr>
            <p:cNvPr id="150" name="Isosceles Triangle 149">
              <a:extLst>
                <a:ext uri="{FF2B5EF4-FFF2-40B4-BE49-F238E27FC236}">
                  <a16:creationId xmlns:a16="http://schemas.microsoft.com/office/drawing/2014/main" id="{CAE02662-47C1-4CA8-BE36-D381CB0C7576}"/>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1" name="Straight Connector 150">
              <a:extLst>
                <a:ext uri="{FF2B5EF4-FFF2-40B4-BE49-F238E27FC236}">
                  <a16:creationId xmlns:a16="http://schemas.microsoft.com/office/drawing/2014/main" id="{EC108519-E59C-47A5-A7AE-9886C0511256}"/>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6C7F7912-DDF7-4107-AB25-CD8B3AD62F75}"/>
                </a:ext>
              </a:extLst>
            </p:cNvPr>
            <p:cNvCxnSpPr>
              <a:cxnSpLocks/>
            </p:cNvCxnSpPr>
            <p:nvPr/>
          </p:nvCxnSpPr>
          <p:spPr>
            <a:xfrm flipV="1">
              <a:off x="3257232" y="1614297"/>
              <a:ext cx="16093" cy="353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542A14C9-AFF8-4F44-B7BE-E98E7786C9A1}"/>
                </a:ext>
              </a:extLst>
            </p:cNvPr>
            <p:cNvCxnSpPr>
              <a:cxnSpLocks/>
            </p:cNvCxnSpPr>
            <p:nvPr/>
          </p:nvCxnSpPr>
          <p:spPr>
            <a:xfrm flipV="1">
              <a:off x="3457090" y="1585049"/>
              <a:ext cx="16093" cy="35347"/>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55" name="Straight Connector 154">
            <a:extLst>
              <a:ext uri="{FF2B5EF4-FFF2-40B4-BE49-F238E27FC236}">
                <a16:creationId xmlns:a16="http://schemas.microsoft.com/office/drawing/2014/main" id="{AE4C0F5A-D394-403C-A9B0-CFEC350D8FBA}"/>
              </a:ext>
            </a:extLst>
          </p:cNvPr>
          <p:cNvCxnSpPr>
            <a:cxnSpLocks/>
          </p:cNvCxnSpPr>
          <p:nvPr/>
        </p:nvCxnSpPr>
        <p:spPr>
          <a:xfrm flipV="1">
            <a:off x="2184820" y="3282914"/>
            <a:ext cx="0" cy="7392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03F276A5-AF01-4312-B0A0-AEA929BFB554}"/>
              </a:ext>
            </a:extLst>
          </p:cNvPr>
          <p:cNvCxnSpPr>
            <a:cxnSpLocks/>
            <a:stCxn id="147" idx="3"/>
          </p:cNvCxnSpPr>
          <p:nvPr/>
        </p:nvCxnSpPr>
        <p:spPr>
          <a:xfrm flipV="1">
            <a:off x="2181843" y="2891756"/>
            <a:ext cx="0" cy="2075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4AD219F0-BA18-4BD4-8F03-41BB337297A0}"/>
              </a:ext>
            </a:extLst>
          </p:cNvPr>
          <p:cNvCxnSpPr>
            <a:cxnSpLocks/>
          </p:cNvCxnSpPr>
          <p:nvPr/>
        </p:nvCxnSpPr>
        <p:spPr>
          <a:xfrm flipV="1">
            <a:off x="2181843" y="1429656"/>
            <a:ext cx="0" cy="1293700"/>
          </a:xfrm>
          <a:prstGeom prst="line">
            <a:avLst/>
          </a:prstGeom>
        </p:spPr>
        <p:style>
          <a:lnRef idx="1">
            <a:schemeClr val="accent1"/>
          </a:lnRef>
          <a:fillRef idx="0">
            <a:schemeClr val="accent1"/>
          </a:fillRef>
          <a:effectRef idx="0">
            <a:schemeClr val="accent1"/>
          </a:effectRef>
          <a:fontRef idx="minor">
            <a:schemeClr val="tx1"/>
          </a:fontRef>
        </p:style>
      </p:cxnSp>
      <p:sp>
        <p:nvSpPr>
          <p:cNvPr id="165" name="Rectangle 164">
            <a:extLst>
              <a:ext uri="{FF2B5EF4-FFF2-40B4-BE49-F238E27FC236}">
                <a16:creationId xmlns:a16="http://schemas.microsoft.com/office/drawing/2014/main" id="{D7B23D30-A006-4138-A751-A87BC380014A}"/>
              </a:ext>
            </a:extLst>
          </p:cNvPr>
          <p:cNvSpPr/>
          <p:nvPr/>
        </p:nvSpPr>
        <p:spPr>
          <a:xfrm>
            <a:off x="2403666" y="2797545"/>
            <a:ext cx="449978" cy="42825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IN" sz="900">
                <a:solidFill>
                  <a:schemeClr val="tx1"/>
                </a:solidFill>
              </a:rPr>
              <a:t>ECU</a:t>
            </a:r>
          </a:p>
        </p:txBody>
      </p:sp>
      <p:cxnSp>
        <p:nvCxnSpPr>
          <p:cNvPr id="167" name="Straight Connector 166">
            <a:extLst>
              <a:ext uri="{FF2B5EF4-FFF2-40B4-BE49-F238E27FC236}">
                <a16:creationId xmlns:a16="http://schemas.microsoft.com/office/drawing/2014/main" id="{80393151-ACBF-4722-B75B-B607773CD796}"/>
              </a:ext>
            </a:extLst>
          </p:cNvPr>
          <p:cNvCxnSpPr>
            <a:cxnSpLocks/>
            <a:endCxn id="6" idx="1"/>
          </p:cNvCxnSpPr>
          <p:nvPr/>
        </p:nvCxnSpPr>
        <p:spPr>
          <a:xfrm flipV="1">
            <a:off x="2853644" y="3011672"/>
            <a:ext cx="171814" cy="0"/>
          </a:xfrm>
          <a:prstGeom prst="line">
            <a:avLst/>
          </a:prstGeom>
        </p:spPr>
        <p:style>
          <a:lnRef idx="1">
            <a:schemeClr val="accent1"/>
          </a:lnRef>
          <a:fillRef idx="0">
            <a:schemeClr val="accent1"/>
          </a:fillRef>
          <a:effectRef idx="0">
            <a:schemeClr val="accent1"/>
          </a:effectRef>
          <a:fontRef idx="minor">
            <a:schemeClr val="tx1"/>
          </a:fontRef>
        </p:style>
      </p:cxnSp>
      <p:sp>
        <p:nvSpPr>
          <p:cNvPr id="175" name="Rectangle 174">
            <a:extLst>
              <a:ext uri="{FF2B5EF4-FFF2-40B4-BE49-F238E27FC236}">
                <a16:creationId xmlns:a16="http://schemas.microsoft.com/office/drawing/2014/main" id="{B2514116-508D-4E8F-A31B-39830B13647A}"/>
              </a:ext>
            </a:extLst>
          </p:cNvPr>
          <p:cNvSpPr/>
          <p:nvPr/>
        </p:nvSpPr>
        <p:spPr>
          <a:xfrm>
            <a:off x="3020793" y="2079299"/>
            <a:ext cx="449978" cy="42825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en-IN" sz="900">
                <a:solidFill>
                  <a:schemeClr val="tx1"/>
                </a:solidFill>
              </a:rPr>
              <a:t>Monitor</a:t>
            </a:r>
          </a:p>
        </p:txBody>
      </p:sp>
      <p:sp>
        <p:nvSpPr>
          <p:cNvPr id="176" name="Rectangle 175">
            <a:extLst>
              <a:ext uri="{FF2B5EF4-FFF2-40B4-BE49-F238E27FC236}">
                <a16:creationId xmlns:a16="http://schemas.microsoft.com/office/drawing/2014/main" id="{C9418B50-973F-41CB-BD32-56E2950990EE}"/>
              </a:ext>
            </a:extLst>
          </p:cNvPr>
          <p:cNvSpPr/>
          <p:nvPr/>
        </p:nvSpPr>
        <p:spPr>
          <a:xfrm>
            <a:off x="3020793" y="3499667"/>
            <a:ext cx="449978" cy="42825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en-IN" sz="900">
                <a:solidFill>
                  <a:schemeClr val="tx1"/>
                </a:solidFill>
              </a:rPr>
              <a:t>Sensors</a:t>
            </a:r>
          </a:p>
        </p:txBody>
      </p:sp>
      <p:grpSp>
        <p:nvGrpSpPr>
          <p:cNvPr id="202" name="Group 201">
            <a:extLst>
              <a:ext uri="{FF2B5EF4-FFF2-40B4-BE49-F238E27FC236}">
                <a16:creationId xmlns:a16="http://schemas.microsoft.com/office/drawing/2014/main" id="{2E5D2A9E-1737-48BD-9215-9009F1A76923}"/>
              </a:ext>
            </a:extLst>
          </p:cNvPr>
          <p:cNvGrpSpPr/>
          <p:nvPr/>
        </p:nvGrpSpPr>
        <p:grpSpPr>
          <a:xfrm>
            <a:off x="2504087" y="2409036"/>
            <a:ext cx="246213" cy="202686"/>
            <a:chOff x="2810818" y="2411576"/>
            <a:chExt cx="246213" cy="202686"/>
          </a:xfrm>
        </p:grpSpPr>
        <p:grpSp>
          <p:nvGrpSpPr>
            <p:cNvPr id="178" name="Group 177">
              <a:extLst>
                <a:ext uri="{FF2B5EF4-FFF2-40B4-BE49-F238E27FC236}">
                  <a16:creationId xmlns:a16="http://schemas.microsoft.com/office/drawing/2014/main" id="{7E01B66B-E58A-4D5A-B8B0-04E2FA6F88DB}"/>
                </a:ext>
              </a:extLst>
            </p:cNvPr>
            <p:cNvGrpSpPr/>
            <p:nvPr/>
          </p:nvGrpSpPr>
          <p:grpSpPr>
            <a:xfrm>
              <a:off x="2860172" y="2411576"/>
              <a:ext cx="148252" cy="202686"/>
              <a:chOff x="3380381" y="1574536"/>
              <a:chExt cx="62735" cy="177475"/>
            </a:xfrm>
          </p:grpSpPr>
          <p:cxnSp>
            <p:nvCxnSpPr>
              <p:cNvPr id="180" name="Straight Connector 179">
                <a:extLst>
                  <a:ext uri="{FF2B5EF4-FFF2-40B4-BE49-F238E27FC236}">
                    <a16:creationId xmlns:a16="http://schemas.microsoft.com/office/drawing/2014/main" id="{3A10EB88-3620-4F0D-B32B-5B38291E8C4B}"/>
                  </a:ext>
                </a:extLst>
              </p:cNvPr>
              <p:cNvCxnSpPr>
                <a:cxnSpLocks/>
              </p:cNvCxnSpPr>
              <p:nvPr/>
            </p:nvCxnSpPr>
            <p:spPr>
              <a:xfrm rot="5400000" flipV="1">
                <a:off x="3421374" y="1568402"/>
                <a:ext cx="15607" cy="27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F3478ED5-4C67-4E05-BB5A-E531CA2CDB50}"/>
                  </a:ext>
                </a:extLst>
              </p:cNvPr>
              <p:cNvCxnSpPr>
                <a:cxnSpLocks/>
              </p:cNvCxnSpPr>
              <p:nvPr/>
            </p:nvCxnSpPr>
            <p:spPr>
              <a:xfrm rot="5400000" flipV="1">
                <a:off x="3395956" y="1603327"/>
                <a:ext cx="32591" cy="6172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1DB7E4A9-51FE-48A2-B42B-159D695EF270}"/>
                  </a:ext>
                </a:extLst>
              </p:cNvPr>
              <p:cNvCxnSpPr>
                <a:cxnSpLocks/>
              </p:cNvCxnSpPr>
              <p:nvPr/>
            </p:nvCxnSpPr>
            <p:spPr>
              <a:xfrm rot="5400000" flipV="1">
                <a:off x="3395303" y="1662207"/>
                <a:ext cx="32591" cy="6172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A9F5E677-2DA1-4A1C-AAA3-638DEB0E355F}"/>
                  </a:ext>
                </a:extLst>
              </p:cNvPr>
              <p:cNvCxnSpPr>
                <a:cxnSpLocks/>
              </p:cNvCxnSpPr>
              <p:nvPr/>
            </p:nvCxnSpPr>
            <p:spPr>
              <a:xfrm rot="5400000" flipH="1" flipV="1">
                <a:off x="3398318" y="1571973"/>
                <a:ext cx="27235" cy="623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B327E8F4-3BBD-483B-9D58-A12EE6A6146A}"/>
                  </a:ext>
                </a:extLst>
              </p:cNvPr>
              <p:cNvCxnSpPr>
                <a:cxnSpLocks/>
              </p:cNvCxnSpPr>
              <p:nvPr/>
            </p:nvCxnSpPr>
            <p:spPr>
              <a:xfrm rot="5400000" flipH="1" flipV="1">
                <a:off x="3398318" y="1632577"/>
                <a:ext cx="27235" cy="623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825A84C8-498D-436C-8FD8-EA2CC56B9BDD}"/>
                  </a:ext>
                </a:extLst>
              </p:cNvPr>
              <p:cNvCxnSpPr>
                <a:cxnSpLocks/>
              </p:cNvCxnSpPr>
              <p:nvPr/>
            </p:nvCxnSpPr>
            <p:spPr>
              <a:xfrm rot="5400000" flipV="1">
                <a:off x="3389463" y="1726234"/>
                <a:ext cx="16695" cy="3485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F4F02459-6B27-4F10-8E1D-C07CE188B76E}"/>
                  </a:ext>
                </a:extLst>
              </p:cNvPr>
              <p:cNvCxnSpPr>
                <a:cxnSpLocks/>
              </p:cNvCxnSpPr>
              <p:nvPr/>
            </p:nvCxnSpPr>
            <p:spPr>
              <a:xfrm rot="5400000" flipH="1" flipV="1">
                <a:off x="3398318" y="1690518"/>
                <a:ext cx="27235" cy="62361"/>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89" name="Straight Connector 188">
              <a:extLst>
                <a:ext uri="{FF2B5EF4-FFF2-40B4-BE49-F238E27FC236}">
                  <a16:creationId xmlns:a16="http://schemas.microsoft.com/office/drawing/2014/main" id="{27B6B1B9-EF52-4559-BB38-643D9CC0057C}"/>
                </a:ext>
              </a:extLst>
            </p:cNvPr>
            <p:cNvCxnSpPr>
              <a:cxnSpLocks/>
            </p:cNvCxnSpPr>
            <p:nvPr/>
          </p:nvCxnSpPr>
          <p:spPr>
            <a:xfrm>
              <a:off x="2810818" y="2480596"/>
              <a:ext cx="246213" cy="70121"/>
            </a:xfrm>
            <a:prstGeom prst="line">
              <a:avLst/>
            </a:prstGeom>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D7D7F151-A964-4F98-83A5-9A993C2405C3}"/>
                </a:ext>
              </a:extLst>
            </p:cNvPr>
            <p:cNvCxnSpPr>
              <a:cxnSpLocks/>
            </p:cNvCxnSpPr>
            <p:nvPr/>
          </p:nvCxnSpPr>
          <p:spPr>
            <a:xfrm>
              <a:off x="2813358" y="2423028"/>
              <a:ext cx="0" cy="6228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864E5BCE-738C-44B2-8E9E-957344A365D9}"/>
                </a:ext>
              </a:extLst>
            </p:cNvPr>
            <p:cNvCxnSpPr>
              <a:cxnSpLocks/>
            </p:cNvCxnSpPr>
            <p:nvPr/>
          </p:nvCxnSpPr>
          <p:spPr>
            <a:xfrm>
              <a:off x="3052118" y="2547488"/>
              <a:ext cx="0" cy="62286"/>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97" name="Straight Connector 196">
            <a:extLst>
              <a:ext uri="{FF2B5EF4-FFF2-40B4-BE49-F238E27FC236}">
                <a16:creationId xmlns:a16="http://schemas.microsoft.com/office/drawing/2014/main" id="{BC96D103-EE97-45FB-B92F-9BF02CD68992}"/>
              </a:ext>
            </a:extLst>
          </p:cNvPr>
          <p:cNvCxnSpPr>
            <a:cxnSpLocks/>
          </p:cNvCxnSpPr>
          <p:nvPr/>
        </p:nvCxnSpPr>
        <p:spPr>
          <a:xfrm>
            <a:off x="2628547" y="2614262"/>
            <a:ext cx="0" cy="183472"/>
          </a:xfrm>
          <a:prstGeom prst="line">
            <a:avLst/>
          </a:prstGeom>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E9FE8D69-0F3F-4893-A7AD-B594188D47BE}"/>
              </a:ext>
            </a:extLst>
          </p:cNvPr>
          <p:cNvCxnSpPr>
            <a:cxnSpLocks/>
          </p:cNvCxnSpPr>
          <p:nvPr/>
        </p:nvCxnSpPr>
        <p:spPr>
          <a:xfrm flipH="1">
            <a:off x="2633729" y="2295052"/>
            <a:ext cx="38706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6C053A3C-A2AA-4F99-96EA-B302B6B286F7}"/>
              </a:ext>
            </a:extLst>
          </p:cNvPr>
          <p:cNvCxnSpPr>
            <a:cxnSpLocks/>
          </p:cNvCxnSpPr>
          <p:nvPr/>
        </p:nvCxnSpPr>
        <p:spPr>
          <a:xfrm>
            <a:off x="2636384" y="2293426"/>
            <a:ext cx="0" cy="120574"/>
          </a:xfrm>
          <a:prstGeom prst="line">
            <a:avLst/>
          </a:prstGeom>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14FEE54D-4FB0-4F4C-BD67-0509A9D6F9F2}"/>
              </a:ext>
            </a:extLst>
          </p:cNvPr>
          <p:cNvSpPr/>
          <p:nvPr/>
        </p:nvSpPr>
        <p:spPr>
          <a:xfrm>
            <a:off x="931106" y="1117600"/>
            <a:ext cx="645886" cy="62411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a:solidFill>
                  <a:schemeClr val="tx1"/>
                </a:solidFill>
              </a:rPr>
              <a:t>Voltage regulator</a:t>
            </a:r>
          </a:p>
        </p:txBody>
      </p:sp>
      <p:grpSp>
        <p:nvGrpSpPr>
          <p:cNvPr id="213" name="Group 212">
            <a:extLst>
              <a:ext uri="{FF2B5EF4-FFF2-40B4-BE49-F238E27FC236}">
                <a16:creationId xmlns:a16="http://schemas.microsoft.com/office/drawing/2014/main" id="{B24F3623-C9FB-4A74-8101-F13C768AADB3}"/>
              </a:ext>
            </a:extLst>
          </p:cNvPr>
          <p:cNvGrpSpPr/>
          <p:nvPr/>
        </p:nvGrpSpPr>
        <p:grpSpPr>
          <a:xfrm rot="5400000">
            <a:off x="3602221" y="2898003"/>
            <a:ext cx="148252" cy="202686"/>
            <a:chOff x="3380381" y="1574536"/>
            <a:chExt cx="62735" cy="177475"/>
          </a:xfrm>
        </p:grpSpPr>
        <p:cxnSp>
          <p:nvCxnSpPr>
            <p:cNvPr id="217" name="Straight Connector 216">
              <a:extLst>
                <a:ext uri="{FF2B5EF4-FFF2-40B4-BE49-F238E27FC236}">
                  <a16:creationId xmlns:a16="http://schemas.microsoft.com/office/drawing/2014/main" id="{2CC23153-0D7A-4CC3-8689-0921A3575AF0}"/>
                </a:ext>
              </a:extLst>
            </p:cNvPr>
            <p:cNvCxnSpPr>
              <a:cxnSpLocks/>
            </p:cNvCxnSpPr>
            <p:nvPr/>
          </p:nvCxnSpPr>
          <p:spPr>
            <a:xfrm rot="5400000" flipV="1">
              <a:off x="3421374" y="1568402"/>
              <a:ext cx="15607" cy="27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AF67A09D-316A-4F63-B9EC-22C8066E9689}"/>
                </a:ext>
              </a:extLst>
            </p:cNvPr>
            <p:cNvCxnSpPr>
              <a:cxnSpLocks/>
            </p:cNvCxnSpPr>
            <p:nvPr/>
          </p:nvCxnSpPr>
          <p:spPr>
            <a:xfrm rot="5400000" flipV="1">
              <a:off x="3395956" y="1603327"/>
              <a:ext cx="32591" cy="61729"/>
            </a:xfrm>
            <a:prstGeom prst="line">
              <a:avLst/>
            </a:prstGeom>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BA6BB97E-2041-46BB-8A5B-AB5F17F4B0FD}"/>
                </a:ext>
              </a:extLst>
            </p:cNvPr>
            <p:cNvCxnSpPr>
              <a:cxnSpLocks/>
            </p:cNvCxnSpPr>
            <p:nvPr/>
          </p:nvCxnSpPr>
          <p:spPr>
            <a:xfrm rot="5400000" flipV="1">
              <a:off x="3395303" y="1662207"/>
              <a:ext cx="32591" cy="61729"/>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1E4F4939-073D-4CA2-A359-FAAD9B651198}"/>
                </a:ext>
              </a:extLst>
            </p:cNvPr>
            <p:cNvCxnSpPr>
              <a:cxnSpLocks/>
            </p:cNvCxnSpPr>
            <p:nvPr/>
          </p:nvCxnSpPr>
          <p:spPr>
            <a:xfrm rot="5400000" flipH="1" flipV="1">
              <a:off x="3398318" y="1571973"/>
              <a:ext cx="27235" cy="62361"/>
            </a:xfrm>
            <a:prstGeom prst="line">
              <a:avLst/>
            </a:prstGeom>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B9E2F20F-1C1B-4185-89CC-D8F219277FB0}"/>
                </a:ext>
              </a:extLst>
            </p:cNvPr>
            <p:cNvCxnSpPr>
              <a:cxnSpLocks/>
            </p:cNvCxnSpPr>
            <p:nvPr/>
          </p:nvCxnSpPr>
          <p:spPr>
            <a:xfrm rot="5400000" flipH="1" flipV="1">
              <a:off x="3398318" y="1632577"/>
              <a:ext cx="27235" cy="62361"/>
            </a:xfrm>
            <a:prstGeom prst="line">
              <a:avLst/>
            </a:prstGeom>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30A978A1-9B2F-4200-B0E7-E08627A3E522}"/>
                </a:ext>
              </a:extLst>
            </p:cNvPr>
            <p:cNvCxnSpPr>
              <a:cxnSpLocks/>
            </p:cNvCxnSpPr>
            <p:nvPr/>
          </p:nvCxnSpPr>
          <p:spPr>
            <a:xfrm rot="5400000" flipV="1">
              <a:off x="3389463" y="1726234"/>
              <a:ext cx="16695" cy="34859"/>
            </a:xfrm>
            <a:prstGeom prst="line">
              <a:avLst/>
            </a:prstGeom>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3355A2CD-847F-4F3C-8EE2-593B9AF501B6}"/>
                </a:ext>
              </a:extLst>
            </p:cNvPr>
            <p:cNvCxnSpPr>
              <a:cxnSpLocks/>
            </p:cNvCxnSpPr>
            <p:nvPr/>
          </p:nvCxnSpPr>
          <p:spPr>
            <a:xfrm rot="5400000" flipH="1" flipV="1">
              <a:off x="3398318" y="1690518"/>
              <a:ext cx="27235" cy="62361"/>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24" name="Straight Connector 223">
            <a:extLst>
              <a:ext uri="{FF2B5EF4-FFF2-40B4-BE49-F238E27FC236}">
                <a16:creationId xmlns:a16="http://schemas.microsoft.com/office/drawing/2014/main" id="{31071AC1-0265-4CC5-AE66-6C45605DEBE4}"/>
              </a:ext>
            </a:extLst>
          </p:cNvPr>
          <p:cNvCxnSpPr>
            <a:cxnSpLocks/>
          </p:cNvCxnSpPr>
          <p:nvPr/>
        </p:nvCxnSpPr>
        <p:spPr>
          <a:xfrm>
            <a:off x="3773879" y="3011672"/>
            <a:ext cx="5923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12C97635-7186-40C3-B756-B1E59C46C044}"/>
              </a:ext>
            </a:extLst>
          </p:cNvPr>
          <p:cNvCxnSpPr>
            <a:cxnSpLocks/>
          </p:cNvCxnSpPr>
          <p:nvPr/>
        </p:nvCxnSpPr>
        <p:spPr>
          <a:xfrm>
            <a:off x="4364355" y="2843475"/>
            <a:ext cx="0" cy="172376"/>
          </a:xfrm>
          <a:prstGeom prst="line">
            <a:avLst/>
          </a:prstGeom>
        </p:spPr>
        <p:style>
          <a:lnRef idx="1">
            <a:schemeClr val="accent1"/>
          </a:lnRef>
          <a:fillRef idx="0">
            <a:schemeClr val="accent1"/>
          </a:fillRef>
          <a:effectRef idx="0">
            <a:schemeClr val="accent1"/>
          </a:effectRef>
          <a:fontRef idx="minor">
            <a:schemeClr val="tx1"/>
          </a:fontRef>
        </p:style>
      </p:cxnSp>
      <p:grpSp>
        <p:nvGrpSpPr>
          <p:cNvPr id="229" name="Group 228">
            <a:extLst>
              <a:ext uri="{FF2B5EF4-FFF2-40B4-BE49-F238E27FC236}">
                <a16:creationId xmlns:a16="http://schemas.microsoft.com/office/drawing/2014/main" id="{406F50D3-62E6-4C00-916D-7786E5640521}"/>
              </a:ext>
            </a:extLst>
          </p:cNvPr>
          <p:cNvGrpSpPr/>
          <p:nvPr/>
        </p:nvGrpSpPr>
        <p:grpSpPr>
          <a:xfrm>
            <a:off x="3963723" y="2157401"/>
            <a:ext cx="132606" cy="139997"/>
            <a:chOff x="3268133" y="1572650"/>
            <a:chExt cx="190500" cy="201117"/>
          </a:xfrm>
        </p:grpSpPr>
        <p:sp>
          <p:nvSpPr>
            <p:cNvPr id="230" name="Isosceles Triangle 229">
              <a:extLst>
                <a:ext uri="{FF2B5EF4-FFF2-40B4-BE49-F238E27FC236}">
                  <a16:creationId xmlns:a16="http://schemas.microsoft.com/office/drawing/2014/main" id="{C85702FF-3076-4885-81C8-617DCE10148F}"/>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1" name="Straight Connector 230">
              <a:extLst>
                <a:ext uri="{FF2B5EF4-FFF2-40B4-BE49-F238E27FC236}">
                  <a16:creationId xmlns:a16="http://schemas.microsoft.com/office/drawing/2014/main" id="{01DAB09A-2C6E-40D0-B394-5FC39BEDBC24}"/>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A5E5544A-C358-410D-B0B4-8933ADB25C80}"/>
                </a:ext>
              </a:extLst>
            </p:cNvPr>
            <p:cNvCxnSpPr>
              <a:cxnSpLocks/>
            </p:cNvCxnSpPr>
            <p:nvPr/>
          </p:nvCxnSpPr>
          <p:spPr>
            <a:xfrm>
              <a:off x="3268332" y="1572650"/>
              <a:ext cx="0" cy="526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53C3FCD6-6C4E-40D0-B935-677E65349283}"/>
                </a:ext>
              </a:extLst>
            </p:cNvPr>
            <p:cNvCxnSpPr>
              <a:cxnSpLocks/>
            </p:cNvCxnSpPr>
            <p:nvPr/>
          </p:nvCxnSpPr>
          <p:spPr>
            <a:xfrm>
              <a:off x="3451690" y="1616437"/>
              <a:ext cx="0" cy="52694"/>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35" name="Straight Connector 234">
            <a:extLst>
              <a:ext uri="{FF2B5EF4-FFF2-40B4-BE49-F238E27FC236}">
                <a16:creationId xmlns:a16="http://schemas.microsoft.com/office/drawing/2014/main" id="{24449BCA-D50B-4EAB-9652-DE0E3D94B03B}"/>
              </a:ext>
            </a:extLst>
          </p:cNvPr>
          <p:cNvCxnSpPr>
            <a:cxnSpLocks/>
          </p:cNvCxnSpPr>
          <p:nvPr/>
        </p:nvCxnSpPr>
        <p:spPr>
          <a:xfrm>
            <a:off x="4029710" y="2019300"/>
            <a:ext cx="0" cy="1252082"/>
          </a:xfrm>
          <a:prstGeom prst="line">
            <a:avLst/>
          </a:prstGeom>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86290795-D869-4C2B-BBAE-073C4DBEA9AD}"/>
              </a:ext>
            </a:extLst>
          </p:cNvPr>
          <p:cNvCxnSpPr>
            <a:cxnSpLocks/>
          </p:cNvCxnSpPr>
          <p:nvPr/>
        </p:nvCxnSpPr>
        <p:spPr>
          <a:xfrm>
            <a:off x="4026616" y="2024882"/>
            <a:ext cx="58649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C597FB2C-3F9D-4ABC-89E1-FB6012338B08}"/>
              </a:ext>
            </a:extLst>
          </p:cNvPr>
          <p:cNvCxnSpPr>
            <a:cxnSpLocks/>
          </p:cNvCxnSpPr>
          <p:nvPr/>
        </p:nvCxnSpPr>
        <p:spPr>
          <a:xfrm>
            <a:off x="4020506" y="3684270"/>
            <a:ext cx="588793"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40" name="Group 239">
            <a:extLst>
              <a:ext uri="{FF2B5EF4-FFF2-40B4-BE49-F238E27FC236}">
                <a16:creationId xmlns:a16="http://schemas.microsoft.com/office/drawing/2014/main" id="{6E0D99FD-4DCE-43AA-929E-5C1C766DA4F5}"/>
              </a:ext>
            </a:extLst>
          </p:cNvPr>
          <p:cNvGrpSpPr/>
          <p:nvPr/>
        </p:nvGrpSpPr>
        <p:grpSpPr>
          <a:xfrm rot="10800000">
            <a:off x="3958441" y="3271383"/>
            <a:ext cx="148252" cy="202686"/>
            <a:chOff x="3380381" y="1574536"/>
            <a:chExt cx="62735" cy="177475"/>
          </a:xfrm>
        </p:grpSpPr>
        <p:cxnSp>
          <p:nvCxnSpPr>
            <p:cNvPr id="241" name="Straight Connector 240">
              <a:extLst>
                <a:ext uri="{FF2B5EF4-FFF2-40B4-BE49-F238E27FC236}">
                  <a16:creationId xmlns:a16="http://schemas.microsoft.com/office/drawing/2014/main" id="{C65913DC-262D-477E-BEE6-07AC18DAC1EE}"/>
                </a:ext>
              </a:extLst>
            </p:cNvPr>
            <p:cNvCxnSpPr>
              <a:cxnSpLocks/>
            </p:cNvCxnSpPr>
            <p:nvPr/>
          </p:nvCxnSpPr>
          <p:spPr>
            <a:xfrm rot="5400000" flipV="1">
              <a:off x="3421374" y="1568402"/>
              <a:ext cx="15607" cy="27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B70D64AA-A59D-48C5-8A6E-12BE59DE981D}"/>
                </a:ext>
              </a:extLst>
            </p:cNvPr>
            <p:cNvCxnSpPr>
              <a:cxnSpLocks/>
            </p:cNvCxnSpPr>
            <p:nvPr/>
          </p:nvCxnSpPr>
          <p:spPr>
            <a:xfrm rot="5400000" flipV="1">
              <a:off x="3395956" y="1603327"/>
              <a:ext cx="32591" cy="61729"/>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8CD1FF00-386A-4009-B710-A0FEA00ECF75}"/>
                </a:ext>
              </a:extLst>
            </p:cNvPr>
            <p:cNvCxnSpPr>
              <a:cxnSpLocks/>
            </p:cNvCxnSpPr>
            <p:nvPr/>
          </p:nvCxnSpPr>
          <p:spPr>
            <a:xfrm rot="5400000" flipV="1">
              <a:off x="3395303" y="1662207"/>
              <a:ext cx="32591" cy="61729"/>
            </a:xfrm>
            <a:prstGeom prst="line">
              <a:avLst/>
            </a:prstGeom>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12D60256-7DC9-4899-AF8A-79D12D949A98}"/>
                </a:ext>
              </a:extLst>
            </p:cNvPr>
            <p:cNvCxnSpPr>
              <a:cxnSpLocks/>
            </p:cNvCxnSpPr>
            <p:nvPr/>
          </p:nvCxnSpPr>
          <p:spPr>
            <a:xfrm rot="5400000" flipH="1" flipV="1">
              <a:off x="3398318" y="1571973"/>
              <a:ext cx="27235" cy="6236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05E1C055-45B3-4C51-81C1-4B9DDB5FF4AE}"/>
                </a:ext>
              </a:extLst>
            </p:cNvPr>
            <p:cNvCxnSpPr>
              <a:cxnSpLocks/>
            </p:cNvCxnSpPr>
            <p:nvPr/>
          </p:nvCxnSpPr>
          <p:spPr>
            <a:xfrm rot="5400000" flipH="1" flipV="1">
              <a:off x="3398318" y="1632577"/>
              <a:ext cx="27235" cy="6236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2AD7CF09-AC74-4A25-B705-B8AFA8CC17E3}"/>
                </a:ext>
              </a:extLst>
            </p:cNvPr>
            <p:cNvCxnSpPr>
              <a:cxnSpLocks/>
            </p:cNvCxnSpPr>
            <p:nvPr/>
          </p:nvCxnSpPr>
          <p:spPr>
            <a:xfrm rot="5400000" flipV="1">
              <a:off x="3389463" y="1726234"/>
              <a:ext cx="16695" cy="34859"/>
            </a:xfrm>
            <a:prstGeom prst="line">
              <a:avLst/>
            </a:prstGeom>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CAA221F3-ADD1-49EB-BBB7-3CF698AB18DB}"/>
                </a:ext>
              </a:extLst>
            </p:cNvPr>
            <p:cNvCxnSpPr>
              <a:cxnSpLocks/>
            </p:cNvCxnSpPr>
            <p:nvPr/>
          </p:nvCxnSpPr>
          <p:spPr>
            <a:xfrm rot="5400000" flipH="1" flipV="1">
              <a:off x="3398318" y="1690518"/>
              <a:ext cx="27235" cy="62361"/>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51" name="Straight Connector 250">
            <a:extLst>
              <a:ext uri="{FF2B5EF4-FFF2-40B4-BE49-F238E27FC236}">
                <a16:creationId xmlns:a16="http://schemas.microsoft.com/office/drawing/2014/main" id="{C1F71B14-4CED-4CF7-BA5F-79800769BEB8}"/>
              </a:ext>
            </a:extLst>
          </p:cNvPr>
          <p:cNvCxnSpPr>
            <a:cxnSpLocks/>
          </p:cNvCxnSpPr>
          <p:nvPr/>
        </p:nvCxnSpPr>
        <p:spPr>
          <a:xfrm>
            <a:off x="4015740" y="3470871"/>
            <a:ext cx="0" cy="215304"/>
          </a:xfrm>
          <a:prstGeom prst="line">
            <a:avLst/>
          </a:prstGeom>
        </p:spPr>
        <p:style>
          <a:lnRef idx="1">
            <a:schemeClr val="accent1"/>
          </a:lnRef>
          <a:fillRef idx="0">
            <a:schemeClr val="accent1"/>
          </a:fillRef>
          <a:effectRef idx="0">
            <a:schemeClr val="accent1"/>
          </a:effectRef>
          <a:fontRef idx="minor">
            <a:schemeClr val="tx1"/>
          </a:fontRef>
        </p:style>
      </p:cxnSp>
      <p:sp>
        <p:nvSpPr>
          <p:cNvPr id="258" name="Oval 257">
            <a:extLst>
              <a:ext uri="{FF2B5EF4-FFF2-40B4-BE49-F238E27FC236}">
                <a16:creationId xmlns:a16="http://schemas.microsoft.com/office/drawing/2014/main" id="{D40A015F-9187-475E-88ED-E29D74149698}"/>
              </a:ext>
            </a:extLst>
          </p:cNvPr>
          <p:cNvSpPr/>
          <p:nvPr/>
        </p:nvSpPr>
        <p:spPr>
          <a:xfrm>
            <a:off x="4580714" y="3656056"/>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59" name="Oval 258">
            <a:extLst>
              <a:ext uri="{FF2B5EF4-FFF2-40B4-BE49-F238E27FC236}">
                <a16:creationId xmlns:a16="http://schemas.microsoft.com/office/drawing/2014/main" id="{A87E7464-A42F-4532-8912-D812022609B0}"/>
              </a:ext>
            </a:extLst>
          </p:cNvPr>
          <p:cNvSpPr/>
          <p:nvPr/>
        </p:nvSpPr>
        <p:spPr>
          <a:xfrm>
            <a:off x="3997784" y="298359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262" name="Group 261">
            <a:extLst>
              <a:ext uri="{FF2B5EF4-FFF2-40B4-BE49-F238E27FC236}">
                <a16:creationId xmlns:a16="http://schemas.microsoft.com/office/drawing/2014/main" id="{CE9DAC23-9295-4963-98E9-402EE53B3D2D}"/>
              </a:ext>
            </a:extLst>
          </p:cNvPr>
          <p:cNvGrpSpPr/>
          <p:nvPr/>
        </p:nvGrpSpPr>
        <p:grpSpPr>
          <a:xfrm>
            <a:off x="3788831" y="3263026"/>
            <a:ext cx="132606" cy="213930"/>
            <a:chOff x="3268133" y="1466440"/>
            <a:chExt cx="190500" cy="307327"/>
          </a:xfrm>
        </p:grpSpPr>
        <p:sp>
          <p:nvSpPr>
            <p:cNvPr id="263" name="Isosceles Triangle 262">
              <a:extLst>
                <a:ext uri="{FF2B5EF4-FFF2-40B4-BE49-F238E27FC236}">
                  <a16:creationId xmlns:a16="http://schemas.microsoft.com/office/drawing/2014/main" id="{8C47E1C5-7E39-4D11-8BEB-D5DD491F9CF4}"/>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4" name="Straight Connector 263">
              <a:extLst>
                <a:ext uri="{FF2B5EF4-FFF2-40B4-BE49-F238E27FC236}">
                  <a16:creationId xmlns:a16="http://schemas.microsoft.com/office/drawing/2014/main" id="{2206AD9D-AA1F-40D1-98E9-867CD0FFDDC5}"/>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a:extLst>
                <a:ext uri="{FF2B5EF4-FFF2-40B4-BE49-F238E27FC236}">
                  <a16:creationId xmlns:a16="http://schemas.microsoft.com/office/drawing/2014/main" id="{FFFF20E8-3AA9-4D37-9F92-A94415C7CB18}"/>
                </a:ext>
              </a:extLst>
            </p:cNvPr>
            <p:cNvCxnSpPr>
              <a:cxnSpLocks/>
            </p:cNvCxnSpPr>
            <p:nvPr/>
          </p:nvCxnSpPr>
          <p:spPr>
            <a:xfrm>
              <a:off x="3268332" y="1572650"/>
              <a:ext cx="0" cy="526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a:extLst>
                <a:ext uri="{FF2B5EF4-FFF2-40B4-BE49-F238E27FC236}">
                  <a16:creationId xmlns:a16="http://schemas.microsoft.com/office/drawing/2014/main" id="{E252A58F-1F80-4822-AA30-2F0C66EF0068}"/>
                </a:ext>
              </a:extLst>
            </p:cNvPr>
            <p:cNvCxnSpPr>
              <a:cxnSpLocks/>
            </p:cNvCxnSpPr>
            <p:nvPr/>
          </p:nvCxnSpPr>
          <p:spPr>
            <a:xfrm>
              <a:off x="3451690" y="1616437"/>
              <a:ext cx="0" cy="52694"/>
            </a:xfrm>
            <a:prstGeom prst="line">
              <a:avLst/>
            </a:prstGeom>
          </p:spPr>
          <p:style>
            <a:lnRef idx="1">
              <a:schemeClr val="accent1"/>
            </a:lnRef>
            <a:fillRef idx="0">
              <a:schemeClr val="accent1"/>
            </a:fillRef>
            <a:effectRef idx="0">
              <a:schemeClr val="accent1"/>
            </a:effectRef>
            <a:fontRef idx="minor">
              <a:schemeClr val="tx1"/>
            </a:fontRef>
          </p:style>
        </p:cxnSp>
        <p:sp>
          <p:nvSpPr>
            <p:cNvPr id="267" name="Isosceles Triangle 266">
              <a:extLst>
                <a:ext uri="{FF2B5EF4-FFF2-40B4-BE49-F238E27FC236}">
                  <a16:creationId xmlns:a16="http://schemas.microsoft.com/office/drawing/2014/main" id="{DB85155E-1322-4902-95C9-D845A8AA2C72}"/>
                </a:ext>
              </a:extLst>
            </p:cNvPr>
            <p:cNvSpPr/>
            <p:nvPr/>
          </p:nvSpPr>
          <p:spPr>
            <a:xfrm rot="10800000">
              <a:off x="3268133" y="1466440"/>
              <a:ext cx="190500" cy="156635"/>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68" name="Straight Connector 267">
            <a:extLst>
              <a:ext uri="{FF2B5EF4-FFF2-40B4-BE49-F238E27FC236}">
                <a16:creationId xmlns:a16="http://schemas.microsoft.com/office/drawing/2014/main" id="{D9833EF6-5C18-47A9-B559-89451C4BA43A}"/>
              </a:ext>
            </a:extLst>
          </p:cNvPr>
          <p:cNvCxnSpPr>
            <a:cxnSpLocks/>
          </p:cNvCxnSpPr>
          <p:nvPr/>
        </p:nvCxnSpPr>
        <p:spPr>
          <a:xfrm>
            <a:off x="3854450" y="3013946"/>
            <a:ext cx="0" cy="1008264"/>
          </a:xfrm>
          <a:prstGeom prst="line">
            <a:avLst/>
          </a:prstGeom>
        </p:spPr>
        <p:style>
          <a:lnRef idx="1">
            <a:schemeClr val="accent1"/>
          </a:lnRef>
          <a:fillRef idx="0">
            <a:schemeClr val="accent1"/>
          </a:fillRef>
          <a:effectRef idx="0">
            <a:schemeClr val="accent1"/>
          </a:effectRef>
          <a:fontRef idx="minor">
            <a:schemeClr val="tx1"/>
          </a:fontRef>
        </p:style>
      </p:cxnSp>
      <p:sp>
        <p:nvSpPr>
          <p:cNvPr id="272" name="Oval 271">
            <a:extLst>
              <a:ext uri="{FF2B5EF4-FFF2-40B4-BE49-F238E27FC236}">
                <a16:creationId xmlns:a16="http://schemas.microsoft.com/office/drawing/2014/main" id="{528E6C6B-41AB-4C31-8587-82A081F0C5FC}"/>
              </a:ext>
            </a:extLst>
          </p:cNvPr>
          <p:cNvSpPr/>
          <p:nvPr/>
        </p:nvSpPr>
        <p:spPr>
          <a:xfrm>
            <a:off x="3822524" y="298359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73" name="Oval 272">
            <a:extLst>
              <a:ext uri="{FF2B5EF4-FFF2-40B4-BE49-F238E27FC236}">
                <a16:creationId xmlns:a16="http://schemas.microsoft.com/office/drawing/2014/main" id="{326295E6-A9E6-4BE4-9F7B-B7340028229D}"/>
              </a:ext>
            </a:extLst>
          </p:cNvPr>
          <p:cNvSpPr/>
          <p:nvPr/>
        </p:nvSpPr>
        <p:spPr>
          <a:xfrm>
            <a:off x="3822524" y="3995146"/>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74" name="Rectangle 273">
            <a:extLst>
              <a:ext uri="{FF2B5EF4-FFF2-40B4-BE49-F238E27FC236}">
                <a16:creationId xmlns:a16="http://schemas.microsoft.com/office/drawing/2014/main" id="{E72A15BA-7ED7-4814-B1C3-6C8AAAD49307}"/>
              </a:ext>
            </a:extLst>
          </p:cNvPr>
          <p:cNvSpPr/>
          <p:nvPr/>
        </p:nvSpPr>
        <p:spPr>
          <a:xfrm>
            <a:off x="2376466" y="2131207"/>
            <a:ext cx="228600" cy="224529"/>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latin typeface="Cambria" panose="02040503050406030204" pitchFamily="18" charset="0"/>
                <a:ea typeface="Cambria" panose="02040503050406030204" pitchFamily="18" charset="0"/>
              </a:rPr>
              <a:t>II</a:t>
            </a:r>
          </a:p>
        </p:txBody>
      </p:sp>
      <p:cxnSp>
        <p:nvCxnSpPr>
          <p:cNvPr id="276" name="Straight Connector 275">
            <a:extLst>
              <a:ext uri="{FF2B5EF4-FFF2-40B4-BE49-F238E27FC236}">
                <a16:creationId xmlns:a16="http://schemas.microsoft.com/office/drawing/2014/main" id="{85BAFFE1-40D2-469C-AB5F-5458514CFB0D}"/>
              </a:ext>
            </a:extLst>
          </p:cNvPr>
          <p:cNvCxnSpPr>
            <a:cxnSpLocks/>
          </p:cNvCxnSpPr>
          <p:nvPr/>
        </p:nvCxnSpPr>
        <p:spPr>
          <a:xfrm flipH="1" flipV="1">
            <a:off x="4431112" y="3011043"/>
            <a:ext cx="184322" cy="113591"/>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885A1FBE-3159-4291-B770-9E7F151A0926}"/>
              </a:ext>
            </a:extLst>
          </p:cNvPr>
          <p:cNvCxnSpPr>
            <a:cxnSpLocks/>
          </p:cNvCxnSpPr>
          <p:nvPr/>
        </p:nvCxnSpPr>
        <p:spPr>
          <a:xfrm flipH="1" flipV="1">
            <a:off x="4431112" y="2911983"/>
            <a:ext cx="184322" cy="113591"/>
          </a:xfrm>
          <a:prstGeom prst="line">
            <a:avLst/>
          </a:prstGeom>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1B3AC12F-AD67-4BEB-AD58-A68D69D8BA33}"/>
              </a:ext>
            </a:extLst>
          </p:cNvPr>
          <p:cNvCxnSpPr>
            <a:cxnSpLocks/>
          </p:cNvCxnSpPr>
          <p:nvPr/>
        </p:nvCxnSpPr>
        <p:spPr>
          <a:xfrm flipH="1">
            <a:off x="4431112" y="2721237"/>
            <a:ext cx="185719" cy="91687"/>
          </a:xfrm>
          <a:prstGeom prst="line">
            <a:avLst/>
          </a:prstGeom>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CD509394-A518-4E71-ACC8-0A8D24A5A5DF}"/>
              </a:ext>
            </a:extLst>
          </p:cNvPr>
          <p:cNvCxnSpPr>
            <a:cxnSpLocks/>
          </p:cNvCxnSpPr>
          <p:nvPr/>
        </p:nvCxnSpPr>
        <p:spPr>
          <a:xfrm flipV="1">
            <a:off x="4613109" y="1842462"/>
            <a:ext cx="0" cy="880481"/>
          </a:xfrm>
          <a:prstGeom prst="line">
            <a:avLst/>
          </a:prstGeom>
        </p:spPr>
        <p:style>
          <a:lnRef idx="1">
            <a:schemeClr val="accent1"/>
          </a:lnRef>
          <a:fillRef idx="0">
            <a:schemeClr val="accent1"/>
          </a:fillRef>
          <a:effectRef idx="0">
            <a:schemeClr val="accent1"/>
          </a:effectRef>
          <a:fontRef idx="minor">
            <a:schemeClr val="tx1"/>
          </a:fontRef>
        </p:style>
      </p:cxnSp>
      <p:cxnSp>
        <p:nvCxnSpPr>
          <p:cNvPr id="286" name="Straight Connector 285">
            <a:extLst>
              <a:ext uri="{FF2B5EF4-FFF2-40B4-BE49-F238E27FC236}">
                <a16:creationId xmlns:a16="http://schemas.microsoft.com/office/drawing/2014/main" id="{16BD6863-FEB3-4373-942C-E886967B39FC}"/>
              </a:ext>
            </a:extLst>
          </p:cNvPr>
          <p:cNvCxnSpPr>
            <a:cxnSpLocks/>
          </p:cNvCxnSpPr>
          <p:nvPr/>
        </p:nvCxnSpPr>
        <p:spPr>
          <a:xfrm>
            <a:off x="4431030" y="2772355"/>
            <a:ext cx="0" cy="7498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1" name="Straight Connector 290">
            <a:extLst>
              <a:ext uri="{FF2B5EF4-FFF2-40B4-BE49-F238E27FC236}">
                <a16:creationId xmlns:a16="http://schemas.microsoft.com/office/drawing/2014/main" id="{E1CA0E59-E187-4F54-8A08-BEFF6C8C566C}"/>
              </a:ext>
            </a:extLst>
          </p:cNvPr>
          <p:cNvCxnSpPr>
            <a:cxnSpLocks/>
          </p:cNvCxnSpPr>
          <p:nvPr/>
        </p:nvCxnSpPr>
        <p:spPr>
          <a:xfrm>
            <a:off x="4431030" y="2877130"/>
            <a:ext cx="0" cy="7498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2" name="Straight Connector 291">
            <a:extLst>
              <a:ext uri="{FF2B5EF4-FFF2-40B4-BE49-F238E27FC236}">
                <a16:creationId xmlns:a16="http://schemas.microsoft.com/office/drawing/2014/main" id="{8F9AB6E8-5827-4343-88E7-4BADB41F78FC}"/>
              </a:ext>
            </a:extLst>
          </p:cNvPr>
          <p:cNvCxnSpPr>
            <a:cxnSpLocks/>
          </p:cNvCxnSpPr>
          <p:nvPr/>
        </p:nvCxnSpPr>
        <p:spPr>
          <a:xfrm>
            <a:off x="4431030" y="2978095"/>
            <a:ext cx="0" cy="74985"/>
          </a:xfrm>
          <a:prstGeom prst="line">
            <a:avLst/>
          </a:prstGeom>
        </p:spPr>
        <p:style>
          <a:lnRef idx="1">
            <a:schemeClr val="accent1"/>
          </a:lnRef>
          <a:fillRef idx="0">
            <a:schemeClr val="accent1"/>
          </a:fillRef>
          <a:effectRef idx="0">
            <a:schemeClr val="accent1"/>
          </a:effectRef>
          <a:fontRef idx="minor">
            <a:schemeClr val="tx1"/>
          </a:fontRef>
        </p:style>
      </p:cxnSp>
      <p:sp>
        <p:nvSpPr>
          <p:cNvPr id="297" name="TextBox 296">
            <a:extLst>
              <a:ext uri="{FF2B5EF4-FFF2-40B4-BE49-F238E27FC236}">
                <a16:creationId xmlns:a16="http://schemas.microsoft.com/office/drawing/2014/main" id="{4BF88A29-B9BC-4B32-A39B-EFA44F271954}"/>
              </a:ext>
            </a:extLst>
          </p:cNvPr>
          <p:cNvSpPr txBox="1"/>
          <p:nvPr/>
        </p:nvSpPr>
        <p:spPr>
          <a:xfrm>
            <a:off x="1495747" y="2526887"/>
            <a:ext cx="209729" cy="230832"/>
          </a:xfrm>
          <a:prstGeom prst="rect">
            <a:avLst/>
          </a:prstGeom>
          <a:noFill/>
        </p:spPr>
        <p:txBody>
          <a:bodyPr wrap="square" rtlCol="0">
            <a:spAutoFit/>
          </a:bodyPr>
          <a:lstStyle/>
          <a:p>
            <a:r>
              <a:rPr lang="en-IN" sz="900"/>
              <a:t>+</a:t>
            </a:r>
          </a:p>
        </p:txBody>
      </p:sp>
      <p:sp>
        <p:nvSpPr>
          <p:cNvPr id="298" name="TextBox 297">
            <a:extLst>
              <a:ext uri="{FF2B5EF4-FFF2-40B4-BE49-F238E27FC236}">
                <a16:creationId xmlns:a16="http://schemas.microsoft.com/office/drawing/2014/main" id="{BBC21F32-C7A8-4F34-A068-58ACD86E562D}"/>
              </a:ext>
            </a:extLst>
          </p:cNvPr>
          <p:cNvSpPr txBox="1"/>
          <p:nvPr/>
        </p:nvSpPr>
        <p:spPr>
          <a:xfrm>
            <a:off x="1500576" y="2683636"/>
            <a:ext cx="209729" cy="230832"/>
          </a:xfrm>
          <a:prstGeom prst="rect">
            <a:avLst/>
          </a:prstGeom>
          <a:noFill/>
        </p:spPr>
        <p:txBody>
          <a:bodyPr wrap="square" rtlCol="0">
            <a:spAutoFit/>
          </a:bodyPr>
          <a:lstStyle/>
          <a:p>
            <a:r>
              <a:rPr lang="en-IN" sz="900"/>
              <a:t>_</a:t>
            </a:r>
          </a:p>
        </p:txBody>
      </p:sp>
      <p:cxnSp>
        <p:nvCxnSpPr>
          <p:cNvPr id="299" name="Straight Connector 298">
            <a:extLst>
              <a:ext uri="{FF2B5EF4-FFF2-40B4-BE49-F238E27FC236}">
                <a16:creationId xmlns:a16="http://schemas.microsoft.com/office/drawing/2014/main" id="{2CFFED90-7C81-46EC-A20B-107645D1DE6C}"/>
              </a:ext>
            </a:extLst>
          </p:cNvPr>
          <p:cNvCxnSpPr>
            <a:cxnSpLocks/>
          </p:cNvCxnSpPr>
          <p:nvPr/>
        </p:nvCxnSpPr>
        <p:spPr>
          <a:xfrm flipH="1">
            <a:off x="2633729" y="3717452"/>
            <a:ext cx="38706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0" name="Straight Connector 299">
            <a:extLst>
              <a:ext uri="{FF2B5EF4-FFF2-40B4-BE49-F238E27FC236}">
                <a16:creationId xmlns:a16="http://schemas.microsoft.com/office/drawing/2014/main" id="{5558B757-8BDD-44BA-AFA6-AE6052F15D9F}"/>
              </a:ext>
            </a:extLst>
          </p:cNvPr>
          <p:cNvCxnSpPr>
            <a:cxnSpLocks/>
          </p:cNvCxnSpPr>
          <p:nvPr/>
        </p:nvCxnSpPr>
        <p:spPr>
          <a:xfrm>
            <a:off x="2628547" y="3223862"/>
            <a:ext cx="0" cy="498334"/>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a:extLst>
              <a:ext uri="{FF2B5EF4-FFF2-40B4-BE49-F238E27FC236}">
                <a16:creationId xmlns:a16="http://schemas.microsoft.com/office/drawing/2014/main" id="{840F2B41-123A-4504-AF3D-3DC46DBF5400}"/>
              </a:ext>
            </a:extLst>
          </p:cNvPr>
          <p:cNvCxnSpPr>
            <a:cxnSpLocks/>
          </p:cNvCxnSpPr>
          <p:nvPr/>
        </p:nvCxnSpPr>
        <p:spPr>
          <a:xfrm flipV="1">
            <a:off x="5527509" y="1240483"/>
            <a:ext cx="0" cy="189173"/>
          </a:xfrm>
          <a:prstGeom prst="line">
            <a:avLst/>
          </a:prstGeom>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7E19D2F3-4076-439A-8FED-45E987E0BDAB}"/>
              </a:ext>
            </a:extLst>
          </p:cNvPr>
          <p:cNvCxnSpPr>
            <a:cxnSpLocks/>
          </p:cNvCxnSpPr>
          <p:nvPr/>
        </p:nvCxnSpPr>
        <p:spPr>
          <a:xfrm flipV="1">
            <a:off x="4754079" y="1240483"/>
            <a:ext cx="0" cy="189173"/>
          </a:xfrm>
          <a:prstGeom prst="line">
            <a:avLst/>
          </a:prstGeom>
        </p:spPr>
        <p:style>
          <a:lnRef idx="1">
            <a:schemeClr val="accent1"/>
          </a:lnRef>
          <a:fillRef idx="0">
            <a:schemeClr val="accent1"/>
          </a:fillRef>
          <a:effectRef idx="0">
            <a:schemeClr val="accent1"/>
          </a:effectRef>
          <a:fontRef idx="minor">
            <a:schemeClr val="tx1"/>
          </a:fontRef>
        </p:style>
      </p:cxnSp>
      <p:cxnSp>
        <p:nvCxnSpPr>
          <p:cNvPr id="305" name="Straight Connector 304">
            <a:extLst>
              <a:ext uri="{FF2B5EF4-FFF2-40B4-BE49-F238E27FC236}">
                <a16:creationId xmlns:a16="http://schemas.microsoft.com/office/drawing/2014/main" id="{5BDE0627-9D46-4CE9-B4B6-9C321144C6F7}"/>
              </a:ext>
            </a:extLst>
          </p:cNvPr>
          <p:cNvCxnSpPr>
            <a:cxnSpLocks/>
          </p:cNvCxnSpPr>
          <p:nvPr/>
        </p:nvCxnSpPr>
        <p:spPr>
          <a:xfrm flipV="1">
            <a:off x="4744197" y="1238269"/>
            <a:ext cx="782495" cy="1"/>
          </a:xfrm>
          <a:prstGeom prst="line">
            <a:avLst/>
          </a:prstGeom>
        </p:spPr>
        <p:style>
          <a:lnRef idx="1">
            <a:schemeClr val="accent1"/>
          </a:lnRef>
          <a:fillRef idx="0">
            <a:schemeClr val="accent1"/>
          </a:fillRef>
          <a:effectRef idx="0">
            <a:schemeClr val="accent1"/>
          </a:effectRef>
          <a:fontRef idx="minor">
            <a:schemeClr val="tx1"/>
          </a:fontRef>
        </p:style>
      </p:cxnSp>
      <p:sp>
        <p:nvSpPr>
          <p:cNvPr id="309" name="Oval 308">
            <a:extLst>
              <a:ext uri="{FF2B5EF4-FFF2-40B4-BE49-F238E27FC236}">
                <a16:creationId xmlns:a16="http://schemas.microsoft.com/office/drawing/2014/main" id="{0B342FAC-BAB3-4F43-BEE0-DF22233BE623}"/>
              </a:ext>
            </a:extLst>
          </p:cNvPr>
          <p:cNvSpPr/>
          <p:nvPr/>
        </p:nvSpPr>
        <p:spPr>
          <a:xfrm>
            <a:off x="2153744" y="3995146"/>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0" name="Oval 309">
            <a:extLst>
              <a:ext uri="{FF2B5EF4-FFF2-40B4-BE49-F238E27FC236}">
                <a16:creationId xmlns:a16="http://schemas.microsoft.com/office/drawing/2014/main" id="{EC9395F7-D8F0-403F-B60B-95AC2901EEDB}"/>
              </a:ext>
            </a:extLst>
          </p:cNvPr>
          <p:cNvSpPr/>
          <p:nvPr/>
        </p:nvSpPr>
        <p:spPr>
          <a:xfrm>
            <a:off x="1688924" y="3995146"/>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2" name="Oval 311">
            <a:extLst>
              <a:ext uri="{FF2B5EF4-FFF2-40B4-BE49-F238E27FC236}">
                <a16:creationId xmlns:a16="http://schemas.microsoft.com/office/drawing/2014/main" id="{DAA530AF-0F3B-43D2-9F20-F1B50D60D00B}"/>
              </a:ext>
            </a:extLst>
          </p:cNvPr>
          <p:cNvSpPr/>
          <p:nvPr/>
        </p:nvSpPr>
        <p:spPr>
          <a:xfrm>
            <a:off x="2153744" y="1396726"/>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3" name="Oval 312">
            <a:extLst>
              <a:ext uri="{FF2B5EF4-FFF2-40B4-BE49-F238E27FC236}">
                <a16:creationId xmlns:a16="http://schemas.microsoft.com/office/drawing/2014/main" id="{804F9D49-E593-4C94-B8EF-C71C1A0192A4}"/>
              </a:ext>
            </a:extLst>
          </p:cNvPr>
          <p:cNvSpPr/>
          <p:nvPr/>
        </p:nvSpPr>
        <p:spPr>
          <a:xfrm>
            <a:off x="1688924" y="1396726"/>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4" name="Oval 313">
            <a:extLst>
              <a:ext uri="{FF2B5EF4-FFF2-40B4-BE49-F238E27FC236}">
                <a16:creationId xmlns:a16="http://schemas.microsoft.com/office/drawing/2014/main" id="{6824F8EA-8522-4EF9-A719-E4719B72D69D}"/>
              </a:ext>
            </a:extLst>
          </p:cNvPr>
          <p:cNvSpPr/>
          <p:nvPr/>
        </p:nvSpPr>
        <p:spPr>
          <a:xfrm>
            <a:off x="4580714" y="1994896"/>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5" name="Oval 314">
            <a:extLst>
              <a:ext uri="{FF2B5EF4-FFF2-40B4-BE49-F238E27FC236}">
                <a16:creationId xmlns:a16="http://schemas.microsoft.com/office/drawing/2014/main" id="{4E8FC128-0F6B-43E2-AE2F-7F3916769C4A}"/>
              </a:ext>
            </a:extLst>
          </p:cNvPr>
          <p:cNvSpPr/>
          <p:nvPr/>
        </p:nvSpPr>
        <p:spPr>
          <a:xfrm>
            <a:off x="4721684" y="1396726"/>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7" name="Rectangle 316">
            <a:extLst>
              <a:ext uri="{FF2B5EF4-FFF2-40B4-BE49-F238E27FC236}">
                <a16:creationId xmlns:a16="http://schemas.microsoft.com/office/drawing/2014/main" id="{B37739E0-5F61-4582-B736-E75CEEEF45BD}"/>
              </a:ext>
            </a:extLst>
          </p:cNvPr>
          <p:cNvSpPr/>
          <p:nvPr/>
        </p:nvSpPr>
        <p:spPr>
          <a:xfrm>
            <a:off x="3621066" y="1955947"/>
            <a:ext cx="228600" cy="224529"/>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a:latin typeface="Cambria" panose="02040503050406030204" pitchFamily="18" charset="0"/>
                <a:ea typeface="Cambria" panose="02040503050406030204" pitchFamily="18" charset="0"/>
              </a:rPr>
              <a:t>IV</a:t>
            </a:r>
          </a:p>
        </p:txBody>
      </p:sp>
      <p:grpSp>
        <p:nvGrpSpPr>
          <p:cNvPr id="321" name="Group 320">
            <a:extLst>
              <a:ext uri="{FF2B5EF4-FFF2-40B4-BE49-F238E27FC236}">
                <a16:creationId xmlns:a16="http://schemas.microsoft.com/office/drawing/2014/main" id="{4F06DE8B-6FD3-455B-B398-847DEAE0B4DD}"/>
              </a:ext>
            </a:extLst>
          </p:cNvPr>
          <p:cNvGrpSpPr/>
          <p:nvPr/>
        </p:nvGrpSpPr>
        <p:grpSpPr>
          <a:xfrm>
            <a:off x="6324205" y="2524653"/>
            <a:ext cx="2097491" cy="1616552"/>
            <a:chOff x="6122343" y="2860040"/>
            <a:chExt cx="2439997" cy="1880524"/>
          </a:xfrm>
        </p:grpSpPr>
        <p:pic>
          <p:nvPicPr>
            <p:cNvPr id="319" name="Picture 318">
              <a:extLst>
                <a:ext uri="{FF2B5EF4-FFF2-40B4-BE49-F238E27FC236}">
                  <a16:creationId xmlns:a16="http://schemas.microsoft.com/office/drawing/2014/main" id="{3A04D432-F857-4E6F-82B5-BF1B35415144}"/>
                </a:ext>
              </a:extLst>
            </p:cNvPr>
            <p:cNvPicPr>
              <a:picLocks noChangeAspect="1"/>
            </p:cNvPicPr>
            <p:nvPr/>
          </p:nvPicPr>
          <p:blipFill>
            <a:blip r:embed="rId9"/>
            <a:stretch>
              <a:fillRect/>
            </a:stretch>
          </p:blipFill>
          <p:spPr>
            <a:xfrm>
              <a:off x="6122343" y="2952115"/>
              <a:ext cx="2239120" cy="1788449"/>
            </a:xfrm>
            <a:prstGeom prst="rect">
              <a:avLst/>
            </a:prstGeom>
          </p:spPr>
        </p:pic>
        <p:sp>
          <p:nvSpPr>
            <p:cNvPr id="320" name="Freeform: Shape 319">
              <a:extLst>
                <a:ext uri="{FF2B5EF4-FFF2-40B4-BE49-F238E27FC236}">
                  <a16:creationId xmlns:a16="http://schemas.microsoft.com/office/drawing/2014/main" id="{79F42AB5-9462-4F24-B9A5-F54129262891}"/>
                </a:ext>
              </a:extLst>
            </p:cNvPr>
            <p:cNvSpPr/>
            <p:nvPr/>
          </p:nvSpPr>
          <p:spPr>
            <a:xfrm>
              <a:off x="8130540" y="2860040"/>
              <a:ext cx="431800" cy="558800"/>
            </a:xfrm>
            <a:custGeom>
              <a:avLst/>
              <a:gdLst>
                <a:gd name="connsiteX0" fmla="*/ 137160 w 431800"/>
                <a:gd name="connsiteY0" fmla="*/ 38100 h 558800"/>
                <a:gd name="connsiteX1" fmla="*/ 137160 w 431800"/>
                <a:gd name="connsiteY1" fmla="*/ 38100 h 558800"/>
                <a:gd name="connsiteX2" fmla="*/ 111760 w 431800"/>
                <a:gd name="connsiteY2" fmla="*/ 43180 h 558800"/>
                <a:gd name="connsiteX3" fmla="*/ 96520 w 431800"/>
                <a:gd name="connsiteY3" fmla="*/ 60960 h 558800"/>
                <a:gd name="connsiteX4" fmla="*/ 66040 w 431800"/>
                <a:gd name="connsiteY4" fmla="*/ 86360 h 558800"/>
                <a:gd name="connsiteX5" fmla="*/ 50800 w 431800"/>
                <a:gd name="connsiteY5" fmla="*/ 106680 h 558800"/>
                <a:gd name="connsiteX6" fmla="*/ 40640 w 431800"/>
                <a:gd name="connsiteY6" fmla="*/ 121920 h 558800"/>
                <a:gd name="connsiteX7" fmla="*/ 35560 w 431800"/>
                <a:gd name="connsiteY7" fmla="*/ 137160 h 558800"/>
                <a:gd name="connsiteX8" fmla="*/ 30480 w 431800"/>
                <a:gd name="connsiteY8" fmla="*/ 147320 h 558800"/>
                <a:gd name="connsiteX9" fmla="*/ 27940 w 431800"/>
                <a:gd name="connsiteY9" fmla="*/ 177800 h 558800"/>
                <a:gd name="connsiteX10" fmla="*/ 25400 w 431800"/>
                <a:gd name="connsiteY10" fmla="*/ 185420 h 558800"/>
                <a:gd name="connsiteX11" fmla="*/ 17780 w 431800"/>
                <a:gd name="connsiteY11" fmla="*/ 193040 h 558800"/>
                <a:gd name="connsiteX12" fmla="*/ 15240 w 431800"/>
                <a:gd name="connsiteY12" fmla="*/ 220980 h 558800"/>
                <a:gd name="connsiteX13" fmla="*/ 12700 w 431800"/>
                <a:gd name="connsiteY13" fmla="*/ 256540 h 558800"/>
                <a:gd name="connsiteX14" fmla="*/ 2540 w 431800"/>
                <a:gd name="connsiteY14" fmla="*/ 284480 h 558800"/>
                <a:gd name="connsiteX15" fmla="*/ 0 w 431800"/>
                <a:gd name="connsiteY15" fmla="*/ 294640 h 558800"/>
                <a:gd name="connsiteX16" fmla="*/ 2540 w 431800"/>
                <a:gd name="connsiteY16" fmla="*/ 332740 h 558800"/>
                <a:gd name="connsiteX17" fmla="*/ 12700 w 431800"/>
                <a:gd name="connsiteY17" fmla="*/ 355600 h 558800"/>
                <a:gd name="connsiteX18" fmla="*/ 22860 w 431800"/>
                <a:gd name="connsiteY18" fmla="*/ 365760 h 558800"/>
                <a:gd name="connsiteX19" fmla="*/ 27940 w 431800"/>
                <a:gd name="connsiteY19" fmla="*/ 386080 h 558800"/>
                <a:gd name="connsiteX20" fmla="*/ 30480 w 431800"/>
                <a:gd name="connsiteY20" fmla="*/ 393700 h 558800"/>
                <a:gd name="connsiteX21" fmla="*/ 33020 w 431800"/>
                <a:gd name="connsiteY21" fmla="*/ 403860 h 558800"/>
                <a:gd name="connsiteX22" fmla="*/ 38100 w 431800"/>
                <a:gd name="connsiteY22" fmla="*/ 411480 h 558800"/>
                <a:gd name="connsiteX23" fmla="*/ 45720 w 431800"/>
                <a:gd name="connsiteY23" fmla="*/ 429260 h 558800"/>
                <a:gd name="connsiteX24" fmla="*/ 53340 w 431800"/>
                <a:gd name="connsiteY24" fmla="*/ 436880 h 558800"/>
                <a:gd name="connsiteX25" fmla="*/ 55880 w 431800"/>
                <a:gd name="connsiteY25" fmla="*/ 447040 h 558800"/>
                <a:gd name="connsiteX26" fmla="*/ 83820 w 431800"/>
                <a:gd name="connsiteY26" fmla="*/ 480060 h 558800"/>
                <a:gd name="connsiteX27" fmla="*/ 91440 w 431800"/>
                <a:gd name="connsiteY27" fmla="*/ 487680 h 558800"/>
                <a:gd name="connsiteX28" fmla="*/ 96520 w 431800"/>
                <a:gd name="connsiteY28" fmla="*/ 495300 h 558800"/>
                <a:gd name="connsiteX29" fmla="*/ 106680 w 431800"/>
                <a:gd name="connsiteY29" fmla="*/ 500380 h 558800"/>
                <a:gd name="connsiteX30" fmla="*/ 134620 w 431800"/>
                <a:gd name="connsiteY30" fmla="*/ 508000 h 558800"/>
                <a:gd name="connsiteX31" fmla="*/ 152400 w 431800"/>
                <a:gd name="connsiteY31" fmla="*/ 518160 h 558800"/>
                <a:gd name="connsiteX32" fmla="*/ 165100 w 431800"/>
                <a:gd name="connsiteY32" fmla="*/ 525780 h 558800"/>
                <a:gd name="connsiteX33" fmla="*/ 172720 w 431800"/>
                <a:gd name="connsiteY33" fmla="*/ 530860 h 558800"/>
                <a:gd name="connsiteX34" fmla="*/ 187960 w 431800"/>
                <a:gd name="connsiteY34" fmla="*/ 533400 h 558800"/>
                <a:gd name="connsiteX35" fmla="*/ 213360 w 431800"/>
                <a:gd name="connsiteY35" fmla="*/ 541020 h 558800"/>
                <a:gd name="connsiteX36" fmla="*/ 226060 w 431800"/>
                <a:gd name="connsiteY36" fmla="*/ 546100 h 558800"/>
                <a:gd name="connsiteX37" fmla="*/ 266700 w 431800"/>
                <a:gd name="connsiteY37" fmla="*/ 558800 h 558800"/>
                <a:gd name="connsiteX38" fmla="*/ 304800 w 431800"/>
                <a:gd name="connsiteY38" fmla="*/ 556260 h 558800"/>
                <a:gd name="connsiteX39" fmla="*/ 312420 w 431800"/>
                <a:gd name="connsiteY39" fmla="*/ 546100 h 558800"/>
                <a:gd name="connsiteX40" fmla="*/ 320040 w 431800"/>
                <a:gd name="connsiteY40" fmla="*/ 541020 h 558800"/>
                <a:gd name="connsiteX41" fmla="*/ 322580 w 431800"/>
                <a:gd name="connsiteY41" fmla="*/ 530860 h 558800"/>
                <a:gd name="connsiteX42" fmla="*/ 332740 w 431800"/>
                <a:gd name="connsiteY42" fmla="*/ 510540 h 558800"/>
                <a:gd name="connsiteX43" fmla="*/ 337820 w 431800"/>
                <a:gd name="connsiteY43" fmla="*/ 490220 h 558800"/>
                <a:gd name="connsiteX44" fmla="*/ 340360 w 431800"/>
                <a:gd name="connsiteY44" fmla="*/ 482600 h 558800"/>
                <a:gd name="connsiteX45" fmla="*/ 347980 w 431800"/>
                <a:gd name="connsiteY45" fmla="*/ 474980 h 558800"/>
                <a:gd name="connsiteX46" fmla="*/ 363220 w 431800"/>
                <a:gd name="connsiteY46" fmla="*/ 444500 h 558800"/>
                <a:gd name="connsiteX47" fmla="*/ 375920 w 431800"/>
                <a:gd name="connsiteY47" fmla="*/ 408940 h 558800"/>
                <a:gd name="connsiteX48" fmla="*/ 386080 w 431800"/>
                <a:gd name="connsiteY48" fmla="*/ 398780 h 558800"/>
                <a:gd name="connsiteX49" fmla="*/ 393700 w 431800"/>
                <a:gd name="connsiteY49" fmla="*/ 368300 h 558800"/>
                <a:gd name="connsiteX50" fmla="*/ 401320 w 431800"/>
                <a:gd name="connsiteY50" fmla="*/ 347980 h 558800"/>
                <a:gd name="connsiteX51" fmla="*/ 411480 w 431800"/>
                <a:gd name="connsiteY51" fmla="*/ 299720 h 558800"/>
                <a:gd name="connsiteX52" fmla="*/ 421640 w 431800"/>
                <a:gd name="connsiteY52" fmla="*/ 287020 h 558800"/>
                <a:gd name="connsiteX53" fmla="*/ 426720 w 431800"/>
                <a:gd name="connsiteY53" fmla="*/ 276860 h 558800"/>
                <a:gd name="connsiteX54" fmla="*/ 431800 w 431800"/>
                <a:gd name="connsiteY54" fmla="*/ 243840 h 558800"/>
                <a:gd name="connsiteX55" fmla="*/ 429260 w 431800"/>
                <a:gd name="connsiteY55" fmla="*/ 109220 h 558800"/>
                <a:gd name="connsiteX56" fmla="*/ 424180 w 431800"/>
                <a:gd name="connsiteY56" fmla="*/ 88900 h 558800"/>
                <a:gd name="connsiteX57" fmla="*/ 414020 w 431800"/>
                <a:gd name="connsiteY57" fmla="*/ 68580 h 558800"/>
                <a:gd name="connsiteX58" fmla="*/ 398780 w 431800"/>
                <a:gd name="connsiteY58" fmla="*/ 55880 h 558800"/>
                <a:gd name="connsiteX59" fmla="*/ 375920 w 431800"/>
                <a:gd name="connsiteY59" fmla="*/ 40640 h 558800"/>
                <a:gd name="connsiteX60" fmla="*/ 368300 w 431800"/>
                <a:gd name="connsiteY60" fmla="*/ 35560 h 558800"/>
                <a:gd name="connsiteX61" fmla="*/ 355600 w 431800"/>
                <a:gd name="connsiteY61" fmla="*/ 25400 h 558800"/>
                <a:gd name="connsiteX62" fmla="*/ 330200 w 431800"/>
                <a:gd name="connsiteY62" fmla="*/ 17780 h 558800"/>
                <a:gd name="connsiteX63" fmla="*/ 317500 w 431800"/>
                <a:gd name="connsiteY63" fmla="*/ 10160 h 558800"/>
                <a:gd name="connsiteX64" fmla="*/ 297180 w 431800"/>
                <a:gd name="connsiteY64" fmla="*/ 0 h 558800"/>
                <a:gd name="connsiteX65" fmla="*/ 228600 w 431800"/>
                <a:gd name="connsiteY65" fmla="*/ 5080 h 558800"/>
                <a:gd name="connsiteX66" fmla="*/ 215900 w 431800"/>
                <a:gd name="connsiteY66" fmla="*/ 7620 h 558800"/>
                <a:gd name="connsiteX67" fmla="*/ 208280 w 431800"/>
                <a:gd name="connsiteY67" fmla="*/ 12700 h 558800"/>
                <a:gd name="connsiteX68" fmla="*/ 193040 w 431800"/>
                <a:gd name="connsiteY68" fmla="*/ 17780 h 558800"/>
                <a:gd name="connsiteX69" fmla="*/ 182880 w 431800"/>
                <a:gd name="connsiteY69" fmla="*/ 22860 h 558800"/>
                <a:gd name="connsiteX70" fmla="*/ 170180 w 431800"/>
                <a:gd name="connsiteY70" fmla="*/ 25400 h 558800"/>
                <a:gd name="connsiteX71" fmla="*/ 162560 w 431800"/>
                <a:gd name="connsiteY71" fmla="*/ 27940 h 558800"/>
                <a:gd name="connsiteX72" fmla="*/ 152400 w 431800"/>
                <a:gd name="connsiteY72" fmla="*/ 33020 h 558800"/>
                <a:gd name="connsiteX73" fmla="*/ 137160 w 431800"/>
                <a:gd name="connsiteY73" fmla="*/ 38100 h 55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31800" h="558800">
                  <a:moveTo>
                    <a:pt x="137160" y="38100"/>
                  </a:moveTo>
                  <a:lnTo>
                    <a:pt x="137160" y="38100"/>
                  </a:lnTo>
                  <a:cubicBezTo>
                    <a:pt x="128693" y="39793"/>
                    <a:pt x="119819" y="40080"/>
                    <a:pt x="111760" y="43180"/>
                  </a:cubicBezTo>
                  <a:cubicBezTo>
                    <a:pt x="106788" y="45092"/>
                    <a:pt x="99647" y="58181"/>
                    <a:pt x="96520" y="60960"/>
                  </a:cubicBezTo>
                  <a:cubicBezTo>
                    <a:pt x="86017" y="70296"/>
                    <a:pt x="72989" y="72462"/>
                    <a:pt x="66040" y="86360"/>
                  </a:cubicBezTo>
                  <a:cubicBezTo>
                    <a:pt x="58818" y="100804"/>
                    <a:pt x="63637" y="93843"/>
                    <a:pt x="50800" y="106680"/>
                  </a:cubicBezTo>
                  <a:cubicBezTo>
                    <a:pt x="42397" y="131889"/>
                    <a:pt x="56495" y="93380"/>
                    <a:pt x="40640" y="121920"/>
                  </a:cubicBezTo>
                  <a:cubicBezTo>
                    <a:pt x="38039" y="126601"/>
                    <a:pt x="37955" y="132371"/>
                    <a:pt x="35560" y="137160"/>
                  </a:cubicBezTo>
                  <a:lnTo>
                    <a:pt x="30480" y="147320"/>
                  </a:lnTo>
                  <a:cubicBezTo>
                    <a:pt x="29633" y="157480"/>
                    <a:pt x="29287" y="167694"/>
                    <a:pt x="27940" y="177800"/>
                  </a:cubicBezTo>
                  <a:cubicBezTo>
                    <a:pt x="27586" y="180454"/>
                    <a:pt x="26885" y="183192"/>
                    <a:pt x="25400" y="185420"/>
                  </a:cubicBezTo>
                  <a:cubicBezTo>
                    <a:pt x="23407" y="188409"/>
                    <a:pt x="20320" y="190500"/>
                    <a:pt x="17780" y="193040"/>
                  </a:cubicBezTo>
                  <a:cubicBezTo>
                    <a:pt x="16933" y="202353"/>
                    <a:pt x="15986" y="211658"/>
                    <a:pt x="15240" y="220980"/>
                  </a:cubicBezTo>
                  <a:cubicBezTo>
                    <a:pt x="14292" y="232826"/>
                    <a:pt x="14381" y="244776"/>
                    <a:pt x="12700" y="256540"/>
                  </a:cubicBezTo>
                  <a:cubicBezTo>
                    <a:pt x="9560" y="278517"/>
                    <a:pt x="8546" y="268465"/>
                    <a:pt x="2540" y="284480"/>
                  </a:cubicBezTo>
                  <a:cubicBezTo>
                    <a:pt x="1314" y="287749"/>
                    <a:pt x="847" y="291253"/>
                    <a:pt x="0" y="294640"/>
                  </a:cubicBezTo>
                  <a:cubicBezTo>
                    <a:pt x="847" y="307340"/>
                    <a:pt x="740" y="320140"/>
                    <a:pt x="2540" y="332740"/>
                  </a:cubicBezTo>
                  <a:cubicBezTo>
                    <a:pt x="3633" y="340391"/>
                    <a:pt x="7473" y="349502"/>
                    <a:pt x="12700" y="355600"/>
                  </a:cubicBezTo>
                  <a:cubicBezTo>
                    <a:pt x="15817" y="359236"/>
                    <a:pt x="19473" y="362373"/>
                    <a:pt x="22860" y="365760"/>
                  </a:cubicBezTo>
                  <a:cubicBezTo>
                    <a:pt x="24553" y="372533"/>
                    <a:pt x="26103" y="379344"/>
                    <a:pt x="27940" y="386080"/>
                  </a:cubicBezTo>
                  <a:cubicBezTo>
                    <a:pt x="28644" y="388663"/>
                    <a:pt x="29744" y="391126"/>
                    <a:pt x="30480" y="393700"/>
                  </a:cubicBezTo>
                  <a:cubicBezTo>
                    <a:pt x="31439" y="397057"/>
                    <a:pt x="31645" y="400651"/>
                    <a:pt x="33020" y="403860"/>
                  </a:cubicBezTo>
                  <a:cubicBezTo>
                    <a:pt x="34223" y="406666"/>
                    <a:pt x="36735" y="408750"/>
                    <a:pt x="38100" y="411480"/>
                  </a:cubicBezTo>
                  <a:cubicBezTo>
                    <a:pt x="43628" y="422535"/>
                    <a:pt x="36911" y="416927"/>
                    <a:pt x="45720" y="429260"/>
                  </a:cubicBezTo>
                  <a:cubicBezTo>
                    <a:pt x="47808" y="432183"/>
                    <a:pt x="50800" y="434340"/>
                    <a:pt x="53340" y="436880"/>
                  </a:cubicBezTo>
                  <a:cubicBezTo>
                    <a:pt x="54187" y="440267"/>
                    <a:pt x="54319" y="443918"/>
                    <a:pt x="55880" y="447040"/>
                  </a:cubicBezTo>
                  <a:cubicBezTo>
                    <a:pt x="63285" y="461849"/>
                    <a:pt x="71888" y="468128"/>
                    <a:pt x="83820" y="480060"/>
                  </a:cubicBezTo>
                  <a:cubicBezTo>
                    <a:pt x="86360" y="482600"/>
                    <a:pt x="89447" y="484691"/>
                    <a:pt x="91440" y="487680"/>
                  </a:cubicBezTo>
                  <a:cubicBezTo>
                    <a:pt x="93133" y="490220"/>
                    <a:pt x="94175" y="493346"/>
                    <a:pt x="96520" y="495300"/>
                  </a:cubicBezTo>
                  <a:cubicBezTo>
                    <a:pt x="99429" y="497724"/>
                    <a:pt x="103200" y="498888"/>
                    <a:pt x="106680" y="500380"/>
                  </a:cubicBezTo>
                  <a:cubicBezTo>
                    <a:pt x="113327" y="503229"/>
                    <a:pt x="131512" y="507223"/>
                    <a:pt x="134620" y="508000"/>
                  </a:cubicBezTo>
                  <a:cubicBezTo>
                    <a:pt x="144112" y="522239"/>
                    <a:pt x="133853" y="510741"/>
                    <a:pt x="152400" y="518160"/>
                  </a:cubicBezTo>
                  <a:cubicBezTo>
                    <a:pt x="156984" y="519994"/>
                    <a:pt x="160914" y="523163"/>
                    <a:pt x="165100" y="525780"/>
                  </a:cubicBezTo>
                  <a:cubicBezTo>
                    <a:pt x="167689" y="527398"/>
                    <a:pt x="169824" y="529895"/>
                    <a:pt x="172720" y="530860"/>
                  </a:cubicBezTo>
                  <a:cubicBezTo>
                    <a:pt x="177606" y="532489"/>
                    <a:pt x="182880" y="532553"/>
                    <a:pt x="187960" y="533400"/>
                  </a:cubicBezTo>
                  <a:cubicBezTo>
                    <a:pt x="209237" y="544038"/>
                    <a:pt x="185530" y="533430"/>
                    <a:pt x="213360" y="541020"/>
                  </a:cubicBezTo>
                  <a:cubicBezTo>
                    <a:pt x="217759" y="542220"/>
                    <a:pt x="221766" y="544566"/>
                    <a:pt x="226060" y="546100"/>
                  </a:cubicBezTo>
                  <a:cubicBezTo>
                    <a:pt x="245198" y="552935"/>
                    <a:pt x="248540" y="553611"/>
                    <a:pt x="266700" y="558800"/>
                  </a:cubicBezTo>
                  <a:cubicBezTo>
                    <a:pt x="279400" y="557953"/>
                    <a:pt x="292536" y="559667"/>
                    <a:pt x="304800" y="556260"/>
                  </a:cubicBezTo>
                  <a:cubicBezTo>
                    <a:pt x="308879" y="555127"/>
                    <a:pt x="309427" y="549093"/>
                    <a:pt x="312420" y="546100"/>
                  </a:cubicBezTo>
                  <a:cubicBezTo>
                    <a:pt x="314579" y="543941"/>
                    <a:pt x="317500" y="542713"/>
                    <a:pt x="320040" y="541020"/>
                  </a:cubicBezTo>
                  <a:cubicBezTo>
                    <a:pt x="320887" y="537633"/>
                    <a:pt x="321237" y="534082"/>
                    <a:pt x="322580" y="530860"/>
                  </a:cubicBezTo>
                  <a:cubicBezTo>
                    <a:pt x="325493" y="523870"/>
                    <a:pt x="330903" y="517887"/>
                    <a:pt x="332740" y="510540"/>
                  </a:cubicBezTo>
                  <a:cubicBezTo>
                    <a:pt x="334433" y="503767"/>
                    <a:pt x="335983" y="496956"/>
                    <a:pt x="337820" y="490220"/>
                  </a:cubicBezTo>
                  <a:cubicBezTo>
                    <a:pt x="338524" y="487637"/>
                    <a:pt x="338875" y="484828"/>
                    <a:pt x="340360" y="482600"/>
                  </a:cubicBezTo>
                  <a:cubicBezTo>
                    <a:pt x="342353" y="479611"/>
                    <a:pt x="345440" y="477520"/>
                    <a:pt x="347980" y="474980"/>
                  </a:cubicBezTo>
                  <a:cubicBezTo>
                    <a:pt x="352906" y="440498"/>
                    <a:pt x="344747" y="472209"/>
                    <a:pt x="363220" y="444500"/>
                  </a:cubicBezTo>
                  <a:cubicBezTo>
                    <a:pt x="383984" y="413353"/>
                    <a:pt x="358825" y="440282"/>
                    <a:pt x="375920" y="408940"/>
                  </a:cubicBezTo>
                  <a:cubicBezTo>
                    <a:pt x="378213" y="404735"/>
                    <a:pt x="382693" y="402167"/>
                    <a:pt x="386080" y="398780"/>
                  </a:cubicBezTo>
                  <a:cubicBezTo>
                    <a:pt x="388366" y="387350"/>
                    <a:pt x="389523" y="379788"/>
                    <a:pt x="393700" y="368300"/>
                  </a:cubicBezTo>
                  <a:cubicBezTo>
                    <a:pt x="400888" y="348534"/>
                    <a:pt x="397358" y="367791"/>
                    <a:pt x="401320" y="347980"/>
                  </a:cubicBezTo>
                  <a:cubicBezTo>
                    <a:pt x="402295" y="343105"/>
                    <a:pt x="408053" y="307145"/>
                    <a:pt x="411480" y="299720"/>
                  </a:cubicBezTo>
                  <a:cubicBezTo>
                    <a:pt x="413752" y="294798"/>
                    <a:pt x="418633" y="291531"/>
                    <a:pt x="421640" y="287020"/>
                  </a:cubicBezTo>
                  <a:cubicBezTo>
                    <a:pt x="423740" y="283870"/>
                    <a:pt x="425027" y="280247"/>
                    <a:pt x="426720" y="276860"/>
                  </a:cubicBezTo>
                  <a:cubicBezTo>
                    <a:pt x="428654" y="267192"/>
                    <a:pt x="431800" y="253066"/>
                    <a:pt x="431800" y="243840"/>
                  </a:cubicBezTo>
                  <a:cubicBezTo>
                    <a:pt x="431800" y="198959"/>
                    <a:pt x="431465" y="154047"/>
                    <a:pt x="429260" y="109220"/>
                  </a:cubicBezTo>
                  <a:cubicBezTo>
                    <a:pt x="428917" y="102247"/>
                    <a:pt x="426017" y="95636"/>
                    <a:pt x="424180" y="88900"/>
                  </a:cubicBezTo>
                  <a:cubicBezTo>
                    <a:pt x="421948" y="80715"/>
                    <a:pt x="419572" y="75982"/>
                    <a:pt x="414020" y="68580"/>
                  </a:cubicBezTo>
                  <a:cubicBezTo>
                    <a:pt x="408547" y="61282"/>
                    <a:pt x="405730" y="60844"/>
                    <a:pt x="398780" y="55880"/>
                  </a:cubicBezTo>
                  <a:cubicBezTo>
                    <a:pt x="375106" y="38970"/>
                    <a:pt x="403404" y="57818"/>
                    <a:pt x="375920" y="40640"/>
                  </a:cubicBezTo>
                  <a:cubicBezTo>
                    <a:pt x="373331" y="39022"/>
                    <a:pt x="370742" y="37392"/>
                    <a:pt x="368300" y="35560"/>
                  </a:cubicBezTo>
                  <a:cubicBezTo>
                    <a:pt x="363963" y="32307"/>
                    <a:pt x="360449" y="27824"/>
                    <a:pt x="355600" y="25400"/>
                  </a:cubicBezTo>
                  <a:cubicBezTo>
                    <a:pt x="347694" y="21447"/>
                    <a:pt x="338106" y="21733"/>
                    <a:pt x="330200" y="17780"/>
                  </a:cubicBezTo>
                  <a:cubicBezTo>
                    <a:pt x="325784" y="15572"/>
                    <a:pt x="321916" y="12368"/>
                    <a:pt x="317500" y="10160"/>
                  </a:cubicBezTo>
                  <a:cubicBezTo>
                    <a:pt x="292645" y="-2267"/>
                    <a:pt x="314834" y="11769"/>
                    <a:pt x="297180" y="0"/>
                  </a:cubicBezTo>
                  <a:lnTo>
                    <a:pt x="228600" y="5080"/>
                  </a:lnTo>
                  <a:cubicBezTo>
                    <a:pt x="224302" y="5483"/>
                    <a:pt x="219942" y="6104"/>
                    <a:pt x="215900" y="7620"/>
                  </a:cubicBezTo>
                  <a:cubicBezTo>
                    <a:pt x="213042" y="8692"/>
                    <a:pt x="211070" y="11460"/>
                    <a:pt x="208280" y="12700"/>
                  </a:cubicBezTo>
                  <a:cubicBezTo>
                    <a:pt x="203387" y="14875"/>
                    <a:pt x="197829" y="15385"/>
                    <a:pt x="193040" y="17780"/>
                  </a:cubicBezTo>
                  <a:cubicBezTo>
                    <a:pt x="189653" y="19473"/>
                    <a:pt x="186472" y="21663"/>
                    <a:pt x="182880" y="22860"/>
                  </a:cubicBezTo>
                  <a:cubicBezTo>
                    <a:pt x="178784" y="24225"/>
                    <a:pt x="174368" y="24353"/>
                    <a:pt x="170180" y="25400"/>
                  </a:cubicBezTo>
                  <a:cubicBezTo>
                    <a:pt x="167583" y="26049"/>
                    <a:pt x="165021" y="26885"/>
                    <a:pt x="162560" y="27940"/>
                  </a:cubicBezTo>
                  <a:cubicBezTo>
                    <a:pt x="159080" y="29432"/>
                    <a:pt x="156113" y="32277"/>
                    <a:pt x="152400" y="33020"/>
                  </a:cubicBezTo>
                  <a:cubicBezTo>
                    <a:pt x="147419" y="34016"/>
                    <a:pt x="139700" y="37253"/>
                    <a:pt x="137160" y="381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grpSp>
        <p:nvGrpSpPr>
          <p:cNvPr id="160" name="Group 159">
            <a:extLst>
              <a:ext uri="{FF2B5EF4-FFF2-40B4-BE49-F238E27FC236}">
                <a16:creationId xmlns:a16="http://schemas.microsoft.com/office/drawing/2014/main" id="{636C5F39-F2ED-4DD4-BE76-AC29ECB41299}"/>
              </a:ext>
            </a:extLst>
          </p:cNvPr>
          <p:cNvGrpSpPr/>
          <p:nvPr/>
        </p:nvGrpSpPr>
        <p:grpSpPr>
          <a:xfrm>
            <a:off x="6810066" y="58760"/>
            <a:ext cx="1916015" cy="461665"/>
            <a:chOff x="414867" y="3222470"/>
            <a:chExt cx="1736933" cy="461665"/>
          </a:xfrm>
        </p:grpSpPr>
        <p:sp>
          <p:nvSpPr>
            <p:cNvPr id="161" name="TextBox 160">
              <a:extLst>
                <a:ext uri="{FF2B5EF4-FFF2-40B4-BE49-F238E27FC236}">
                  <a16:creationId xmlns:a16="http://schemas.microsoft.com/office/drawing/2014/main" id="{64304727-6BFA-439B-B5AA-C28B20B13CE9}"/>
                </a:ext>
              </a:extLst>
            </p:cNvPr>
            <p:cNvSpPr txBox="1"/>
            <p:nvPr/>
          </p:nvSpPr>
          <p:spPr>
            <a:xfrm>
              <a:off x="608263" y="3222470"/>
              <a:ext cx="1543537" cy="461665"/>
            </a:xfrm>
            <a:prstGeom prst="rect">
              <a:avLst/>
            </a:prstGeom>
            <a:noFill/>
            <a:ln>
              <a:noFill/>
            </a:ln>
            <a:effectLst/>
          </p:spPr>
          <p:txBody>
            <a:bodyPr wrap="square" rtlCol="0">
              <a:spAutoFit/>
            </a:bodyPr>
            <a:lstStyle/>
            <a:p>
              <a:r>
                <a:rPr lang="en-US" sz="800" b="1" i="1">
                  <a:solidFill>
                    <a:schemeClr val="bg1">
                      <a:lumMod val="50000"/>
                    </a:schemeClr>
                  </a:solidFill>
                </a:rPr>
                <a:t>Click on the product series in the table below for more info</a:t>
              </a:r>
            </a:p>
          </p:txBody>
        </p:sp>
        <p:pic>
          <p:nvPicPr>
            <p:cNvPr id="162" name="Picture 161">
              <a:extLst>
                <a:ext uri="{FF2B5EF4-FFF2-40B4-BE49-F238E27FC236}">
                  <a16:creationId xmlns:a16="http://schemas.microsoft.com/office/drawing/2014/main" id="{5AF16160-B12C-4F7E-8E9F-9C23A7ADDDEE}"/>
                </a:ext>
              </a:extLst>
            </p:cNvPr>
            <p:cNvPicPr>
              <a:picLocks noChangeAspect="1"/>
            </p:cNvPicPr>
            <p:nvPr/>
          </p:nvPicPr>
          <p:blipFill>
            <a:blip r:embed="rId10">
              <a:duotone>
                <a:schemeClr val="accent1">
                  <a:shade val="45000"/>
                  <a:satMod val="135000"/>
                </a:schemeClr>
                <a:prstClr val="white"/>
              </a:duotone>
              <a:extLst>
                <a:ext uri="{BEBA8EAE-BF5A-486C-A8C5-ECC9F3942E4B}">
                  <a14:imgProps xmlns:a14="http://schemas.microsoft.com/office/drawing/2010/main">
                    <a14:imgLayer r:embed="rId11">
                      <a14:imgEffect>
                        <a14:sharpenSoften amount="50000"/>
                      </a14:imgEffect>
                    </a14:imgLayer>
                  </a14:imgProps>
                </a:ext>
              </a:extLst>
            </a:blip>
            <a:stretch>
              <a:fillRect/>
            </a:stretch>
          </p:blipFill>
          <p:spPr>
            <a:xfrm>
              <a:off x="447454" y="3247666"/>
              <a:ext cx="201086" cy="277573"/>
            </a:xfrm>
            <a:prstGeom prst="rect">
              <a:avLst/>
            </a:prstGeom>
          </p:spPr>
        </p:pic>
        <p:sp>
          <p:nvSpPr>
            <p:cNvPr id="163" name="Rectangle: Rounded Corners 162">
              <a:extLst>
                <a:ext uri="{FF2B5EF4-FFF2-40B4-BE49-F238E27FC236}">
                  <a16:creationId xmlns:a16="http://schemas.microsoft.com/office/drawing/2014/main" id="{E56A78EF-F610-433D-A274-FF5834E5248A}"/>
                </a:ext>
              </a:extLst>
            </p:cNvPr>
            <p:cNvSpPr/>
            <p:nvPr/>
          </p:nvSpPr>
          <p:spPr>
            <a:xfrm>
              <a:off x="414867" y="3226647"/>
              <a:ext cx="1704347" cy="319613"/>
            </a:xfrm>
            <a:prstGeom prst="roundRect">
              <a:avLst/>
            </a:prstGeom>
            <a:noFill/>
            <a:ln w="6350">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847999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 name="Rectangle 321">
            <a:extLst>
              <a:ext uri="{FF2B5EF4-FFF2-40B4-BE49-F238E27FC236}">
                <a16:creationId xmlns:a16="http://schemas.microsoft.com/office/drawing/2014/main" id="{DB407766-EC2C-4377-BCD7-6BBE2FD7FEA4}"/>
              </a:ext>
            </a:extLst>
          </p:cNvPr>
          <p:cNvSpPr/>
          <p:nvPr/>
        </p:nvSpPr>
        <p:spPr>
          <a:xfrm>
            <a:off x="457199" y="914400"/>
            <a:ext cx="5303521" cy="359163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a:extLst>
              <a:ext uri="{FF2B5EF4-FFF2-40B4-BE49-F238E27FC236}">
                <a16:creationId xmlns:a16="http://schemas.microsoft.com/office/drawing/2014/main" id="{1C90396C-7298-4B4B-8AE3-9A184D5AC603}"/>
              </a:ext>
            </a:extLst>
          </p:cNvPr>
          <p:cNvSpPr>
            <a:spLocks noGrp="1"/>
          </p:cNvSpPr>
          <p:nvPr>
            <p:ph type="title"/>
          </p:nvPr>
        </p:nvSpPr>
        <p:spPr/>
        <p:txBody>
          <a:bodyPr>
            <a:noAutofit/>
          </a:bodyPr>
          <a:lstStyle/>
          <a:p>
            <a:r>
              <a:rPr lang="en-US"/>
              <a:t>Rectifier and regulator (2 W and 3 W)</a:t>
            </a:r>
            <a:br>
              <a:rPr lang="en-US"/>
            </a:br>
            <a:r>
              <a:rPr lang="en-US"/>
              <a:t>converts AC to DC for electrical systems</a:t>
            </a:r>
            <a:endParaRPr lang="en-IN"/>
          </a:p>
        </p:txBody>
      </p:sp>
      <p:graphicFrame>
        <p:nvGraphicFramePr>
          <p:cNvPr id="28" name="Table 27">
            <a:extLst>
              <a:ext uri="{FF2B5EF4-FFF2-40B4-BE49-F238E27FC236}">
                <a16:creationId xmlns:a16="http://schemas.microsoft.com/office/drawing/2014/main" id="{40D1748E-7502-4A6C-BED4-55F40573FB52}"/>
              </a:ext>
            </a:extLst>
          </p:cNvPr>
          <p:cNvGraphicFramePr>
            <a:graphicFrameLocks noGrp="1"/>
          </p:cNvGraphicFramePr>
          <p:nvPr>
            <p:extLst>
              <p:ext uri="{D42A27DB-BD31-4B8C-83A1-F6EECF244321}">
                <p14:modId xmlns:p14="http://schemas.microsoft.com/office/powerpoint/2010/main" val="2772446527"/>
              </p:ext>
            </p:extLst>
          </p:nvPr>
        </p:nvGraphicFramePr>
        <p:xfrm>
          <a:off x="5855477" y="913448"/>
          <a:ext cx="2817222" cy="509576"/>
        </p:xfrm>
        <a:graphic>
          <a:graphicData uri="http://schemas.openxmlformats.org/drawingml/2006/table">
            <a:tbl>
              <a:tblPr firstRow="1" bandRow="1">
                <a:effectLst/>
                <a:tableStyleId>{5C22544A-7EE6-4342-B048-85BDC9FD1C3A}</a:tableStyleId>
              </a:tblPr>
              <a:tblGrid>
                <a:gridCol w="295387">
                  <a:extLst>
                    <a:ext uri="{9D8B030D-6E8A-4147-A177-3AD203B41FA5}">
                      <a16:colId xmlns:a16="http://schemas.microsoft.com/office/drawing/2014/main" val="3110076003"/>
                    </a:ext>
                  </a:extLst>
                </a:gridCol>
                <a:gridCol w="1244165">
                  <a:extLst>
                    <a:ext uri="{9D8B030D-6E8A-4147-A177-3AD203B41FA5}">
                      <a16:colId xmlns:a16="http://schemas.microsoft.com/office/drawing/2014/main" val="3762672821"/>
                    </a:ext>
                  </a:extLst>
                </a:gridCol>
                <a:gridCol w="1277670">
                  <a:extLst>
                    <a:ext uri="{9D8B030D-6E8A-4147-A177-3AD203B41FA5}">
                      <a16:colId xmlns:a16="http://schemas.microsoft.com/office/drawing/2014/main" val="647614053"/>
                    </a:ext>
                  </a:extLst>
                </a:gridCol>
              </a:tblGrid>
              <a:tr h="184207">
                <a:tc>
                  <a:txBody>
                    <a:bodyPr/>
                    <a:lstStyle/>
                    <a:p>
                      <a:endParaRPr lang="en-US" sz="900">
                        <a:solidFill>
                          <a:schemeClr val="tx1"/>
                        </a:solidFill>
                      </a:endParaRPr>
                    </a:p>
                  </a:txBody>
                  <a:tcPr marL="64287" marR="64287" marT="32144" marB="32144">
                    <a:lnL w="1270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a:r>
                        <a:rPr lang="en-US" sz="900">
                          <a:solidFill>
                            <a:schemeClr val="tx1"/>
                          </a:solidFill>
                        </a:rPr>
                        <a:t>Technology</a:t>
                      </a:r>
                    </a:p>
                  </a:txBody>
                  <a:tcPr marL="64287" marR="64287" marT="32144" marB="32144" anchor="ct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a:r>
                        <a:rPr lang="en-US" sz="900">
                          <a:solidFill>
                            <a:schemeClr val="tx1"/>
                          </a:solidFill>
                        </a:rPr>
                        <a:t>Series</a:t>
                      </a:r>
                    </a:p>
                  </a:txBody>
                  <a:tcPr marL="64287" marR="64287" marT="32144" marB="32144" anchor="ctr">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979190060"/>
                  </a:ext>
                </a:extLst>
              </a:tr>
              <a:tr h="240183">
                <a:tc>
                  <a:txBody>
                    <a:bodyPr/>
                    <a:lstStyle/>
                    <a:p>
                      <a:pPr algn="ctr"/>
                      <a:r>
                        <a:rPr lang="en-US" sz="1000" b="1">
                          <a:solidFill>
                            <a:schemeClr val="bg1"/>
                          </a:solidFill>
                          <a:latin typeface="Cambria" panose="02040503050406030204" pitchFamily="18" charset="0"/>
                          <a:ea typeface="Cambria" panose="02040503050406030204" pitchFamily="18" charset="0"/>
                        </a:rPr>
                        <a:t>I</a:t>
                      </a:r>
                    </a:p>
                  </a:txBody>
                  <a:tcPr marL="64287" marR="64287" marT="32144" marB="32144" anchor="ctr">
                    <a:lnL w="1270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7E3A"/>
                    </a:solidFill>
                  </a:tcPr>
                </a:tc>
                <a:tc>
                  <a:txBody>
                    <a:bodyPr/>
                    <a:lstStyle/>
                    <a:p>
                      <a:pPr algn="ctr"/>
                      <a:r>
                        <a:rPr lang="en-US" sz="800">
                          <a:latin typeface="+mn-lt"/>
                        </a:rPr>
                        <a:t>SCR (x6)</a:t>
                      </a:r>
                    </a:p>
                  </a:txBody>
                  <a:tcPr marL="64287" marR="64287" marT="32144" marB="32144" anchor="ctr">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a:r>
                        <a:rPr lang="en-US" sz="800" dirty="0">
                          <a:latin typeface="+mn-lt"/>
                          <a:hlinkClick r:id="rId2"/>
                        </a:rPr>
                        <a:t>SJxx25xxA</a:t>
                      </a:r>
                      <a:r>
                        <a:rPr lang="en-US" sz="800" dirty="0">
                          <a:latin typeface="+mn-lt"/>
                        </a:rPr>
                        <a:t>, </a:t>
                      </a:r>
                      <a:r>
                        <a:rPr lang="en-US" sz="800" dirty="0">
                          <a:latin typeface="+mn-lt"/>
                          <a:hlinkClick r:id="rId3"/>
                        </a:rPr>
                        <a:t>SJxx20xx</a:t>
                      </a:r>
                      <a:r>
                        <a:rPr lang="en-US" sz="800" dirty="0">
                          <a:latin typeface="+mn-lt"/>
                        </a:rPr>
                        <a:t>, </a:t>
                      </a:r>
                      <a:r>
                        <a:rPr lang="en-US" sz="800" dirty="0">
                          <a:latin typeface="+mn-lt"/>
                          <a:hlinkClick r:id="rId4"/>
                        </a:rPr>
                        <a:t>SVxx25xx</a:t>
                      </a:r>
                      <a:r>
                        <a:rPr lang="en-US" sz="800" dirty="0">
                          <a:latin typeface="+mn-lt"/>
                        </a:rPr>
                        <a:t>, </a:t>
                      </a:r>
                      <a:r>
                        <a:rPr lang="en-US" sz="800" dirty="0">
                          <a:latin typeface="+mn-lt"/>
                          <a:hlinkClick r:id="rId5"/>
                        </a:rPr>
                        <a:t>SVxx20xx</a:t>
                      </a:r>
                      <a:endParaRPr lang="en-US" sz="800" dirty="0">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678390949"/>
                  </a:ext>
                </a:extLst>
              </a:tr>
            </a:tbl>
          </a:graphicData>
        </a:graphic>
      </p:graphicFrame>
      <p:grpSp>
        <p:nvGrpSpPr>
          <p:cNvPr id="321" name="Group 320">
            <a:extLst>
              <a:ext uri="{FF2B5EF4-FFF2-40B4-BE49-F238E27FC236}">
                <a16:creationId xmlns:a16="http://schemas.microsoft.com/office/drawing/2014/main" id="{EA39D8FD-EFA3-4520-BDC4-BD6791A28CCA}"/>
              </a:ext>
            </a:extLst>
          </p:cNvPr>
          <p:cNvGrpSpPr/>
          <p:nvPr/>
        </p:nvGrpSpPr>
        <p:grpSpPr>
          <a:xfrm>
            <a:off x="535218" y="957291"/>
            <a:ext cx="5153387" cy="3648970"/>
            <a:chOff x="397335" y="876011"/>
            <a:chExt cx="5153387" cy="3648970"/>
          </a:xfrm>
        </p:grpSpPr>
        <p:sp>
          <p:nvSpPr>
            <p:cNvPr id="327" name="Rectangle 326">
              <a:extLst>
                <a:ext uri="{FF2B5EF4-FFF2-40B4-BE49-F238E27FC236}">
                  <a16:creationId xmlns:a16="http://schemas.microsoft.com/office/drawing/2014/main" id="{8D6D065E-EF70-4FF2-96A9-FEE1A24D55A1}"/>
                </a:ext>
              </a:extLst>
            </p:cNvPr>
            <p:cNvSpPr/>
            <p:nvPr/>
          </p:nvSpPr>
          <p:spPr>
            <a:xfrm>
              <a:off x="1368852" y="3438417"/>
              <a:ext cx="471755" cy="84292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3" name="Rectangle 292">
              <a:extLst>
                <a:ext uri="{FF2B5EF4-FFF2-40B4-BE49-F238E27FC236}">
                  <a16:creationId xmlns:a16="http://schemas.microsoft.com/office/drawing/2014/main" id="{91479CDF-0BCF-4890-B2C8-E6B2733EE650}"/>
                </a:ext>
              </a:extLst>
            </p:cNvPr>
            <p:cNvSpPr/>
            <p:nvPr/>
          </p:nvSpPr>
          <p:spPr>
            <a:xfrm>
              <a:off x="1090972" y="2899138"/>
              <a:ext cx="1844634" cy="4934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2" name="Rectangle 291">
              <a:extLst>
                <a:ext uri="{FF2B5EF4-FFF2-40B4-BE49-F238E27FC236}">
                  <a16:creationId xmlns:a16="http://schemas.microsoft.com/office/drawing/2014/main" id="{8935E7F8-96F7-4FE4-A4C1-29EC6872935B}"/>
                </a:ext>
              </a:extLst>
            </p:cNvPr>
            <p:cNvSpPr/>
            <p:nvPr/>
          </p:nvSpPr>
          <p:spPr>
            <a:xfrm>
              <a:off x="1090971" y="1112727"/>
              <a:ext cx="1949673" cy="73162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 name="Arrow: Pentagon 28">
              <a:extLst>
                <a:ext uri="{FF2B5EF4-FFF2-40B4-BE49-F238E27FC236}">
                  <a16:creationId xmlns:a16="http://schemas.microsoft.com/office/drawing/2014/main" id="{9B9D1F49-B392-42B4-8294-DBBC61829F91}"/>
                </a:ext>
              </a:extLst>
            </p:cNvPr>
            <p:cNvSpPr/>
            <p:nvPr/>
          </p:nvSpPr>
          <p:spPr>
            <a:xfrm>
              <a:off x="397335" y="1877028"/>
              <a:ext cx="698716" cy="202973"/>
            </a:xfrm>
            <a:prstGeom prst="homePlat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a:solidFill>
                    <a:schemeClr val="tx1"/>
                  </a:solidFill>
                </a:rPr>
                <a:t>R</a:t>
              </a:r>
            </a:p>
          </p:txBody>
        </p:sp>
        <p:sp>
          <p:nvSpPr>
            <p:cNvPr id="30" name="Arrow: Pentagon 29">
              <a:extLst>
                <a:ext uri="{FF2B5EF4-FFF2-40B4-BE49-F238E27FC236}">
                  <a16:creationId xmlns:a16="http://schemas.microsoft.com/office/drawing/2014/main" id="{B5A07BC7-7DA8-477D-8A8A-5660134FB90B}"/>
                </a:ext>
              </a:extLst>
            </p:cNvPr>
            <p:cNvSpPr/>
            <p:nvPr/>
          </p:nvSpPr>
          <p:spPr>
            <a:xfrm>
              <a:off x="397335" y="2232628"/>
              <a:ext cx="698716" cy="202973"/>
            </a:xfrm>
            <a:prstGeom prst="homePlat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a:solidFill>
                    <a:schemeClr val="tx1"/>
                  </a:solidFill>
                </a:rPr>
                <a:t>Y</a:t>
              </a:r>
            </a:p>
          </p:txBody>
        </p:sp>
        <p:sp>
          <p:nvSpPr>
            <p:cNvPr id="31" name="Arrow: Pentagon 30">
              <a:extLst>
                <a:ext uri="{FF2B5EF4-FFF2-40B4-BE49-F238E27FC236}">
                  <a16:creationId xmlns:a16="http://schemas.microsoft.com/office/drawing/2014/main" id="{7C8375ED-7D3A-4256-8A01-C70E05B6D849}"/>
                </a:ext>
              </a:extLst>
            </p:cNvPr>
            <p:cNvSpPr/>
            <p:nvPr/>
          </p:nvSpPr>
          <p:spPr>
            <a:xfrm>
              <a:off x="397335" y="2583148"/>
              <a:ext cx="698716" cy="202973"/>
            </a:xfrm>
            <a:prstGeom prst="homePlat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a:solidFill>
                    <a:schemeClr val="tx1"/>
                  </a:solidFill>
                </a:rPr>
                <a:t>B</a:t>
              </a:r>
            </a:p>
          </p:txBody>
        </p:sp>
        <p:cxnSp>
          <p:nvCxnSpPr>
            <p:cNvPr id="33" name="Straight Connector 32">
              <a:extLst>
                <a:ext uri="{FF2B5EF4-FFF2-40B4-BE49-F238E27FC236}">
                  <a16:creationId xmlns:a16="http://schemas.microsoft.com/office/drawing/2014/main" id="{EDD6E2C6-06E1-4E99-8EC0-A1943DBCF8CD}"/>
                </a:ext>
              </a:extLst>
            </p:cNvPr>
            <p:cNvCxnSpPr>
              <a:cxnSpLocks/>
            </p:cNvCxnSpPr>
            <p:nvPr/>
          </p:nvCxnSpPr>
          <p:spPr>
            <a:xfrm flipV="1">
              <a:off x="1090971" y="1982648"/>
              <a:ext cx="2263854"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3768A7D-44D8-4F8C-A4BD-BE8ED1BA37CB}"/>
                </a:ext>
              </a:extLst>
            </p:cNvPr>
            <p:cNvCxnSpPr>
              <a:cxnSpLocks/>
            </p:cNvCxnSpPr>
            <p:nvPr/>
          </p:nvCxnSpPr>
          <p:spPr>
            <a:xfrm flipV="1">
              <a:off x="1090971" y="2333168"/>
              <a:ext cx="2263854"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5A4D44B-9DDA-48AC-B2A8-E577F75F87F3}"/>
                </a:ext>
              </a:extLst>
            </p:cNvPr>
            <p:cNvCxnSpPr>
              <a:cxnSpLocks/>
            </p:cNvCxnSpPr>
            <p:nvPr/>
          </p:nvCxnSpPr>
          <p:spPr>
            <a:xfrm flipV="1">
              <a:off x="1090971" y="2683689"/>
              <a:ext cx="2258411"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EBC248D5-9A90-483D-AD26-D0F4CE716A10}"/>
                </a:ext>
              </a:extLst>
            </p:cNvPr>
            <p:cNvCxnSpPr>
              <a:cxnSpLocks/>
            </p:cNvCxnSpPr>
            <p:nvPr/>
          </p:nvCxnSpPr>
          <p:spPr>
            <a:xfrm>
              <a:off x="3354825" y="1982646"/>
              <a:ext cx="0" cy="1364267"/>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8797680-045C-4D16-B9D2-AACA38D15231}"/>
                </a:ext>
              </a:extLst>
            </p:cNvPr>
            <p:cNvCxnSpPr>
              <a:cxnSpLocks/>
            </p:cNvCxnSpPr>
            <p:nvPr/>
          </p:nvCxnSpPr>
          <p:spPr>
            <a:xfrm>
              <a:off x="1197651" y="876011"/>
              <a:ext cx="0" cy="3591632"/>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D8437FF-908D-494E-ABC1-1A74E300DE41}"/>
                </a:ext>
              </a:extLst>
            </p:cNvPr>
            <p:cNvCxnSpPr>
              <a:cxnSpLocks/>
            </p:cNvCxnSpPr>
            <p:nvPr/>
          </p:nvCxnSpPr>
          <p:spPr>
            <a:xfrm flipV="1">
              <a:off x="1197651" y="876013"/>
              <a:ext cx="4191000"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08F74C7-12A7-41A5-B33B-E9CEF374C528}"/>
                </a:ext>
              </a:extLst>
            </p:cNvPr>
            <p:cNvCxnSpPr>
              <a:cxnSpLocks/>
            </p:cNvCxnSpPr>
            <p:nvPr/>
          </p:nvCxnSpPr>
          <p:spPr>
            <a:xfrm flipV="1">
              <a:off x="1197651" y="4342938"/>
              <a:ext cx="4191000"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EF38B80-B2B1-41A6-9927-7285D8CBAC1A}"/>
                </a:ext>
              </a:extLst>
            </p:cNvPr>
            <p:cNvCxnSpPr>
              <a:cxnSpLocks/>
            </p:cNvCxnSpPr>
            <p:nvPr/>
          </p:nvCxnSpPr>
          <p:spPr>
            <a:xfrm>
              <a:off x="5388651" y="876011"/>
              <a:ext cx="0" cy="659816"/>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DD471F0-01D7-4605-8342-8ECBD44E4577}"/>
                </a:ext>
              </a:extLst>
            </p:cNvPr>
            <p:cNvCxnSpPr>
              <a:cxnSpLocks/>
              <a:stCxn id="56" idx="3"/>
            </p:cNvCxnSpPr>
            <p:nvPr/>
          </p:nvCxnSpPr>
          <p:spPr>
            <a:xfrm>
              <a:off x="5382498" y="1790586"/>
              <a:ext cx="0" cy="2548542"/>
            </a:xfrm>
            <a:prstGeom prst="line">
              <a:avLst/>
            </a:prstGeom>
          </p:spPr>
          <p:style>
            <a:lnRef idx="1">
              <a:schemeClr val="accent1"/>
            </a:lnRef>
            <a:fillRef idx="0">
              <a:schemeClr val="accent1"/>
            </a:fillRef>
            <a:effectRef idx="0">
              <a:schemeClr val="accent1"/>
            </a:effectRef>
            <a:fontRef idx="minor">
              <a:schemeClr val="tx1"/>
            </a:fontRef>
          </p:style>
        </p:cxnSp>
        <p:grpSp>
          <p:nvGrpSpPr>
            <p:cNvPr id="58" name="Group 57">
              <a:extLst>
                <a:ext uri="{FF2B5EF4-FFF2-40B4-BE49-F238E27FC236}">
                  <a16:creationId xmlns:a16="http://schemas.microsoft.com/office/drawing/2014/main" id="{54E1FD5B-F4A7-4E12-B1BD-DE41C7A77D53}"/>
                </a:ext>
              </a:extLst>
            </p:cNvPr>
            <p:cNvGrpSpPr/>
            <p:nvPr/>
          </p:nvGrpSpPr>
          <p:grpSpPr>
            <a:xfrm>
              <a:off x="5167940" y="1362211"/>
              <a:ext cx="382782" cy="543791"/>
              <a:chOff x="5336809" y="1284689"/>
              <a:chExt cx="382782" cy="543791"/>
            </a:xfrm>
          </p:grpSpPr>
          <p:cxnSp>
            <p:nvCxnSpPr>
              <p:cNvPr id="50" name="Straight Connector 49">
                <a:extLst>
                  <a:ext uri="{FF2B5EF4-FFF2-40B4-BE49-F238E27FC236}">
                    <a16:creationId xmlns:a16="http://schemas.microsoft.com/office/drawing/2014/main" id="{4EB93B35-6B87-41BB-8639-234E42D1CE78}"/>
                  </a:ext>
                </a:extLst>
              </p:cNvPr>
              <p:cNvCxnSpPr>
                <a:cxnSpLocks/>
              </p:cNvCxnSpPr>
              <p:nvPr/>
            </p:nvCxnSpPr>
            <p:spPr>
              <a:xfrm flipH="1">
                <a:off x="5392272" y="1458305"/>
                <a:ext cx="327319"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DA368D42-DCBE-40BB-BF47-CC8524B6CC57}"/>
                  </a:ext>
                </a:extLst>
              </p:cNvPr>
              <p:cNvCxnSpPr>
                <a:cxnSpLocks/>
              </p:cNvCxnSpPr>
              <p:nvPr/>
            </p:nvCxnSpPr>
            <p:spPr>
              <a:xfrm flipH="1">
                <a:off x="5462822" y="1539902"/>
                <a:ext cx="186218"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64C73276-7545-44F1-9AD8-ED5D647EE47B}"/>
                  </a:ext>
                </a:extLst>
              </p:cNvPr>
              <p:cNvSpPr txBox="1"/>
              <p:nvPr/>
            </p:nvSpPr>
            <p:spPr>
              <a:xfrm>
                <a:off x="5336809" y="1284689"/>
                <a:ext cx="209729" cy="230832"/>
              </a:xfrm>
              <a:prstGeom prst="rect">
                <a:avLst/>
              </a:prstGeom>
              <a:noFill/>
            </p:spPr>
            <p:txBody>
              <a:bodyPr wrap="square" rtlCol="0">
                <a:spAutoFit/>
              </a:bodyPr>
              <a:lstStyle/>
              <a:p>
                <a:r>
                  <a:rPr lang="en-IN" sz="900"/>
                  <a:t>+</a:t>
                </a:r>
              </a:p>
            </p:txBody>
          </p:sp>
          <p:cxnSp>
            <p:nvCxnSpPr>
              <p:cNvPr id="54" name="Straight Connector 53">
                <a:extLst>
                  <a:ext uri="{FF2B5EF4-FFF2-40B4-BE49-F238E27FC236}">
                    <a16:creationId xmlns:a16="http://schemas.microsoft.com/office/drawing/2014/main" id="{BB80BCE1-9411-469E-8496-C94B462BF0F6}"/>
                  </a:ext>
                </a:extLst>
              </p:cNvPr>
              <p:cNvCxnSpPr>
                <a:cxnSpLocks/>
              </p:cNvCxnSpPr>
              <p:nvPr/>
            </p:nvCxnSpPr>
            <p:spPr>
              <a:xfrm flipH="1">
                <a:off x="5392272" y="1622135"/>
                <a:ext cx="327319"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0022F0B5-9A75-4D76-8F8F-7008B81F3E42}"/>
                  </a:ext>
                </a:extLst>
              </p:cNvPr>
              <p:cNvCxnSpPr>
                <a:cxnSpLocks/>
              </p:cNvCxnSpPr>
              <p:nvPr/>
            </p:nvCxnSpPr>
            <p:spPr>
              <a:xfrm flipH="1">
                <a:off x="5462822" y="1703732"/>
                <a:ext cx="186218"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5AD25CE2-491E-412B-9E75-703D7EEF403B}"/>
                  </a:ext>
                </a:extLst>
              </p:cNvPr>
              <p:cNvSpPr txBox="1"/>
              <p:nvPr/>
            </p:nvSpPr>
            <p:spPr>
              <a:xfrm>
                <a:off x="5341638" y="1597648"/>
                <a:ext cx="209729" cy="230832"/>
              </a:xfrm>
              <a:prstGeom prst="rect">
                <a:avLst/>
              </a:prstGeom>
              <a:noFill/>
            </p:spPr>
            <p:txBody>
              <a:bodyPr wrap="square" rtlCol="0">
                <a:spAutoFit/>
              </a:bodyPr>
              <a:lstStyle/>
              <a:p>
                <a:r>
                  <a:rPr lang="en-IN" sz="900"/>
                  <a:t>_</a:t>
                </a:r>
              </a:p>
            </p:txBody>
          </p:sp>
        </p:grpSp>
        <p:grpSp>
          <p:nvGrpSpPr>
            <p:cNvPr id="62" name="Group 61">
              <a:extLst>
                <a:ext uri="{FF2B5EF4-FFF2-40B4-BE49-F238E27FC236}">
                  <a16:creationId xmlns:a16="http://schemas.microsoft.com/office/drawing/2014/main" id="{0283465D-D139-420E-AFAC-6DC513D2AA13}"/>
                </a:ext>
              </a:extLst>
            </p:cNvPr>
            <p:cNvGrpSpPr/>
            <p:nvPr/>
          </p:nvGrpSpPr>
          <p:grpSpPr>
            <a:xfrm>
              <a:off x="1118629" y="4469174"/>
              <a:ext cx="165663" cy="55807"/>
              <a:chOff x="4530732" y="4226449"/>
              <a:chExt cx="165663" cy="55807"/>
            </a:xfrm>
          </p:grpSpPr>
          <p:cxnSp>
            <p:nvCxnSpPr>
              <p:cNvPr id="59" name="Straight Connector 58">
                <a:extLst>
                  <a:ext uri="{FF2B5EF4-FFF2-40B4-BE49-F238E27FC236}">
                    <a16:creationId xmlns:a16="http://schemas.microsoft.com/office/drawing/2014/main" id="{47F30D4D-00D4-4807-9246-1B318EFE4418}"/>
                  </a:ext>
                </a:extLst>
              </p:cNvPr>
              <p:cNvCxnSpPr/>
              <p:nvPr/>
            </p:nvCxnSpPr>
            <p:spPr>
              <a:xfrm>
                <a:off x="4530732" y="4226449"/>
                <a:ext cx="1656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DFA00D79-0239-4AD8-8706-4385295E9271}"/>
                  </a:ext>
                </a:extLst>
              </p:cNvPr>
              <p:cNvCxnSpPr>
                <a:cxnSpLocks/>
              </p:cNvCxnSpPr>
              <p:nvPr/>
            </p:nvCxnSpPr>
            <p:spPr>
              <a:xfrm>
                <a:off x="4556488" y="4253598"/>
                <a:ext cx="1141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757FF55-6FE8-4F3C-B846-47BD2A97BF22}"/>
                  </a:ext>
                </a:extLst>
              </p:cNvPr>
              <p:cNvCxnSpPr>
                <a:cxnSpLocks/>
              </p:cNvCxnSpPr>
              <p:nvPr/>
            </p:nvCxnSpPr>
            <p:spPr>
              <a:xfrm>
                <a:off x="4578684" y="4282256"/>
                <a:ext cx="69758"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99" name="Group 98">
              <a:extLst>
                <a:ext uri="{FF2B5EF4-FFF2-40B4-BE49-F238E27FC236}">
                  <a16:creationId xmlns:a16="http://schemas.microsoft.com/office/drawing/2014/main" id="{36B7CDCE-C33C-4205-8EDC-B46B5202A66B}"/>
                </a:ext>
              </a:extLst>
            </p:cNvPr>
            <p:cNvGrpSpPr/>
            <p:nvPr/>
          </p:nvGrpSpPr>
          <p:grpSpPr>
            <a:xfrm>
              <a:off x="1111377" y="1002237"/>
              <a:ext cx="2650126" cy="787330"/>
              <a:chOff x="1111377" y="1002237"/>
              <a:chExt cx="2650126" cy="787330"/>
            </a:xfrm>
          </p:grpSpPr>
          <p:grpSp>
            <p:nvGrpSpPr>
              <p:cNvPr id="63" name="Group 62">
                <a:extLst>
                  <a:ext uri="{FF2B5EF4-FFF2-40B4-BE49-F238E27FC236}">
                    <a16:creationId xmlns:a16="http://schemas.microsoft.com/office/drawing/2014/main" id="{A77A2002-6A36-45D9-897E-B8FD61AD3181}"/>
                  </a:ext>
                </a:extLst>
              </p:cNvPr>
              <p:cNvGrpSpPr/>
              <p:nvPr/>
            </p:nvGrpSpPr>
            <p:grpSpPr>
              <a:xfrm>
                <a:off x="1111377" y="1592367"/>
                <a:ext cx="172915" cy="197200"/>
                <a:chOff x="3268133" y="1556513"/>
                <a:chExt cx="190500" cy="217254"/>
              </a:xfrm>
            </p:grpSpPr>
            <p:sp>
              <p:nvSpPr>
                <p:cNvPr id="64" name="Isosceles Triangle 63">
                  <a:extLst>
                    <a:ext uri="{FF2B5EF4-FFF2-40B4-BE49-F238E27FC236}">
                      <a16:creationId xmlns:a16="http://schemas.microsoft.com/office/drawing/2014/main" id="{E16C0F4D-84B9-4FEB-BDE0-30BC330DB66E}"/>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5DF4940B-2DC5-4FDB-9E29-FB469DF922C8}"/>
                    </a:ext>
                  </a:extLst>
                </p:cNvPr>
                <p:cNvCxnSpPr/>
                <p:nvPr/>
              </p:nvCxnSpPr>
              <p:spPr>
                <a:xfrm>
                  <a:off x="3268133" y="1619269"/>
                  <a:ext cx="1905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F194435-A250-4722-AAA0-E4C0F0F6E65F}"/>
                    </a:ext>
                  </a:extLst>
                </p:cNvPr>
                <p:cNvCxnSpPr>
                  <a:cxnSpLocks/>
                </p:cNvCxnSpPr>
                <p:nvPr/>
              </p:nvCxnSpPr>
              <p:spPr>
                <a:xfrm flipV="1">
                  <a:off x="3388076" y="1556513"/>
                  <a:ext cx="70154" cy="64894"/>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69" name="Straight Connector 68">
                <a:extLst>
                  <a:ext uri="{FF2B5EF4-FFF2-40B4-BE49-F238E27FC236}">
                    <a16:creationId xmlns:a16="http://schemas.microsoft.com/office/drawing/2014/main" id="{FA44DD54-9EC1-4654-90AC-83EAC0474071}"/>
                  </a:ext>
                </a:extLst>
              </p:cNvPr>
              <p:cNvCxnSpPr>
                <a:cxnSpLocks/>
              </p:cNvCxnSpPr>
              <p:nvPr/>
            </p:nvCxnSpPr>
            <p:spPr>
              <a:xfrm>
                <a:off x="1280216" y="1592366"/>
                <a:ext cx="42118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ADA09C6A-E44C-4D52-BD4E-54CB8D9A219B}"/>
                  </a:ext>
                </a:extLst>
              </p:cNvPr>
              <p:cNvCxnSpPr>
                <a:cxnSpLocks/>
              </p:cNvCxnSpPr>
              <p:nvPr/>
            </p:nvCxnSpPr>
            <p:spPr>
              <a:xfrm flipV="1">
                <a:off x="1588770" y="1002237"/>
                <a:ext cx="0" cy="59267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3810B3C1-BF9B-4C55-B110-8D79171FEA1F}"/>
                  </a:ext>
                </a:extLst>
              </p:cNvPr>
              <p:cNvCxnSpPr>
                <a:cxnSpLocks/>
              </p:cNvCxnSpPr>
              <p:nvPr/>
            </p:nvCxnSpPr>
            <p:spPr>
              <a:xfrm>
                <a:off x="1586507" y="1002237"/>
                <a:ext cx="21749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33CC9E5D-5500-4133-8155-4E02C658193A}"/>
                  </a:ext>
                </a:extLst>
              </p:cNvPr>
              <p:cNvCxnSpPr>
                <a:cxnSpLocks/>
              </p:cNvCxnSpPr>
              <p:nvPr/>
            </p:nvCxnSpPr>
            <p:spPr>
              <a:xfrm>
                <a:off x="1192807" y="1216867"/>
                <a:ext cx="201711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35831BB3-DD83-475C-B19F-CE0AE69E156A}"/>
                  </a:ext>
                </a:extLst>
              </p:cNvPr>
              <p:cNvCxnSpPr>
                <a:cxnSpLocks/>
              </p:cNvCxnSpPr>
              <p:nvPr/>
            </p:nvCxnSpPr>
            <p:spPr>
              <a:xfrm>
                <a:off x="1368853" y="1527408"/>
                <a:ext cx="13155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E2C7687A-4B37-4CA7-8251-E74770B6442A}"/>
                  </a:ext>
                </a:extLst>
              </p:cNvPr>
              <p:cNvCxnSpPr>
                <a:cxnSpLocks/>
              </p:cNvCxnSpPr>
              <p:nvPr/>
            </p:nvCxnSpPr>
            <p:spPr>
              <a:xfrm>
                <a:off x="1368853" y="1481688"/>
                <a:ext cx="13155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AB59645A-0491-4443-A19A-61188D050C2D}"/>
                  </a:ext>
                </a:extLst>
              </p:cNvPr>
              <p:cNvCxnSpPr>
                <a:cxnSpLocks/>
              </p:cNvCxnSpPr>
              <p:nvPr/>
            </p:nvCxnSpPr>
            <p:spPr>
              <a:xfrm flipV="1">
                <a:off x="1438275" y="1527408"/>
                <a:ext cx="0" cy="67499"/>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B9EB64B1-008A-49C3-BDE3-3CF09A6132AD}"/>
                  </a:ext>
                </a:extLst>
              </p:cNvPr>
              <p:cNvCxnSpPr>
                <a:cxnSpLocks/>
              </p:cNvCxnSpPr>
              <p:nvPr/>
            </p:nvCxnSpPr>
            <p:spPr>
              <a:xfrm flipV="1">
                <a:off x="1438275" y="1216867"/>
                <a:ext cx="0" cy="264608"/>
              </a:xfrm>
              <a:prstGeom prst="line">
                <a:avLst/>
              </a:prstGeom>
            </p:spPr>
            <p:style>
              <a:lnRef idx="1">
                <a:schemeClr val="accent1"/>
              </a:lnRef>
              <a:fillRef idx="0">
                <a:schemeClr val="accent1"/>
              </a:fillRef>
              <a:effectRef idx="0">
                <a:schemeClr val="accent1"/>
              </a:effectRef>
              <a:fontRef idx="minor">
                <a:schemeClr val="tx1"/>
              </a:fontRef>
            </p:style>
          </p:cxnSp>
          <p:grpSp>
            <p:nvGrpSpPr>
              <p:cNvPr id="84" name="Group 83">
                <a:extLst>
                  <a:ext uri="{FF2B5EF4-FFF2-40B4-BE49-F238E27FC236}">
                    <a16:creationId xmlns:a16="http://schemas.microsoft.com/office/drawing/2014/main" id="{17BBBDDB-0E4C-43E4-AFC3-8CBED935432A}"/>
                  </a:ext>
                </a:extLst>
              </p:cNvPr>
              <p:cNvGrpSpPr/>
              <p:nvPr/>
            </p:nvGrpSpPr>
            <p:grpSpPr>
              <a:xfrm>
                <a:off x="1648997" y="1337261"/>
                <a:ext cx="101480" cy="138741"/>
                <a:chOff x="3380381" y="1574536"/>
                <a:chExt cx="62735" cy="177475"/>
              </a:xfrm>
            </p:grpSpPr>
            <p:cxnSp>
              <p:nvCxnSpPr>
                <p:cNvPr id="85" name="Straight Connector 84">
                  <a:extLst>
                    <a:ext uri="{FF2B5EF4-FFF2-40B4-BE49-F238E27FC236}">
                      <a16:creationId xmlns:a16="http://schemas.microsoft.com/office/drawing/2014/main" id="{09FC68FA-02EA-45CC-9FF2-0B6FC866DBA6}"/>
                    </a:ext>
                  </a:extLst>
                </p:cNvPr>
                <p:cNvCxnSpPr>
                  <a:cxnSpLocks/>
                </p:cNvCxnSpPr>
                <p:nvPr/>
              </p:nvCxnSpPr>
              <p:spPr>
                <a:xfrm rot="5400000" flipV="1">
                  <a:off x="3421374" y="1568402"/>
                  <a:ext cx="15607" cy="27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6A88BE0D-02EA-4A3F-A44A-CFE6F3559EFA}"/>
                    </a:ext>
                  </a:extLst>
                </p:cNvPr>
                <p:cNvCxnSpPr>
                  <a:cxnSpLocks/>
                </p:cNvCxnSpPr>
                <p:nvPr/>
              </p:nvCxnSpPr>
              <p:spPr>
                <a:xfrm rot="5400000" flipV="1">
                  <a:off x="3395956" y="1603327"/>
                  <a:ext cx="32591" cy="61729"/>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38B37E83-D029-441E-B0FE-8CFFCAAD575E}"/>
                    </a:ext>
                  </a:extLst>
                </p:cNvPr>
                <p:cNvCxnSpPr>
                  <a:cxnSpLocks/>
                </p:cNvCxnSpPr>
                <p:nvPr/>
              </p:nvCxnSpPr>
              <p:spPr>
                <a:xfrm rot="5400000" flipV="1">
                  <a:off x="3395303" y="1662207"/>
                  <a:ext cx="32591" cy="61729"/>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BA786721-8AA9-4D88-A4E2-E0AAC7AECA28}"/>
                    </a:ext>
                  </a:extLst>
                </p:cNvPr>
                <p:cNvCxnSpPr>
                  <a:cxnSpLocks/>
                </p:cNvCxnSpPr>
                <p:nvPr/>
              </p:nvCxnSpPr>
              <p:spPr>
                <a:xfrm rot="5400000" flipH="1" flipV="1">
                  <a:off x="3398318" y="1571973"/>
                  <a:ext cx="27235" cy="62361"/>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72F20100-CA1B-45ED-B333-98D7346979C2}"/>
                    </a:ext>
                  </a:extLst>
                </p:cNvPr>
                <p:cNvCxnSpPr>
                  <a:cxnSpLocks/>
                </p:cNvCxnSpPr>
                <p:nvPr/>
              </p:nvCxnSpPr>
              <p:spPr>
                <a:xfrm rot="5400000" flipH="1" flipV="1">
                  <a:off x="3398318" y="1632577"/>
                  <a:ext cx="27235" cy="62361"/>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68121AC1-AF8A-4A17-A1EA-A8B34891594A}"/>
                    </a:ext>
                  </a:extLst>
                </p:cNvPr>
                <p:cNvCxnSpPr>
                  <a:cxnSpLocks/>
                </p:cNvCxnSpPr>
                <p:nvPr/>
              </p:nvCxnSpPr>
              <p:spPr>
                <a:xfrm rot="5400000" flipV="1">
                  <a:off x="3389463" y="1726234"/>
                  <a:ext cx="16695" cy="34859"/>
                </a:xfrm>
                <a:prstGeom prst="line">
                  <a:avLst/>
                </a:prstGeom>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C55FBE81-1708-4E65-9675-5F155EC7ADBA}"/>
                    </a:ext>
                  </a:extLst>
                </p:cNvPr>
                <p:cNvCxnSpPr>
                  <a:cxnSpLocks/>
                </p:cNvCxnSpPr>
                <p:nvPr/>
              </p:nvCxnSpPr>
              <p:spPr>
                <a:xfrm rot="5400000" flipH="1" flipV="1">
                  <a:off x="3398318" y="1690518"/>
                  <a:ext cx="27235" cy="62361"/>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95" name="Straight Connector 94">
                <a:extLst>
                  <a:ext uri="{FF2B5EF4-FFF2-40B4-BE49-F238E27FC236}">
                    <a16:creationId xmlns:a16="http://schemas.microsoft.com/office/drawing/2014/main" id="{40750FD1-AAC7-48B6-BEC8-E1307E714C21}"/>
                  </a:ext>
                </a:extLst>
              </p:cNvPr>
              <p:cNvCxnSpPr>
                <a:cxnSpLocks/>
              </p:cNvCxnSpPr>
              <p:nvPr/>
            </p:nvCxnSpPr>
            <p:spPr>
              <a:xfrm flipV="1">
                <a:off x="1699260" y="1474097"/>
                <a:ext cx="0" cy="118906"/>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9528A040-D48C-43F5-AB6E-A2796CA906A1}"/>
                  </a:ext>
                </a:extLst>
              </p:cNvPr>
              <p:cNvCxnSpPr>
                <a:cxnSpLocks/>
              </p:cNvCxnSpPr>
              <p:nvPr/>
            </p:nvCxnSpPr>
            <p:spPr>
              <a:xfrm flipV="1">
                <a:off x="1704975" y="1220732"/>
                <a:ext cx="0" cy="118906"/>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00" name="Group 99">
              <a:extLst>
                <a:ext uri="{FF2B5EF4-FFF2-40B4-BE49-F238E27FC236}">
                  <a16:creationId xmlns:a16="http://schemas.microsoft.com/office/drawing/2014/main" id="{7D4F8261-DB85-4285-8D1D-E54C2041EDDB}"/>
                </a:ext>
              </a:extLst>
            </p:cNvPr>
            <p:cNvGrpSpPr/>
            <p:nvPr/>
          </p:nvGrpSpPr>
          <p:grpSpPr>
            <a:xfrm>
              <a:off x="1842897" y="1112727"/>
              <a:ext cx="1786526" cy="676840"/>
              <a:chOff x="1111377" y="1112727"/>
              <a:chExt cx="1786526" cy="676840"/>
            </a:xfrm>
          </p:grpSpPr>
          <p:grpSp>
            <p:nvGrpSpPr>
              <p:cNvPr id="101" name="Group 100">
                <a:extLst>
                  <a:ext uri="{FF2B5EF4-FFF2-40B4-BE49-F238E27FC236}">
                    <a16:creationId xmlns:a16="http://schemas.microsoft.com/office/drawing/2014/main" id="{D5E10F67-6D33-4910-9EF1-04D152B57400}"/>
                  </a:ext>
                </a:extLst>
              </p:cNvPr>
              <p:cNvGrpSpPr/>
              <p:nvPr/>
            </p:nvGrpSpPr>
            <p:grpSpPr>
              <a:xfrm>
                <a:off x="1111377" y="1592367"/>
                <a:ext cx="172915" cy="197200"/>
                <a:chOff x="3268133" y="1556513"/>
                <a:chExt cx="190500" cy="217254"/>
              </a:xfrm>
            </p:grpSpPr>
            <p:sp>
              <p:nvSpPr>
                <p:cNvPr id="120" name="Isosceles Triangle 119">
                  <a:extLst>
                    <a:ext uri="{FF2B5EF4-FFF2-40B4-BE49-F238E27FC236}">
                      <a16:creationId xmlns:a16="http://schemas.microsoft.com/office/drawing/2014/main" id="{7DBEF7B2-4493-4F93-9E34-B4BD6E2AC6B0}"/>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1" name="Straight Connector 120">
                  <a:extLst>
                    <a:ext uri="{FF2B5EF4-FFF2-40B4-BE49-F238E27FC236}">
                      <a16:creationId xmlns:a16="http://schemas.microsoft.com/office/drawing/2014/main" id="{0E9132DB-9E09-45B6-A3DC-51EA8C048785}"/>
                    </a:ext>
                  </a:extLst>
                </p:cNvPr>
                <p:cNvCxnSpPr/>
                <p:nvPr/>
              </p:nvCxnSpPr>
              <p:spPr>
                <a:xfrm>
                  <a:off x="3268133" y="1619269"/>
                  <a:ext cx="1905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5EFFCE8-C438-4DB8-92B9-0ADEE48EA707}"/>
                    </a:ext>
                  </a:extLst>
                </p:cNvPr>
                <p:cNvCxnSpPr>
                  <a:cxnSpLocks/>
                </p:cNvCxnSpPr>
                <p:nvPr/>
              </p:nvCxnSpPr>
              <p:spPr>
                <a:xfrm flipV="1">
                  <a:off x="3388076" y="1556513"/>
                  <a:ext cx="70154" cy="64894"/>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02" name="Straight Connector 101">
                <a:extLst>
                  <a:ext uri="{FF2B5EF4-FFF2-40B4-BE49-F238E27FC236}">
                    <a16:creationId xmlns:a16="http://schemas.microsoft.com/office/drawing/2014/main" id="{7F9F647B-9FB6-4CFF-B819-45DAE69AECAF}"/>
                  </a:ext>
                </a:extLst>
              </p:cNvPr>
              <p:cNvCxnSpPr>
                <a:cxnSpLocks/>
              </p:cNvCxnSpPr>
              <p:nvPr/>
            </p:nvCxnSpPr>
            <p:spPr>
              <a:xfrm>
                <a:off x="1280216" y="1592366"/>
                <a:ext cx="42118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A3CFE1B5-7E98-4FBC-978E-8C9080B53BEE}"/>
                  </a:ext>
                </a:extLst>
              </p:cNvPr>
              <p:cNvCxnSpPr>
                <a:cxnSpLocks/>
              </p:cNvCxnSpPr>
              <p:nvPr/>
            </p:nvCxnSpPr>
            <p:spPr>
              <a:xfrm flipV="1">
                <a:off x="1588770" y="1112727"/>
                <a:ext cx="0" cy="48218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77756B41-F65C-4E74-89CF-F306F93FAF7A}"/>
                  </a:ext>
                </a:extLst>
              </p:cNvPr>
              <p:cNvCxnSpPr>
                <a:cxnSpLocks/>
              </p:cNvCxnSpPr>
              <p:nvPr/>
            </p:nvCxnSpPr>
            <p:spPr>
              <a:xfrm>
                <a:off x="1586507" y="1112727"/>
                <a:ext cx="13113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C54F1577-C497-4FD5-8518-2ABE666658C1}"/>
                  </a:ext>
                </a:extLst>
              </p:cNvPr>
              <p:cNvCxnSpPr>
                <a:cxnSpLocks/>
              </p:cNvCxnSpPr>
              <p:nvPr/>
            </p:nvCxnSpPr>
            <p:spPr>
              <a:xfrm>
                <a:off x="1368853" y="1527408"/>
                <a:ext cx="13155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50030F59-FFD7-4393-9373-FEA03DE659C0}"/>
                  </a:ext>
                </a:extLst>
              </p:cNvPr>
              <p:cNvCxnSpPr>
                <a:cxnSpLocks/>
              </p:cNvCxnSpPr>
              <p:nvPr/>
            </p:nvCxnSpPr>
            <p:spPr>
              <a:xfrm>
                <a:off x="1368853" y="1481688"/>
                <a:ext cx="13155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6355E986-1113-4DF9-8752-EE9D119F2C71}"/>
                  </a:ext>
                </a:extLst>
              </p:cNvPr>
              <p:cNvCxnSpPr>
                <a:cxnSpLocks/>
              </p:cNvCxnSpPr>
              <p:nvPr/>
            </p:nvCxnSpPr>
            <p:spPr>
              <a:xfrm flipV="1">
                <a:off x="1438275" y="1527408"/>
                <a:ext cx="0" cy="674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21FA3312-D3AD-4DF7-B110-3A003DF183CA}"/>
                  </a:ext>
                </a:extLst>
              </p:cNvPr>
              <p:cNvCxnSpPr>
                <a:cxnSpLocks/>
              </p:cNvCxnSpPr>
              <p:nvPr/>
            </p:nvCxnSpPr>
            <p:spPr>
              <a:xfrm flipV="1">
                <a:off x="1438275" y="1216867"/>
                <a:ext cx="0" cy="264608"/>
              </a:xfrm>
              <a:prstGeom prst="line">
                <a:avLst/>
              </a:prstGeom>
            </p:spPr>
            <p:style>
              <a:lnRef idx="1">
                <a:schemeClr val="accent1"/>
              </a:lnRef>
              <a:fillRef idx="0">
                <a:schemeClr val="accent1"/>
              </a:fillRef>
              <a:effectRef idx="0">
                <a:schemeClr val="accent1"/>
              </a:effectRef>
              <a:fontRef idx="minor">
                <a:schemeClr val="tx1"/>
              </a:fontRef>
            </p:style>
          </p:cxnSp>
          <p:grpSp>
            <p:nvGrpSpPr>
              <p:cNvPr id="110" name="Group 109">
                <a:extLst>
                  <a:ext uri="{FF2B5EF4-FFF2-40B4-BE49-F238E27FC236}">
                    <a16:creationId xmlns:a16="http://schemas.microsoft.com/office/drawing/2014/main" id="{38F105E5-40F0-40AF-B434-FBC3D9612207}"/>
                  </a:ext>
                </a:extLst>
              </p:cNvPr>
              <p:cNvGrpSpPr/>
              <p:nvPr/>
            </p:nvGrpSpPr>
            <p:grpSpPr>
              <a:xfrm>
                <a:off x="1648997" y="1337261"/>
                <a:ext cx="101480" cy="138741"/>
                <a:chOff x="3380381" y="1574536"/>
                <a:chExt cx="62735" cy="177475"/>
              </a:xfrm>
            </p:grpSpPr>
            <p:cxnSp>
              <p:nvCxnSpPr>
                <p:cNvPr id="113" name="Straight Connector 112">
                  <a:extLst>
                    <a:ext uri="{FF2B5EF4-FFF2-40B4-BE49-F238E27FC236}">
                      <a16:creationId xmlns:a16="http://schemas.microsoft.com/office/drawing/2014/main" id="{19BBCB80-7672-4EF2-A177-B74925DF0A00}"/>
                    </a:ext>
                  </a:extLst>
                </p:cNvPr>
                <p:cNvCxnSpPr>
                  <a:cxnSpLocks/>
                </p:cNvCxnSpPr>
                <p:nvPr/>
              </p:nvCxnSpPr>
              <p:spPr>
                <a:xfrm rot="5400000" flipV="1">
                  <a:off x="3421374" y="1568402"/>
                  <a:ext cx="15607" cy="27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88BC8FBE-6DAF-4ADB-9C30-C8710CF8C7A0}"/>
                    </a:ext>
                  </a:extLst>
                </p:cNvPr>
                <p:cNvCxnSpPr>
                  <a:cxnSpLocks/>
                </p:cNvCxnSpPr>
                <p:nvPr/>
              </p:nvCxnSpPr>
              <p:spPr>
                <a:xfrm rot="5400000" flipV="1">
                  <a:off x="3395956" y="1603327"/>
                  <a:ext cx="32591" cy="61729"/>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57DFECBE-1601-4EDD-B41D-81C44A15B0EC}"/>
                    </a:ext>
                  </a:extLst>
                </p:cNvPr>
                <p:cNvCxnSpPr>
                  <a:cxnSpLocks/>
                </p:cNvCxnSpPr>
                <p:nvPr/>
              </p:nvCxnSpPr>
              <p:spPr>
                <a:xfrm rot="5400000" flipV="1">
                  <a:off x="3395303" y="1662207"/>
                  <a:ext cx="32591" cy="61729"/>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5B561EC-AA31-4808-A8B0-6A52B05C9595}"/>
                    </a:ext>
                  </a:extLst>
                </p:cNvPr>
                <p:cNvCxnSpPr>
                  <a:cxnSpLocks/>
                </p:cNvCxnSpPr>
                <p:nvPr/>
              </p:nvCxnSpPr>
              <p:spPr>
                <a:xfrm rot="5400000" flipH="1" flipV="1">
                  <a:off x="3398318" y="1571973"/>
                  <a:ext cx="27235" cy="623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AEF113D2-7BEA-4B38-A12C-6887EDED3222}"/>
                    </a:ext>
                  </a:extLst>
                </p:cNvPr>
                <p:cNvCxnSpPr>
                  <a:cxnSpLocks/>
                </p:cNvCxnSpPr>
                <p:nvPr/>
              </p:nvCxnSpPr>
              <p:spPr>
                <a:xfrm rot="5400000" flipH="1" flipV="1">
                  <a:off x="3398318" y="1632577"/>
                  <a:ext cx="27235" cy="623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CD139F7C-EDFD-4B80-B497-DE8745879247}"/>
                    </a:ext>
                  </a:extLst>
                </p:cNvPr>
                <p:cNvCxnSpPr>
                  <a:cxnSpLocks/>
                </p:cNvCxnSpPr>
                <p:nvPr/>
              </p:nvCxnSpPr>
              <p:spPr>
                <a:xfrm rot="5400000" flipV="1">
                  <a:off x="3389463" y="1726234"/>
                  <a:ext cx="16695" cy="34859"/>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522B871-3EAD-4516-A151-5CF1B3F678BC}"/>
                    </a:ext>
                  </a:extLst>
                </p:cNvPr>
                <p:cNvCxnSpPr>
                  <a:cxnSpLocks/>
                </p:cNvCxnSpPr>
                <p:nvPr/>
              </p:nvCxnSpPr>
              <p:spPr>
                <a:xfrm rot="5400000" flipH="1" flipV="1">
                  <a:off x="3398318" y="1690518"/>
                  <a:ext cx="27235" cy="62361"/>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11" name="Straight Connector 110">
                <a:extLst>
                  <a:ext uri="{FF2B5EF4-FFF2-40B4-BE49-F238E27FC236}">
                    <a16:creationId xmlns:a16="http://schemas.microsoft.com/office/drawing/2014/main" id="{CB226C03-0E9D-4922-8E85-4CCDB92CDAFD}"/>
                  </a:ext>
                </a:extLst>
              </p:cNvPr>
              <p:cNvCxnSpPr>
                <a:cxnSpLocks/>
              </p:cNvCxnSpPr>
              <p:nvPr/>
            </p:nvCxnSpPr>
            <p:spPr>
              <a:xfrm flipV="1">
                <a:off x="1699260" y="1474097"/>
                <a:ext cx="0" cy="11890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4C59F060-2757-425D-93D8-27C9AF0596C7}"/>
                  </a:ext>
                </a:extLst>
              </p:cNvPr>
              <p:cNvCxnSpPr>
                <a:cxnSpLocks/>
              </p:cNvCxnSpPr>
              <p:nvPr/>
            </p:nvCxnSpPr>
            <p:spPr>
              <a:xfrm flipV="1">
                <a:off x="1704975" y="1220732"/>
                <a:ext cx="0" cy="118906"/>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24" name="Straight Connector 123">
              <a:extLst>
                <a:ext uri="{FF2B5EF4-FFF2-40B4-BE49-F238E27FC236}">
                  <a16:creationId xmlns:a16="http://schemas.microsoft.com/office/drawing/2014/main" id="{1B992073-13A0-42FA-99E8-8FB164A0E369}"/>
                </a:ext>
              </a:extLst>
            </p:cNvPr>
            <p:cNvCxnSpPr>
              <a:cxnSpLocks/>
            </p:cNvCxnSpPr>
            <p:nvPr/>
          </p:nvCxnSpPr>
          <p:spPr>
            <a:xfrm flipV="1">
              <a:off x="1926135" y="1216868"/>
              <a:ext cx="0" cy="2117061"/>
            </a:xfrm>
            <a:prstGeom prst="line">
              <a:avLst/>
            </a:prstGeom>
          </p:spPr>
          <p:style>
            <a:lnRef idx="1">
              <a:schemeClr val="accent1"/>
            </a:lnRef>
            <a:fillRef idx="0">
              <a:schemeClr val="accent1"/>
            </a:fillRef>
            <a:effectRef idx="0">
              <a:schemeClr val="accent1"/>
            </a:effectRef>
            <a:fontRef idx="minor">
              <a:schemeClr val="tx1"/>
            </a:fontRef>
          </p:style>
        </p:cxnSp>
        <p:grpSp>
          <p:nvGrpSpPr>
            <p:cNvPr id="125" name="Group 124">
              <a:extLst>
                <a:ext uri="{FF2B5EF4-FFF2-40B4-BE49-F238E27FC236}">
                  <a16:creationId xmlns:a16="http://schemas.microsoft.com/office/drawing/2014/main" id="{238BEE32-B27F-441D-A47C-28E22D9015BD}"/>
                </a:ext>
              </a:extLst>
            </p:cNvPr>
            <p:cNvGrpSpPr/>
            <p:nvPr/>
          </p:nvGrpSpPr>
          <p:grpSpPr>
            <a:xfrm>
              <a:off x="2608707" y="1216867"/>
              <a:ext cx="883556" cy="572700"/>
              <a:chOff x="1111377" y="1216867"/>
              <a:chExt cx="883556" cy="572700"/>
            </a:xfrm>
          </p:grpSpPr>
          <p:grpSp>
            <p:nvGrpSpPr>
              <p:cNvPr id="126" name="Group 125">
                <a:extLst>
                  <a:ext uri="{FF2B5EF4-FFF2-40B4-BE49-F238E27FC236}">
                    <a16:creationId xmlns:a16="http://schemas.microsoft.com/office/drawing/2014/main" id="{C0DC9CB1-E0D9-4621-9145-F3DC1F53B967}"/>
                  </a:ext>
                </a:extLst>
              </p:cNvPr>
              <p:cNvGrpSpPr/>
              <p:nvPr/>
            </p:nvGrpSpPr>
            <p:grpSpPr>
              <a:xfrm>
                <a:off x="1111377" y="1592367"/>
                <a:ext cx="172915" cy="197200"/>
                <a:chOff x="3268133" y="1556513"/>
                <a:chExt cx="190500" cy="217254"/>
              </a:xfrm>
            </p:grpSpPr>
            <p:sp>
              <p:nvSpPr>
                <p:cNvPr id="144" name="Isosceles Triangle 143">
                  <a:extLst>
                    <a:ext uri="{FF2B5EF4-FFF2-40B4-BE49-F238E27FC236}">
                      <a16:creationId xmlns:a16="http://schemas.microsoft.com/office/drawing/2014/main" id="{C8BAD5B8-8689-4E55-9C15-4B77DC17A5A8}"/>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5" name="Straight Connector 144">
                  <a:extLst>
                    <a:ext uri="{FF2B5EF4-FFF2-40B4-BE49-F238E27FC236}">
                      <a16:creationId xmlns:a16="http://schemas.microsoft.com/office/drawing/2014/main" id="{661C44F5-C831-4767-BCA2-A9C26C7F8DBC}"/>
                    </a:ext>
                  </a:extLst>
                </p:cNvPr>
                <p:cNvCxnSpPr/>
                <p:nvPr/>
              </p:nvCxnSpPr>
              <p:spPr>
                <a:xfrm>
                  <a:off x="3268133" y="1619269"/>
                  <a:ext cx="1905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D487EABE-DDA6-4E26-AC67-B9B931299F79}"/>
                    </a:ext>
                  </a:extLst>
                </p:cNvPr>
                <p:cNvCxnSpPr>
                  <a:cxnSpLocks/>
                </p:cNvCxnSpPr>
                <p:nvPr/>
              </p:nvCxnSpPr>
              <p:spPr>
                <a:xfrm flipV="1">
                  <a:off x="3388076" y="1556513"/>
                  <a:ext cx="70154" cy="64894"/>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27" name="Straight Connector 126">
                <a:extLst>
                  <a:ext uri="{FF2B5EF4-FFF2-40B4-BE49-F238E27FC236}">
                    <a16:creationId xmlns:a16="http://schemas.microsoft.com/office/drawing/2014/main" id="{F792C709-CEBC-4187-8224-69F1693521F0}"/>
                  </a:ext>
                </a:extLst>
              </p:cNvPr>
              <p:cNvCxnSpPr>
                <a:cxnSpLocks/>
              </p:cNvCxnSpPr>
              <p:nvPr/>
            </p:nvCxnSpPr>
            <p:spPr>
              <a:xfrm>
                <a:off x="1280216" y="1592366"/>
                <a:ext cx="7147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6F671A88-73A3-4135-A04F-16999EA5CA63}"/>
                  </a:ext>
                </a:extLst>
              </p:cNvPr>
              <p:cNvCxnSpPr>
                <a:cxnSpLocks/>
              </p:cNvCxnSpPr>
              <p:nvPr/>
            </p:nvCxnSpPr>
            <p:spPr>
              <a:xfrm>
                <a:off x="1368853" y="1527408"/>
                <a:ext cx="13155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C452CB10-3A09-47D0-A4B0-E7596D513CEB}"/>
                  </a:ext>
                </a:extLst>
              </p:cNvPr>
              <p:cNvCxnSpPr>
                <a:cxnSpLocks/>
              </p:cNvCxnSpPr>
              <p:nvPr/>
            </p:nvCxnSpPr>
            <p:spPr>
              <a:xfrm>
                <a:off x="1368853" y="1481688"/>
                <a:ext cx="13155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5F23B1A0-6187-46DD-97C7-C93DC0886AA8}"/>
                  </a:ext>
                </a:extLst>
              </p:cNvPr>
              <p:cNvCxnSpPr>
                <a:cxnSpLocks/>
              </p:cNvCxnSpPr>
              <p:nvPr/>
            </p:nvCxnSpPr>
            <p:spPr>
              <a:xfrm flipV="1">
                <a:off x="1438275" y="1527408"/>
                <a:ext cx="0" cy="674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D9225075-77A2-4ABD-A55C-881027DEE61F}"/>
                  </a:ext>
                </a:extLst>
              </p:cNvPr>
              <p:cNvCxnSpPr>
                <a:cxnSpLocks/>
              </p:cNvCxnSpPr>
              <p:nvPr/>
            </p:nvCxnSpPr>
            <p:spPr>
              <a:xfrm flipV="1">
                <a:off x="1438275" y="1216867"/>
                <a:ext cx="0" cy="264608"/>
              </a:xfrm>
              <a:prstGeom prst="line">
                <a:avLst/>
              </a:prstGeom>
            </p:spPr>
            <p:style>
              <a:lnRef idx="1">
                <a:schemeClr val="accent1"/>
              </a:lnRef>
              <a:fillRef idx="0">
                <a:schemeClr val="accent1"/>
              </a:fillRef>
              <a:effectRef idx="0">
                <a:schemeClr val="accent1"/>
              </a:effectRef>
              <a:fontRef idx="minor">
                <a:schemeClr val="tx1"/>
              </a:fontRef>
            </p:style>
          </p:cxnSp>
          <p:grpSp>
            <p:nvGrpSpPr>
              <p:cNvPr id="134" name="Group 133">
                <a:extLst>
                  <a:ext uri="{FF2B5EF4-FFF2-40B4-BE49-F238E27FC236}">
                    <a16:creationId xmlns:a16="http://schemas.microsoft.com/office/drawing/2014/main" id="{B6DBAE12-7AC2-4A3A-B7D8-2623FEF0D28E}"/>
                  </a:ext>
                </a:extLst>
              </p:cNvPr>
              <p:cNvGrpSpPr/>
              <p:nvPr/>
            </p:nvGrpSpPr>
            <p:grpSpPr>
              <a:xfrm>
                <a:off x="1648997" y="1337261"/>
                <a:ext cx="101480" cy="138741"/>
                <a:chOff x="3380381" y="1574536"/>
                <a:chExt cx="62735" cy="177475"/>
              </a:xfrm>
            </p:grpSpPr>
            <p:cxnSp>
              <p:nvCxnSpPr>
                <p:cNvPr id="137" name="Straight Connector 136">
                  <a:extLst>
                    <a:ext uri="{FF2B5EF4-FFF2-40B4-BE49-F238E27FC236}">
                      <a16:creationId xmlns:a16="http://schemas.microsoft.com/office/drawing/2014/main" id="{2F37BBD0-0B83-4D29-8AFD-DC0AFD1EBC97}"/>
                    </a:ext>
                  </a:extLst>
                </p:cNvPr>
                <p:cNvCxnSpPr>
                  <a:cxnSpLocks/>
                </p:cNvCxnSpPr>
                <p:nvPr/>
              </p:nvCxnSpPr>
              <p:spPr>
                <a:xfrm rot="5400000" flipV="1">
                  <a:off x="3421374" y="1568402"/>
                  <a:ext cx="15607" cy="27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64D9A5FC-25F3-43D1-88AE-7C78BC5265D6}"/>
                    </a:ext>
                  </a:extLst>
                </p:cNvPr>
                <p:cNvCxnSpPr>
                  <a:cxnSpLocks/>
                </p:cNvCxnSpPr>
                <p:nvPr/>
              </p:nvCxnSpPr>
              <p:spPr>
                <a:xfrm rot="5400000" flipV="1">
                  <a:off x="3395956" y="1603327"/>
                  <a:ext cx="32591" cy="61729"/>
                </a:xfrm>
                <a:prstGeom prst="line">
                  <a:avLst/>
                </a:prstGeom>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355B0D4-7D6C-424B-961E-BE404B044C50}"/>
                    </a:ext>
                  </a:extLst>
                </p:cNvPr>
                <p:cNvCxnSpPr>
                  <a:cxnSpLocks/>
                </p:cNvCxnSpPr>
                <p:nvPr/>
              </p:nvCxnSpPr>
              <p:spPr>
                <a:xfrm rot="5400000" flipV="1">
                  <a:off x="3395303" y="1662207"/>
                  <a:ext cx="32591" cy="61729"/>
                </a:xfrm>
                <a:prstGeom prst="line">
                  <a:avLst/>
                </a:prstGeom>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D61D0EFB-AD3D-474D-BDA1-E4466D3B410A}"/>
                    </a:ext>
                  </a:extLst>
                </p:cNvPr>
                <p:cNvCxnSpPr>
                  <a:cxnSpLocks/>
                </p:cNvCxnSpPr>
                <p:nvPr/>
              </p:nvCxnSpPr>
              <p:spPr>
                <a:xfrm rot="5400000" flipH="1" flipV="1">
                  <a:off x="3398318" y="1571973"/>
                  <a:ext cx="27235" cy="623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29D77753-28C1-41C2-9833-9B04FA6FA049}"/>
                    </a:ext>
                  </a:extLst>
                </p:cNvPr>
                <p:cNvCxnSpPr>
                  <a:cxnSpLocks/>
                </p:cNvCxnSpPr>
                <p:nvPr/>
              </p:nvCxnSpPr>
              <p:spPr>
                <a:xfrm rot="5400000" flipH="1" flipV="1">
                  <a:off x="3398318" y="1632577"/>
                  <a:ext cx="27235" cy="623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4A695F85-BE03-419F-821B-3D18D4722741}"/>
                    </a:ext>
                  </a:extLst>
                </p:cNvPr>
                <p:cNvCxnSpPr>
                  <a:cxnSpLocks/>
                </p:cNvCxnSpPr>
                <p:nvPr/>
              </p:nvCxnSpPr>
              <p:spPr>
                <a:xfrm rot="5400000" flipV="1">
                  <a:off x="3389463" y="1726234"/>
                  <a:ext cx="16695" cy="34859"/>
                </a:xfrm>
                <a:prstGeom prst="line">
                  <a:avLst/>
                </a:prstGeom>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32F3ED6-B441-4EFF-AA79-DAF065E93112}"/>
                    </a:ext>
                  </a:extLst>
                </p:cNvPr>
                <p:cNvCxnSpPr>
                  <a:cxnSpLocks/>
                </p:cNvCxnSpPr>
                <p:nvPr/>
              </p:nvCxnSpPr>
              <p:spPr>
                <a:xfrm rot="5400000" flipH="1" flipV="1">
                  <a:off x="3398318" y="1690518"/>
                  <a:ext cx="27235" cy="62361"/>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35" name="Straight Connector 134">
                <a:extLst>
                  <a:ext uri="{FF2B5EF4-FFF2-40B4-BE49-F238E27FC236}">
                    <a16:creationId xmlns:a16="http://schemas.microsoft.com/office/drawing/2014/main" id="{82418A2D-E92B-4047-85AB-387826F0E025}"/>
                  </a:ext>
                </a:extLst>
              </p:cNvPr>
              <p:cNvCxnSpPr>
                <a:cxnSpLocks/>
              </p:cNvCxnSpPr>
              <p:nvPr/>
            </p:nvCxnSpPr>
            <p:spPr>
              <a:xfrm flipV="1">
                <a:off x="1699260" y="1474097"/>
                <a:ext cx="0" cy="11890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920FEAFC-E170-4CBA-9399-174F334CF1CF}"/>
                  </a:ext>
                </a:extLst>
              </p:cNvPr>
              <p:cNvCxnSpPr>
                <a:cxnSpLocks/>
              </p:cNvCxnSpPr>
              <p:nvPr/>
            </p:nvCxnSpPr>
            <p:spPr>
              <a:xfrm flipV="1">
                <a:off x="1706880" y="1220732"/>
                <a:ext cx="0" cy="118906"/>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47" name="Straight Connector 146">
              <a:extLst>
                <a:ext uri="{FF2B5EF4-FFF2-40B4-BE49-F238E27FC236}">
                  <a16:creationId xmlns:a16="http://schemas.microsoft.com/office/drawing/2014/main" id="{AD166114-10E6-49DA-B837-9F65DB17AAE7}"/>
                </a:ext>
              </a:extLst>
            </p:cNvPr>
            <p:cNvCxnSpPr>
              <a:cxnSpLocks/>
            </p:cNvCxnSpPr>
            <p:nvPr/>
          </p:nvCxnSpPr>
          <p:spPr>
            <a:xfrm flipV="1">
              <a:off x="2691945" y="1216868"/>
              <a:ext cx="0" cy="212356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6" name="Group 155">
              <a:extLst>
                <a:ext uri="{FF2B5EF4-FFF2-40B4-BE49-F238E27FC236}">
                  <a16:creationId xmlns:a16="http://schemas.microsoft.com/office/drawing/2014/main" id="{C9105376-B2E0-47BD-8DFA-94D5F4A4A2E1}"/>
                </a:ext>
              </a:extLst>
            </p:cNvPr>
            <p:cNvGrpSpPr/>
            <p:nvPr/>
          </p:nvGrpSpPr>
          <p:grpSpPr>
            <a:xfrm rot="16200000">
              <a:off x="3901662" y="1321165"/>
              <a:ext cx="172915" cy="142176"/>
              <a:chOff x="3268133" y="1617133"/>
              <a:chExt cx="190500" cy="156634"/>
            </a:xfrm>
          </p:grpSpPr>
          <p:sp>
            <p:nvSpPr>
              <p:cNvPr id="174" name="Isosceles Triangle 173">
                <a:extLst>
                  <a:ext uri="{FF2B5EF4-FFF2-40B4-BE49-F238E27FC236}">
                    <a16:creationId xmlns:a16="http://schemas.microsoft.com/office/drawing/2014/main" id="{21CF86F2-0926-40DB-9AF1-4A8FB707B09E}"/>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5" name="Straight Connector 174">
                <a:extLst>
                  <a:ext uri="{FF2B5EF4-FFF2-40B4-BE49-F238E27FC236}">
                    <a16:creationId xmlns:a16="http://schemas.microsoft.com/office/drawing/2014/main" id="{50EB3FB9-8644-47F2-B986-61663020E0D5}"/>
                  </a:ext>
                </a:extLst>
              </p:cNvPr>
              <p:cNvCxnSpPr/>
              <p:nvPr/>
            </p:nvCxnSpPr>
            <p:spPr>
              <a:xfrm>
                <a:off x="3268133" y="1619269"/>
                <a:ext cx="1905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78" name="Group 177">
              <a:extLst>
                <a:ext uri="{FF2B5EF4-FFF2-40B4-BE49-F238E27FC236}">
                  <a16:creationId xmlns:a16="http://schemas.microsoft.com/office/drawing/2014/main" id="{9D897A38-14EA-47F6-803C-0E5ACA253A23}"/>
                </a:ext>
              </a:extLst>
            </p:cNvPr>
            <p:cNvGrpSpPr/>
            <p:nvPr/>
          </p:nvGrpSpPr>
          <p:grpSpPr>
            <a:xfrm rot="16200000">
              <a:off x="3901663" y="1595485"/>
              <a:ext cx="172915" cy="142176"/>
              <a:chOff x="3268133" y="1617133"/>
              <a:chExt cx="190500" cy="156634"/>
            </a:xfrm>
          </p:grpSpPr>
          <p:sp>
            <p:nvSpPr>
              <p:cNvPr id="179" name="Isosceles Triangle 178">
                <a:extLst>
                  <a:ext uri="{FF2B5EF4-FFF2-40B4-BE49-F238E27FC236}">
                    <a16:creationId xmlns:a16="http://schemas.microsoft.com/office/drawing/2014/main" id="{BFDEAA33-F742-4F32-A6C1-9FAFEAB31739}"/>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0" name="Straight Connector 179">
                <a:extLst>
                  <a:ext uri="{FF2B5EF4-FFF2-40B4-BE49-F238E27FC236}">
                    <a16:creationId xmlns:a16="http://schemas.microsoft.com/office/drawing/2014/main" id="{6BDC47AC-8A6C-4881-9AFE-8DE19F4A1AB5}"/>
                  </a:ext>
                </a:extLst>
              </p:cNvPr>
              <p:cNvCxnSpPr/>
              <p:nvPr/>
            </p:nvCxnSpPr>
            <p:spPr>
              <a:xfrm>
                <a:off x="3268133" y="1619269"/>
                <a:ext cx="1905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81" name="Group 180">
              <a:extLst>
                <a:ext uri="{FF2B5EF4-FFF2-40B4-BE49-F238E27FC236}">
                  <a16:creationId xmlns:a16="http://schemas.microsoft.com/office/drawing/2014/main" id="{BDA9F803-1D9B-4A21-B182-0583A22213DB}"/>
                </a:ext>
              </a:extLst>
            </p:cNvPr>
            <p:cNvGrpSpPr/>
            <p:nvPr/>
          </p:nvGrpSpPr>
          <p:grpSpPr>
            <a:xfrm rot="16200000">
              <a:off x="3901664" y="1869805"/>
              <a:ext cx="172915" cy="142176"/>
              <a:chOff x="3268133" y="1617133"/>
              <a:chExt cx="190500" cy="156634"/>
            </a:xfrm>
          </p:grpSpPr>
          <p:sp>
            <p:nvSpPr>
              <p:cNvPr id="182" name="Isosceles Triangle 181">
                <a:extLst>
                  <a:ext uri="{FF2B5EF4-FFF2-40B4-BE49-F238E27FC236}">
                    <a16:creationId xmlns:a16="http://schemas.microsoft.com/office/drawing/2014/main" id="{5E0229A0-B2F1-4B6F-A229-B6E41B84AD48}"/>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3" name="Straight Connector 182">
                <a:extLst>
                  <a:ext uri="{FF2B5EF4-FFF2-40B4-BE49-F238E27FC236}">
                    <a16:creationId xmlns:a16="http://schemas.microsoft.com/office/drawing/2014/main" id="{00C959CC-2899-4064-88C8-430FAF1E6497}"/>
                  </a:ext>
                </a:extLst>
              </p:cNvPr>
              <p:cNvCxnSpPr/>
              <p:nvPr/>
            </p:nvCxnSpPr>
            <p:spPr>
              <a:xfrm>
                <a:off x="3268133" y="1619269"/>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87" name="Straight Connector 186">
              <a:extLst>
                <a:ext uri="{FF2B5EF4-FFF2-40B4-BE49-F238E27FC236}">
                  <a16:creationId xmlns:a16="http://schemas.microsoft.com/office/drawing/2014/main" id="{BD3E8905-6D99-4A58-AB9E-E9892A33A789}"/>
                </a:ext>
              </a:extLst>
            </p:cNvPr>
            <p:cNvCxnSpPr/>
            <p:nvPr/>
          </p:nvCxnSpPr>
          <p:spPr>
            <a:xfrm>
              <a:off x="3761503" y="1002237"/>
              <a:ext cx="0" cy="394127"/>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ABC3F153-4F0C-490A-BF8D-B135DF8FFC42}"/>
                </a:ext>
              </a:extLst>
            </p:cNvPr>
            <p:cNvCxnSpPr>
              <a:endCxn id="174" idx="0"/>
            </p:cNvCxnSpPr>
            <p:nvPr/>
          </p:nvCxnSpPr>
          <p:spPr>
            <a:xfrm flipV="1">
              <a:off x="3761503" y="1392253"/>
              <a:ext cx="15552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C1696642-F750-4D50-8550-CD6F07D5CF2C}"/>
                </a:ext>
              </a:extLst>
            </p:cNvPr>
            <p:cNvCxnSpPr>
              <a:cxnSpLocks/>
            </p:cNvCxnSpPr>
            <p:nvPr/>
          </p:nvCxnSpPr>
          <p:spPr>
            <a:xfrm>
              <a:off x="3629423" y="1112727"/>
              <a:ext cx="0" cy="55795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87590743-27C4-44E1-80C9-5F3BC9351FF7}"/>
                </a:ext>
              </a:extLst>
            </p:cNvPr>
            <p:cNvCxnSpPr>
              <a:cxnSpLocks/>
            </p:cNvCxnSpPr>
            <p:nvPr/>
          </p:nvCxnSpPr>
          <p:spPr>
            <a:xfrm>
              <a:off x="3629423" y="1666573"/>
              <a:ext cx="2876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25324AA2-C38C-45C7-A20D-EA2608D7626C}"/>
                </a:ext>
              </a:extLst>
            </p:cNvPr>
            <p:cNvCxnSpPr>
              <a:cxnSpLocks/>
            </p:cNvCxnSpPr>
            <p:nvPr/>
          </p:nvCxnSpPr>
          <p:spPr>
            <a:xfrm>
              <a:off x="3492263" y="1940893"/>
              <a:ext cx="42476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B32A125F-B07B-4C6C-99B7-4564FADCCBE2}"/>
                </a:ext>
              </a:extLst>
            </p:cNvPr>
            <p:cNvCxnSpPr>
              <a:cxnSpLocks/>
            </p:cNvCxnSpPr>
            <p:nvPr/>
          </p:nvCxnSpPr>
          <p:spPr>
            <a:xfrm>
              <a:off x="3492263" y="1590247"/>
              <a:ext cx="0" cy="350646"/>
            </a:xfrm>
            <a:prstGeom prst="line">
              <a:avLst/>
            </a:prstGeom>
          </p:spPr>
          <p:style>
            <a:lnRef idx="1">
              <a:schemeClr val="accent1"/>
            </a:lnRef>
            <a:fillRef idx="0">
              <a:schemeClr val="accent1"/>
            </a:fillRef>
            <a:effectRef idx="0">
              <a:schemeClr val="accent1"/>
            </a:effectRef>
            <a:fontRef idx="minor">
              <a:schemeClr val="tx1"/>
            </a:fontRef>
          </p:style>
        </p:cxnSp>
        <p:grpSp>
          <p:nvGrpSpPr>
            <p:cNvPr id="205" name="Group 204">
              <a:extLst>
                <a:ext uri="{FF2B5EF4-FFF2-40B4-BE49-F238E27FC236}">
                  <a16:creationId xmlns:a16="http://schemas.microsoft.com/office/drawing/2014/main" id="{8FFB708C-4755-4A91-A432-C0548EA1D184}"/>
                </a:ext>
              </a:extLst>
            </p:cNvPr>
            <p:cNvGrpSpPr/>
            <p:nvPr/>
          </p:nvGrpSpPr>
          <p:grpSpPr>
            <a:xfrm rot="5400000">
              <a:off x="2956637" y="1915482"/>
              <a:ext cx="172915" cy="142176"/>
              <a:chOff x="3268133" y="1617133"/>
              <a:chExt cx="190500" cy="156634"/>
            </a:xfrm>
          </p:grpSpPr>
          <p:sp>
            <p:nvSpPr>
              <p:cNvPr id="206" name="Isosceles Triangle 205">
                <a:extLst>
                  <a:ext uri="{FF2B5EF4-FFF2-40B4-BE49-F238E27FC236}">
                    <a16:creationId xmlns:a16="http://schemas.microsoft.com/office/drawing/2014/main" id="{D5A64D1F-1590-4F6E-888C-F51AADABA62C}"/>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7" name="Straight Connector 206">
                <a:extLst>
                  <a:ext uri="{FF2B5EF4-FFF2-40B4-BE49-F238E27FC236}">
                    <a16:creationId xmlns:a16="http://schemas.microsoft.com/office/drawing/2014/main" id="{2B400D70-A729-463F-8938-3BD961805CF8}"/>
                  </a:ext>
                </a:extLst>
              </p:cNvPr>
              <p:cNvCxnSpPr/>
              <p:nvPr/>
            </p:nvCxnSpPr>
            <p:spPr>
              <a:xfrm>
                <a:off x="3268133" y="1619269"/>
                <a:ext cx="1905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08" name="Group 207">
              <a:extLst>
                <a:ext uri="{FF2B5EF4-FFF2-40B4-BE49-F238E27FC236}">
                  <a16:creationId xmlns:a16="http://schemas.microsoft.com/office/drawing/2014/main" id="{1636AB13-33BD-482F-AE5D-38FACB56A3F1}"/>
                </a:ext>
              </a:extLst>
            </p:cNvPr>
            <p:cNvGrpSpPr/>
            <p:nvPr/>
          </p:nvGrpSpPr>
          <p:grpSpPr>
            <a:xfrm rot="5400000">
              <a:off x="2956637" y="2260923"/>
              <a:ext cx="172915" cy="142176"/>
              <a:chOff x="3268133" y="1617133"/>
              <a:chExt cx="190500" cy="156634"/>
            </a:xfrm>
          </p:grpSpPr>
          <p:sp>
            <p:nvSpPr>
              <p:cNvPr id="209" name="Isosceles Triangle 208">
                <a:extLst>
                  <a:ext uri="{FF2B5EF4-FFF2-40B4-BE49-F238E27FC236}">
                    <a16:creationId xmlns:a16="http://schemas.microsoft.com/office/drawing/2014/main" id="{7EBBDE9B-BC00-4C42-873A-15009FCE7665}"/>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0" name="Straight Connector 209">
                <a:extLst>
                  <a:ext uri="{FF2B5EF4-FFF2-40B4-BE49-F238E27FC236}">
                    <a16:creationId xmlns:a16="http://schemas.microsoft.com/office/drawing/2014/main" id="{544AB9AC-BE53-4A3B-8E83-0D8F739572F9}"/>
                  </a:ext>
                </a:extLst>
              </p:cNvPr>
              <p:cNvCxnSpPr/>
              <p:nvPr/>
            </p:nvCxnSpPr>
            <p:spPr>
              <a:xfrm>
                <a:off x="3268133" y="1619269"/>
                <a:ext cx="1905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11" name="Group 210">
              <a:extLst>
                <a:ext uri="{FF2B5EF4-FFF2-40B4-BE49-F238E27FC236}">
                  <a16:creationId xmlns:a16="http://schemas.microsoft.com/office/drawing/2014/main" id="{ED80DF38-C8C7-4FBC-9F74-A40FE4E7D711}"/>
                </a:ext>
              </a:extLst>
            </p:cNvPr>
            <p:cNvGrpSpPr/>
            <p:nvPr/>
          </p:nvGrpSpPr>
          <p:grpSpPr>
            <a:xfrm rot="5400000">
              <a:off x="2956637" y="2611444"/>
              <a:ext cx="172915" cy="142176"/>
              <a:chOff x="3268133" y="1617133"/>
              <a:chExt cx="190500" cy="156634"/>
            </a:xfrm>
          </p:grpSpPr>
          <p:sp>
            <p:nvSpPr>
              <p:cNvPr id="212" name="Isosceles Triangle 211">
                <a:extLst>
                  <a:ext uri="{FF2B5EF4-FFF2-40B4-BE49-F238E27FC236}">
                    <a16:creationId xmlns:a16="http://schemas.microsoft.com/office/drawing/2014/main" id="{B0DB604D-8940-43B0-B98E-D7D08E024F71}"/>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3" name="Straight Connector 212">
                <a:extLst>
                  <a:ext uri="{FF2B5EF4-FFF2-40B4-BE49-F238E27FC236}">
                    <a16:creationId xmlns:a16="http://schemas.microsoft.com/office/drawing/2014/main" id="{E49E3DE2-A14E-4BC9-ABC4-C6B4DF19895F}"/>
                  </a:ext>
                </a:extLst>
              </p:cNvPr>
              <p:cNvCxnSpPr/>
              <p:nvPr/>
            </p:nvCxnSpPr>
            <p:spPr>
              <a:xfrm>
                <a:off x="3268133" y="1619269"/>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14" name="Straight Connector 213">
              <a:extLst>
                <a:ext uri="{FF2B5EF4-FFF2-40B4-BE49-F238E27FC236}">
                  <a16:creationId xmlns:a16="http://schemas.microsoft.com/office/drawing/2014/main" id="{2109897F-5BDE-4A39-9CB0-2C22A2D1222E}"/>
                </a:ext>
              </a:extLst>
            </p:cNvPr>
            <p:cNvCxnSpPr/>
            <p:nvPr/>
          </p:nvCxnSpPr>
          <p:spPr>
            <a:xfrm flipV="1">
              <a:off x="4061223" y="1392253"/>
              <a:ext cx="15552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32CD9C1F-5A8B-4F1B-9169-61AD9562018F}"/>
                </a:ext>
              </a:extLst>
            </p:cNvPr>
            <p:cNvCxnSpPr>
              <a:cxnSpLocks/>
            </p:cNvCxnSpPr>
            <p:nvPr/>
          </p:nvCxnSpPr>
          <p:spPr>
            <a:xfrm>
              <a:off x="4057413" y="1666573"/>
              <a:ext cx="30557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AC724F38-4BB2-4A2F-A387-62FBCB440131}"/>
                </a:ext>
              </a:extLst>
            </p:cNvPr>
            <p:cNvCxnSpPr/>
            <p:nvPr/>
          </p:nvCxnSpPr>
          <p:spPr>
            <a:xfrm flipV="1">
              <a:off x="4061223" y="1945973"/>
              <a:ext cx="15552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09995618-B98E-4ACA-A744-B89C26EB27CB}"/>
                </a:ext>
              </a:extLst>
            </p:cNvPr>
            <p:cNvCxnSpPr>
              <a:cxnSpLocks/>
            </p:cNvCxnSpPr>
            <p:nvPr/>
          </p:nvCxnSpPr>
          <p:spPr>
            <a:xfrm>
              <a:off x="4218703" y="1387047"/>
              <a:ext cx="0" cy="557957"/>
            </a:xfrm>
            <a:prstGeom prst="line">
              <a:avLst/>
            </a:prstGeom>
          </p:spPr>
          <p:style>
            <a:lnRef idx="1">
              <a:schemeClr val="accent1"/>
            </a:lnRef>
            <a:fillRef idx="0">
              <a:schemeClr val="accent1"/>
            </a:fillRef>
            <a:effectRef idx="0">
              <a:schemeClr val="accent1"/>
            </a:effectRef>
            <a:fontRef idx="minor">
              <a:schemeClr val="tx1"/>
            </a:fontRef>
          </p:style>
        </p:cxnSp>
        <p:sp>
          <p:nvSpPr>
            <p:cNvPr id="219" name="Rectangle 218">
              <a:extLst>
                <a:ext uri="{FF2B5EF4-FFF2-40B4-BE49-F238E27FC236}">
                  <a16:creationId xmlns:a16="http://schemas.microsoft.com/office/drawing/2014/main" id="{F6BDF5BC-4144-43E4-A20C-B0DD7802F22D}"/>
                </a:ext>
              </a:extLst>
            </p:cNvPr>
            <p:cNvSpPr/>
            <p:nvPr/>
          </p:nvSpPr>
          <p:spPr>
            <a:xfrm>
              <a:off x="4353830" y="1351212"/>
              <a:ext cx="645886" cy="62411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a:solidFill>
                    <a:schemeClr val="tx1"/>
                  </a:solidFill>
                </a:rPr>
                <a:t>Control unit</a:t>
              </a:r>
            </a:p>
          </p:txBody>
        </p:sp>
        <p:grpSp>
          <p:nvGrpSpPr>
            <p:cNvPr id="223" name="Group 222">
              <a:extLst>
                <a:ext uri="{FF2B5EF4-FFF2-40B4-BE49-F238E27FC236}">
                  <a16:creationId xmlns:a16="http://schemas.microsoft.com/office/drawing/2014/main" id="{5296805F-5E3D-4D3F-9CFF-B578B3C1C95D}"/>
                </a:ext>
              </a:extLst>
            </p:cNvPr>
            <p:cNvGrpSpPr/>
            <p:nvPr/>
          </p:nvGrpSpPr>
          <p:grpSpPr>
            <a:xfrm>
              <a:off x="1110996" y="3002353"/>
              <a:ext cx="172915" cy="197200"/>
              <a:chOff x="3268133" y="1556513"/>
              <a:chExt cx="190500" cy="217254"/>
            </a:xfrm>
          </p:grpSpPr>
          <p:sp>
            <p:nvSpPr>
              <p:cNvPr id="242" name="Isosceles Triangle 241">
                <a:extLst>
                  <a:ext uri="{FF2B5EF4-FFF2-40B4-BE49-F238E27FC236}">
                    <a16:creationId xmlns:a16="http://schemas.microsoft.com/office/drawing/2014/main" id="{9F15BD2B-D9A6-4C25-813F-84AD67726753}"/>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3" name="Straight Connector 242">
                <a:extLst>
                  <a:ext uri="{FF2B5EF4-FFF2-40B4-BE49-F238E27FC236}">
                    <a16:creationId xmlns:a16="http://schemas.microsoft.com/office/drawing/2014/main" id="{CD308870-A204-415E-AE78-D1C3F6116186}"/>
                  </a:ext>
                </a:extLst>
              </p:cNvPr>
              <p:cNvCxnSpPr/>
              <p:nvPr/>
            </p:nvCxnSpPr>
            <p:spPr>
              <a:xfrm>
                <a:off x="3268133" y="1619269"/>
                <a:ext cx="1905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EBA56925-A282-4961-BB63-DC37E01789FC}"/>
                  </a:ext>
                </a:extLst>
              </p:cNvPr>
              <p:cNvCxnSpPr>
                <a:cxnSpLocks/>
              </p:cNvCxnSpPr>
              <p:nvPr/>
            </p:nvCxnSpPr>
            <p:spPr>
              <a:xfrm flipV="1">
                <a:off x="3388076" y="1556513"/>
                <a:ext cx="70154" cy="64894"/>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28" name="Straight Connector 227">
              <a:extLst>
                <a:ext uri="{FF2B5EF4-FFF2-40B4-BE49-F238E27FC236}">
                  <a16:creationId xmlns:a16="http://schemas.microsoft.com/office/drawing/2014/main" id="{3F25B060-FF31-4798-A043-BDA7569B24CA}"/>
                </a:ext>
              </a:extLst>
            </p:cNvPr>
            <p:cNvCxnSpPr>
              <a:cxnSpLocks/>
            </p:cNvCxnSpPr>
            <p:nvPr/>
          </p:nvCxnSpPr>
          <p:spPr>
            <a:xfrm>
              <a:off x="3291225" y="3392633"/>
              <a:ext cx="13155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A88F8B2E-8C3B-47B4-B933-741244C13B7E}"/>
                </a:ext>
              </a:extLst>
            </p:cNvPr>
            <p:cNvCxnSpPr>
              <a:cxnSpLocks/>
            </p:cNvCxnSpPr>
            <p:nvPr/>
          </p:nvCxnSpPr>
          <p:spPr>
            <a:xfrm>
              <a:off x="3291225" y="3346913"/>
              <a:ext cx="131555"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32" name="Group 231">
              <a:extLst>
                <a:ext uri="{FF2B5EF4-FFF2-40B4-BE49-F238E27FC236}">
                  <a16:creationId xmlns:a16="http://schemas.microsoft.com/office/drawing/2014/main" id="{ABCE8517-FEC4-4473-A2BA-FBC8DFD092C3}"/>
                </a:ext>
              </a:extLst>
            </p:cNvPr>
            <p:cNvGrpSpPr/>
            <p:nvPr/>
          </p:nvGrpSpPr>
          <p:grpSpPr>
            <a:xfrm>
              <a:off x="1538853" y="4019406"/>
              <a:ext cx="101480" cy="138741"/>
              <a:chOff x="3380381" y="1574536"/>
              <a:chExt cx="62735" cy="177475"/>
            </a:xfrm>
          </p:grpSpPr>
          <p:cxnSp>
            <p:nvCxnSpPr>
              <p:cNvPr id="235" name="Straight Connector 234">
                <a:extLst>
                  <a:ext uri="{FF2B5EF4-FFF2-40B4-BE49-F238E27FC236}">
                    <a16:creationId xmlns:a16="http://schemas.microsoft.com/office/drawing/2014/main" id="{53139957-FC42-4DEB-9C66-1F6842D6A0DE}"/>
                  </a:ext>
                </a:extLst>
              </p:cNvPr>
              <p:cNvCxnSpPr>
                <a:cxnSpLocks/>
              </p:cNvCxnSpPr>
              <p:nvPr/>
            </p:nvCxnSpPr>
            <p:spPr>
              <a:xfrm rot="5400000" flipV="1">
                <a:off x="3421374" y="1568402"/>
                <a:ext cx="15607" cy="27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F7635100-7AAB-4FE1-B0C3-723F3A9DD053}"/>
                  </a:ext>
                </a:extLst>
              </p:cNvPr>
              <p:cNvCxnSpPr>
                <a:cxnSpLocks/>
              </p:cNvCxnSpPr>
              <p:nvPr/>
            </p:nvCxnSpPr>
            <p:spPr>
              <a:xfrm rot="5400000" flipV="1">
                <a:off x="3395956" y="1603327"/>
                <a:ext cx="32591" cy="61729"/>
              </a:xfrm>
              <a:prstGeom prst="line">
                <a:avLst/>
              </a:prstGeom>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FFD49489-6E13-4A39-A40C-E84F4F44AC80}"/>
                  </a:ext>
                </a:extLst>
              </p:cNvPr>
              <p:cNvCxnSpPr>
                <a:cxnSpLocks/>
              </p:cNvCxnSpPr>
              <p:nvPr/>
            </p:nvCxnSpPr>
            <p:spPr>
              <a:xfrm rot="5400000" flipV="1">
                <a:off x="3395303" y="1662207"/>
                <a:ext cx="32591" cy="61729"/>
              </a:xfrm>
              <a:prstGeom prst="line">
                <a:avLst/>
              </a:prstGeom>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321297C9-274A-4448-8127-59B1885EDC3D}"/>
                  </a:ext>
                </a:extLst>
              </p:cNvPr>
              <p:cNvCxnSpPr>
                <a:cxnSpLocks/>
              </p:cNvCxnSpPr>
              <p:nvPr/>
            </p:nvCxnSpPr>
            <p:spPr>
              <a:xfrm rot="5400000" flipH="1" flipV="1">
                <a:off x="3398318" y="1571973"/>
                <a:ext cx="27235" cy="62361"/>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7210B41B-F178-407F-A3EA-0D580685CB76}"/>
                  </a:ext>
                </a:extLst>
              </p:cNvPr>
              <p:cNvCxnSpPr>
                <a:cxnSpLocks/>
              </p:cNvCxnSpPr>
              <p:nvPr/>
            </p:nvCxnSpPr>
            <p:spPr>
              <a:xfrm rot="5400000" flipH="1" flipV="1">
                <a:off x="3398318" y="1632577"/>
                <a:ext cx="27235" cy="6236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DFCC3415-49BB-4308-9D42-68BB3F5E4A51}"/>
                  </a:ext>
                </a:extLst>
              </p:cNvPr>
              <p:cNvCxnSpPr>
                <a:cxnSpLocks/>
              </p:cNvCxnSpPr>
              <p:nvPr/>
            </p:nvCxnSpPr>
            <p:spPr>
              <a:xfrm rot="5400000" flipV="1">
                <a:off x="3389463" y="1726234"/>
                <a:ext cx="16695" cy="34859"/>
              </a:xfrm>
              <a:prstGeom prst="line">
                <a:avLst/>
              </a:prstGeom>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5608242A-41D8-47D5-A868-374685FBC818}"/>
                  </a:ext>
                </a:extLst>
              </p:cNvPr>
              <p:cNvCxnSpPr>
                <a:cxnSpLocks/>
              </p:cNvCxnSpPr>
              <p:nvPr/>
            </p:nvCxnSpPr>
            <p:spPr>
              <a:xfrm rot="5400000" flipH="1" flipV="1">
                <a:off x="3398318" y="1690518"/>
                <a:ext cx="27235" cy="6236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45" name="Group 244">
              <a:extLst>
                <a:ext uri="{FF2B5EF4-FFF2-40B4-BE49-F238E27FC236}">
                  <a16:creationId xmlns:a16="http://schemas.microsoft.com/office/drawing/2014/main" id="{26131993-8A93-4EA9-8E06-A9970953E319}"/>
                </a:ext>
              </a:extLst>
            </p:cNvPr>
            <p:cNvGrpSpPr/>
            <p:nvPr/>
          </p:nvGrpSpPr>
          <p:grpSpPr>
            <a:xfrm>
              <a:off x="1513332" y="3496570"/>
              <a:ext cx="172915" cy="142176"/>
              <a:chOff x="3268133" y="1617133"/>
              <a:chExt cx="190500" cy="156634"/>
            </a:xfrm>
          </p:grpSpPr>
          <p:sp>
            <p:nvSpPr>
              <p:cNvPr id="246" name="Isosceles Triangle 245">
                <a:extLst>
                  <a:ext uri="{FF2B5EF4-FFF2-40B4-BE49-F238E27FC236}">
                    <a16:creationId xmlns:a16="http://schemas.microsoft.com/office/drawing/2014/main" id="{4E291EA2-CF74-4F9D-93C1-AAC887D0853F}"/>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7" name="Straight Connector 246">
                <a:extLst>
                  <a:ext uri="{FF2B5EF4-FFF2-40B4-BE49-F238E27FC236}">
                    <a16:creationId xmlns:a16="http://schemas.microsoft.com/office/drawing/2014/main" id="{7FD2C156-18C3-49A8-BA0E-86410FAC7DDC}"/>
                  </a:ext>
                </a:extLst>
              </p:cNvPr>
              <p:cNvCxnSpPr/>
              <p:nvPr/>
            </p:nvCxnSpPr>
            <p:spPr>
              <a:xfrm>
                <a:off x="3268133" y="1619269"/>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50" name="Straight Connector 249">
              <a:extLst>
                <a:ext uri="{FF2B5EF4-FFF2-40B4-BE49-F238E27FC236}">
                  <a16:creationId xmlns:a16="http://schemas.microsoft.com/office/drawing/2014/main" id="{321EFFBB-B887-4067-8E9C-81EFB92458F4}"/>
                </a:ext>
              </a:extLst>
            </p:cNvPr>
            <p:cNvCxnSpPr>
              <a:cxnSpLocks/>
            </p:cNvCxnSpPr>
            <p:nvPr/>
          </p:nvCxnSpPr>
          <p:spPr>
            <a:xfrm>
              <a:off x="1276674" y="3003625"/>
              <a:ext cx="317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E967B755-78D1-4B94-8F7A-6B34C87E8AA7}"/>
                </a:ext>
              </a:extLst>
            </p:cNvPr>
            <p:cNvCxnSpPr>
              <a:cxnSpLocks/>
            </p:cNvCxnSpPr>
            <p:nvPr/>
          </p:nvCxnSpPr>
          <p:spPr>
            <a:xfrm>
              <a:off x="1599177" y="3002353"/>
              <a:ext cx="0" cy="1017053"/>
            </a:xfrm>
            <a:prstGeom prst="line">
              <a:avLst/>
            </a:prstGeom>
          </p:spPr>
          <p:style>
            <a:lnRef idx="1">
              <a:schemeClr val="accent1"/>
            </a:lnRef>
            <a:fillRef idx="0">
              <a:schemeClr val="accent1"/>
            </a:fillRef>
            <a:effectRef idx="0">
              <a:schemeClr val="accent1"/>
            </a:effectRef>
            <a:fontRef idx="minor">
              <a:schemeClr val="tx1"/>
            </a:fontRef>
          </p:style>
        </p:cxnSp>
        <p:grpSp>
          <p:nvGrpSpPr>
            <p:cNvPr id="257" name="Group 256">
              <a:extLst>
                <a:ext uri="{FF2B5EF4-FFF2-40B4-BE49-F238E27FC236}">
                  <a16:creationId xmlns:a16="http://schemas.microsoft.com/office/drawing/2014/main" id="{C2AA076A-9810-40C8-8327-7807A63DFEAF}"/>
                </a:ext>
              </a:extLst>
            </p:cNvPr>
            <p:cNvGrpSpPr/>
            <p:nvPr/>
          </p:nvGrpSpPr>
          <p:grpSpPr>
            <a:xfrm>
              <a:off x="1840611" y="3002353"/>
              <a:ext cx="172915" cy="197200"/>
              <a:chOff x="3268133" y="1556513"/>
              <a:chExt cx="190500" cy="217254"/>
            </a:xfrm>
          </p:grpSpPr>
          <p:sp>
            <p:nvSpPr>
              <p:cNvPr id="258" name="Isosceles Triangle 257">
                <a:extLst>
                  <a:ext uri="{FF2B5EF4-FFF2-40B4-BE49-F238E27FC236}">
                    <a16:creationId xmlns:a16="http://schemas.microsoft.com/office/drawing/2014/main" id="{48FBA465-2E9D-4450-93B1-85065911CC14}"/>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9" name="Straight Connector 258">
                <a:extLst>
                  <a:ext uri="{FF2B5EF4-FFF2-40B4-BE49-F238E27FC236}">
                    <a16:creationId xmlns:a16="http://schemas.microsoft.com/office/drawing/2014/main" id="{7E0524BB-F945-40F1-8DAE-C3D48C68AEFB}"/>
                  </a:ext>
                </a:extLst>
              </p:cNvPr>
              <p:cNvCxnSpPr/>
              <p:nvPr/>
            </p:nvCxnSpPr>
            <p:spPr>
              <a:xfrm>
                <a:off x="3268133" y="1619269"/>
                <a:ext cx="1905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1C567E92-7768-4948-B993-095DEF0B15FE}"/>
                  </a:ext>
                </a:extLst>
              </p:cNvPr>
              <p:cNvCxnSpPr>
                <a:cxnSpLocks/>
              </p:cNvCxnSpPr>
              <p:nvPr/>
            </p:nvCxnSpPr>
            <p:spPr>
              <a:xfrm flipV="1">
                <a:off x="3388076" y="1556513"/>
                <a:ext cx="70154" cy="648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61" name="Group 260">
              <a:extLst>
                <a:ext uri="{FF2B5EF4-FFF2-40B4-BE49-F238E27FC236}">
                  <a16:creationId xmlns:a16="http://schemas.microsoft.com/office/drawing/2014/main" id="{D34DC0EF-5FD8-4E16-B4AA-D5B754CA8542}"/>
                </a:ext>
              </a:extLst>
            </p:cNvPr>
            <p:cNvGrpSpPr/>
            <p:nvPr/>
          </p:nvGrpSpPr>
          <p:grpSpPr>
            <a:xfrm>
              <a:off x="2242947" y="3496570"/>
              <a:ext cx="172915" cy="142176"/>
              <a:chOff x="3268133" y="1617133"/>
              <a:chExt cx="190500" cy="156634"/>
            </a:xfrm>
          </p:grpSpPr>
          <p:sp>
            <p:nvSpPr>
              <p:cNvPr id="262" name="Isosceles Triangle 261">
                <a:extLst>
                  <a:ext uri="{FF2B5EF4-FFF2-40B4-BE49-F238E27FC236}">
                    <a16:creationId xmlns:a16="http://schemas.microsoft.com/office/drawing/2014/main" id="{0472FAD9-320B-465B-AEB3-5828BC26D3B4}"/>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3" name="Straight Connector 262">
                <a:extLst>
                  <a:ext uri="{FF2B5EF4-FFF2-40B4-BE49-F238E27FC236}">
                    <a16:creationId xmlns:a16="http://schemas.microsoft.com/office/drawing/2014/main" id="{6E58349F-07EE-46F7-A699-80004530EFAC}"/>
                  </a:ext>
                </a:extLst>
              </p:cNvPr>
              <p:cNvCxnSpPr/>
              <p:nvPr/>
            </p:nvCxnSpPr>
            <p:spPr>
              <a:xfrm>
                <a:off x="3268133" y="1619269"/>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65" name="Straight Connector 264">
              <a:extLst>
                <a:ext uri="{FF2B5EF4-FFF2-40B4-BE49-F238E27FC236}">
                  <a16:creationId xmlns:a16="http://schemas.microsoft.com/office/drawing/2014/main" id="{2660B676-D756-46C6-A1C0-4EDA694B58DD}"/>
                </a:ext>
              </a:extLst>
            </p:cNvPr>
            <p:cNvCxnSpPr>
              <a:cxnSpLocks/>
            </p:cNvCxnSpPr>
            <p:nvPr/>
          </p:nvCxnSpPr>
          <p:spPr>
            <a:xfrm>
              <a:off x="2008194" y="3003625"/>
              <a:ext cx="317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a:extLst>
                <a:ext uri="{FF2B5EF4-FFF2-40B4-BE49-F238E27FC236}">
                  <a16:creationId xmlns:a16="http://schemas.microsoft.com/office/drawing/2014/main" id="{467B9224-5C48-4759-A0C0-98C03C72328A}"/>
                </a:ext>
              </a:extLst>
            </p:cNvPr>
            <p:cNvCxnSpPr>
              <a:cxnSpLocks/>
            </p:cNvCxnSpPr>
            <p:nvPr/>
          </p:nvCxnSpPr>
          <p:spPr>
            <a:xfrm>
              <a:off x="2330697" y="3002353"/>
              <a:ext cx="0" cy="825427"/>
            </a:xfrm>
            <a:prstGeom prst="line">
              <a:avLst/>
            </a:prstGeom>
          </p:spPr>
          <p:style>
            <a:lnRef idx="1">
              <a:schemeClr val="accent1"/>
            </a:lnRef>
            <a:fillRef idx="0">
              <a:schemeClr val="accent1"/>
            </a:fillRef>
            <a:effectRef idx="0">
              <a:schemeClr val="accent1"/>
            </a:effectRef>
            <a:fontRef idx="minor">
              <a:schemeClr val="tx1"/>
            </a:fontRef>
          </p:style>
        </p:cxnSp>
        <p:grpSp>
          <p:nvGrpSpPr>
            <p:cNvPr id="267" name="Group 266">
              <a:extLst>
                <a:ext uri="{FF2B5EF4-FFF2-40B4-BE49-F238E27FC236}">
                  <a16:creationId xmlns:a16="http://schemas.microsoft.com/office/drawing/2014/main" id="{B0332F80-27EB-42C6-A63F-5B712872E84E}"/>
                </a:ext>
              </a:extLst>
            </p:cNvPr>
            <p:cNvGrpSpPr/>
            <p:nvPr/>
          </p:nvGrpSpPr>
          <p:grpSpPr>
            <a:xfrm>
              <a:off x="2604897" y="3002353"/>
              <a:ext cx="172915" cy="197200"/>
              <a:chOff x="3268133" y="1556513"/>
              <a:chExt cx="190500" cy="217254"/>
            </a:xfrm>
          </p:grpSpPr>
          <p:sp>
            <p:nvSpPr>
              <p:cNvPr id="268" name="Isosceles Triangle 267">
                <a:extLst>
                  <a:ext uri="{FF2B5EF4-FFF2-40B4-BE49-F238E27FC236}">
                    <a16:creationId xmlns:a16="http://schemas.microsoft.com/office/drawing/2014/main" id="{B56E6635-B5A7-4A32-B25F-83A5AF19FD92}"/>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9" name="Straight Connector 268">
                <a:extLst>
                  <a:ext uri="{FF2B5EF4-FFF2-40B4-BE49-F238E27FC236}">
                    <a16:creationId xmlns:a16="http://schemas.microsoft.com/office/drawing/2014/main" id="{0576E948-E93C-478F-8502-461ABE0AD7AF}"/>
                  </a:ext>
                </a:extLst>
              </p:cNvPr>
              <p:cNvCxnSpPr/>
              <p:nvPr/>
            </p:nvCxnSpPr>
            <p:spPr>
              <a:xfrm>
                <a:off x="3268133" y="1619269"/>
                <a:ext cx="1905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FC855EA0-B0FE-47A5-9523-9ECD6C004B46}"/>
                  </a:ext>
                </a:extLst>
              </p:cNvPr>
              <p:cNvCxnSpPr>
                <a:cxnSpLocks/>
              </p:cNvCxnSpPr>
              <p:nvPr/>
            </p:nvCxnSpPr>
            <p:spPr>
              <a:xfrm flipV="1">
                <a:off x="3388076" y="1556513"/>
                <a:ext cx="70154" cy="648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71" name="Group 270">
              <a:extLst>
                <a:ext uri="{FF2B5EF4-FFF2-40B4-BE49-F238E27FC236}">
                  <a16:creationId xmlns:a16="http://schemas.microsoft.com/office/drawing/2014/main" id="{F05C2E96-4003-4013-872F-CF1447ACA437}"/>
                </a:ext>
              </a:extLst>
            </p:cNvPr>
            <p:cNvGrpSpPr/>
            <p:nvPr/>
          </p:nvGrpSpPr>
          <p:grpSpPr>
            <a:xfrm>
              <a:off x="3007233" y="3496570"/>
              <a:ext cx="172915" cy="142176"/>
              <a:chOff x="3268133" y="1617133"/>
              <a:chExt cx="190500" cy="156634"/>
            </a:xfrm>
          </p:grpSpPr>
          <p:sp>
            <p:nvSpPr>
              <p:cNvPr id="272" name="Isosceles Triangle 271">
                <a:extLst>
                  <a:ext uri="{FF2B5EF4-FFF2-40B4-BE49-F238E27FC236}">
                    <a16:creationId xmlns:a16="http://schemas.microsoft.com/office/drawing/2014/main" id="{C83F1550-D045-4C4E-A57C-B48ECC06B881}"/>
                  </a:ext>
                </a:extLst>
              </p:cNvPr>
              <p:cNvSpPr/>
              <p:nvPr/>
            </p:nvSpPr>
            <p:spPr>
              <a:xfrm>
                <a:off x="3268133"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3" name="Straight Connector 272">
                <a:extLst>
                  <a:ext uri="{FF2B5EF4-FFF2-40B4-BE49-F238E27FC236}">
                    <a16:creationId xmlns:a16="http://schemas.microsoft.com/office/drawing/2014/main" id="{5C6CC73E-99DC-4E5C-8DD3-B8BB65C6ADB6}"/>
                  </a:ext>
                </a:extLst>
              </p:cNvPr>
              <p:cNvCxnSpPr/>
              <p:nvPr/>
            </p:nvCxnSpPr>
            <p:spPr>
              <a:xfrm>
                <a:off x="3268133" y="1619269"/>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75" name="Straight Connector 274">
              <a:extLst>
                <a:ext uri="{FF2B5EF4-FFF2-40B4-BE49-F238E27FC236}">
                  <a16:creationId xmlns:a16="http://schemas.microsoft.com/office/drawing/2014/main" id="{2B270580-1B61-41CB-8EBE-AEE797586CC2}"/>
                </a:ext>
              </a:extLst>
            </p:cNvPr>
            <p:cNvCxnSpPr>
              <a:cxnSpLocks/>
            </p:cNvCxnSpPr>
            <p:nvPr/>
          </p:nvCxnSpPr>
          <p:spPr>
            <a:xfrm>
              <a:off x="2776290" y="3003625"/>
              <a:ext cx="32250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6" name="Straight Connector 275">
              <a:extLst>
                <a:ext uri="{FF2B5EF4-FFF2-40B4-BE49-F238E27FC236}">
                  <a16:creationId xmlns:a16="http://schemas.microsoft.com/office/drawing/2014/main" id="{D95A68B0-4686-424F-B1B9-7F37118B9736}"/>
                </a:ext>
              </a:extLst>
            </p:cNvPr>
            <p:cNvCxnSpPr>
              <a:cxnSpLocks/>
            </p:cNvCxnSpPr>
            <p:nvPr/>
          </p:nvCxnSpPr>
          <p:spPr>
            <a:xfrm>
              <a:off x="3098793" y="3002353"/>
              <a:ext cx="0" cy="825427"/>
            </a:xfrm>
            <a:prstGeom prst="line">
              <a:avLst/>
            </a:prstGeom>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F6F81172-EE71-4CE6-9E10-6D90C67AB537}"/>
                </a:ext>
              </a:extLst>
            </p:cNvPr>
            <p:cNvCxnSpPr>
              <a:cxnSpLocks/>
            </p:cNvCxnSpPr>
            <p:nvPr/>
          </p:nvCxnSpPr>
          <p:spPr>
            <a:xfrm>
              <a:off x="1594074" y="3829736"/>
              <a:ext cx="1505053"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43A73A7C-93F4-4844-94A3-CA29E2EEDBE5}"/>
                </a:ext>
              </a:extLst>
            </p:cNvPr>
            <p:cNvCxnSpPr>
              <a:cxnSpLocks/>
            </p:cNvCxnSpPr>
            <p:nvPr/>
          </p:nvCxnSpPr>
          <p:spPr>
            <a:xfrm>
              <a:off x="3354825" y="3392633"/>
              <a:ext cx="0" cy="950305"/>
            </a:xfrm>
            <a:prstGeom prst="line">
              <a:avLst/>
            </a:prstGeom>
          </p:spPr>
          <p:style>
            <a:lnRef idx="1">
              <a:schemeClr val="accent1"/>
            </a:lnRef>
            <a:fillRef idx="0">
              <a:schemeClr val="accent1"/>
            </a:fillRef>
            <a:effectRef idx="0">
              <a:schemeClr val="accent1"/>
            </a:effectRef>
            <a:fontRef idx="minor">
              <a:schemeClr val="tx1"/>
            </a:fontRef>
          </p:style>
        </p:cxnSp>
        <p:cxnSp>
          <p:nvCxnSpPr>
            <p:cNvPr id="286" name="Straight Connector 285">
              <a:extLst>
                <a:ext uri="{FF2B5EF4-FFF2-40B4-BE49-F238E27FC236}">
                  <a16:creationId xmlns:a16="http://schemas.microsoft.com/office/drawing/2014/main" id="{0C3D0DBA-7E43-4155-BCF6-6271BEBE2160}"/>
                </a:ext>
              </a:extLst>
            </p:cNvPr>
            <p:cNvCxnSpPr>
              <a:cxnSpLocks/>
            </p:cNvCxnSpPr>
            <p:nvPr/>
          </p:nvCxnSpPr>
          <p:spPr>
            <a:xfrm>
              <a:off x="1595367" y="4154337"/>
              <a:ext cx="0" cy="184791"/>
            </a:xfrm>
            <a:prstGeom prst="line">
              <a:avLst/>
            </a:prstGeom>
          </p:spPr>
          <p:style>
            <a:lnRef idx="1">
              <a:schemeClr val="accent1"/>
            </a:lnRef>
            <a:fillRef idx="0">
              <a:schemeClr val="accent1"/>
            </a:fillRef>
            <a:effectRef idx="0">
              <a:schemeClr val="accent1"/>
            </a:effectRef>
            <a:fontRef idx="minor">
              <a:schemeClr val="tx1"/>
            </a:fontRef>
          </p:style>
        </p:cxnSp>
        <p:cxnSp>
          <p:nvCxnSpPr>
            <p:cNvPr id="290" name="Connector: Elbow 289">
              <a:extLst>
                <a:ext uri="{FF2B5EF4-FFF2-40B4-BE49-F238E27FC236}">
                  <a16:creationId xmlns:a16="http://schemas.microsoft.com/office/drawing/2014/main" id="{536CBC90-4545-4F8F-90E0-26FEC74BFA87}"/>
                </a:ext>
              </a:extLst>
            </p:cNvPr>
            <p:cNvCxnSpPr>
              <a:endCxn id="219" idx="2"/>
            </p:cNvCxnSpPr>
            <p:nvPr/>
          </p:nvCxnSpPr>
          <p:spPr>
            <a:xfrm flipV="1">
              <a:off x="3349382" y="1975326"/>
              <a:ext cx="1327391" cy="900662"/>
            </a:xfrm>
            <a:prstGeom prst="bentConnector2">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95" name="Straight Connector 294">
              <a:extLst>
                <a:ext uri="{FF2B5EF4-FFF2-40B4-BE49-F238E27FC236}">
                  <a16:creationId xmlns:a16="http://schemas.microsoft.com/office/drawing/2014/main" id="{ADCB2BB0-F072-4A5D-AF62-78C93F1D8423}"/>
                </a:ext>
              </a:extLst>
            </p:cNvPr>
            <p:cNvCxnSpPr>
              <a:cxnSpLocks/>
            </p:cNvCxnSpPr>
            <p:nvPr/>
          </p:nvCxnSpPr>
          <p:spPr>
            <a:xfrm>
              <a:off x="1192807" y="3333929"/>
              <a:ext cx="1501255" cy="1"/>
            </a:xfrm>
            <a:prstGeom prst="line">
              <a:avLst/>
            </a:prstGeom>
          </p:spPr>
          <p:style>
            <a:lnRef idx="1">
              <a:schemeClr val="accent1"/>
            </a:lnRef>
            <a:fillRef idx="0">
              <a:schemeClr val="accent1"/>
            </a:fillRef>
            <a:effectRef idx="0">
              <a:schemeClr val="accent1"/>
            </a:effectRef>
            <a:fontRef idx="minor">
              <a:schemeClr val="tx1"/>
            </a:fontRef>
          </p:style>
        </p:cxnSp>
        <p:sp>
          <p:nvSpPr>
            <p:cNvPr id="299" name="Oval 298">
              <a:extLst>
                <a:ext uri="{FF2B5EF4-FFF2-40B4-BE49-F238E27FC236}">
                  <a16:creationId xmlns:a16="http://schemas.microsoft.com/office/drawing/2014/main" id="{F089BBEC-24F0-4406-9E61-DEC9F3DDE0C9}"/>
                </a:ext>
              </a:extLst>
            </p:cNvPr>
            <p:cNvSpPr/>
            <p:nvPr/>
          </p:nvSpPr>
          <p:spPr>
            <a:xfrm>
              <a:off x="1892241" y="230094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0" name="Oval 299">
              <a:extLst>
                <a:ext uri="{FF2B5EF4-FFF2-40B4-BE49-F238E27FC236}">
                  <a16:creationId xmlns:a16="http://schemas.microsoft.com/office/drawing/2014/main" id="{17F3CF60-9676-4EF9-BF7C-71FE13CA725D}"/>
                </a:ext>
              </a:extLst>
            </p:cNvPr>
            <p:cNvSpPr/>
            <p:nvPr/>
          </p:nvSpPr>
          <p:spPr>
            <a:xfrm>
              <a:off x="1890971" y="119223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1" name="Oval 300">
              <a:extLst>
                <a:ext uri="{FF2B5EF4-FFF2-40B4-BE49-F238E27FC236}">
                  <a16:creationId xmlns:a16="http://schemas.microsoft.com/office/drawing/2014/main" id="{7600F0E7-48F6-4E52-8D48-BF32DD913B95}"/>
                </a:ext>
              </a:extLst>
            </p:cNvPr>
            <p:cNvSpPr/>
            <p:nvPr/>
          </p:nvSpPr>
          <p:spPr>
            <a:xfrm>
              <a:off x="1672531" y="119223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2" name="Oval 301">
              <a:extLst>
                <a:ext uri="{FF2B5EF4-FFF2-40B4-BE49-F238E27FC236}">
                  <a16:creationId xmlns:a16="http://schemas.microsoft.com/office/drawing/2014/main" id="{50E2ED40-F2BB-4650-BB04-30241EE95148}"/>
                </a:ext>
              </a:extLst>
            </p:cNvPr>
            <p:cNvSpPr/>
            <p:nvPr/>
          </p:nvSpPr>
          <p:spPr>
            <a:xfrm>
              <a:off x="1407101" y="119223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3" name="Oval 302">
              <a:extLst>
                <a:ext uri="{FF2B5EF4-FFF2-40B4-BE49-F238E27FC236}">
                  <a16:creationId xmlns:a16="http://schemas.microsoft.com/office/drawing/2014/main" id="{733B6CD4-FBC1-48B1-A8DD-3B2F62886071}"/>
                </a:ext>
              </a:extLst>
            </p:cNvPr>
            <p:cNvSpPr/>
            <p:nvPr/>
          </p:nvSpPr>
          <p:spPr>
            <a:xfrm>
              <a:off x="2659180" y="119223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4" name="Oval 303">
              <a:extLst>
                <a:ext uri="{FF2B5EF4-FFF2-40B4-BE49-F238E27FC236}">
                  <a16:creationId xmlns:a16="http://schemas.microsoft.com/office/drawing/2014/main" id="{E35F6AB5-80A3-47F1-A793-CFE7F9690C80}"/>
                </a:ext>
              </a:extLst>
            </p:cNvPr>
            <p:cNvSpPr/>
            <p:nvPr/>
          </p:nvSpPr>
          <p:spPr>
            <a:xfrm>
              <a:off x="2404051" y="119223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5" name="Oval 304">
              <a:extLst>
                <a:ext uri="{FF2B5EF4-FFF2-40B4-BE49-F238E27FC236}">
                  <a16:creationId xmlns:a16="http://schemas.microsoft.com/office/drawing/2014/main" id="{7DF75EB2-64F0-4EC9-B883-5D20F6CBFD4B}"/>
                </a:ext>
              </a:extLst>
            </p:cNvPr>
            <p:cNvSpPr/>
            <p:nvPr/>
          </p:nvSpPr>
          <p:spPr>
            <a:xfrm>
              <a:off x="2136081" y="119223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6" name="Oval 305">
              <a:extLst>
                <a:ext uri="{FF2B5EF4-FFF2-40B4-BE49-F238E27FC236}">
                  <a16:creationId xmlns:a16="http://schemas.microsoft.com/office/drawing/2014/main" id="{E396EE96-9B04-4C21-A1A1-771596B5A1CA}"/>
                </a:ext>
              </a:extLst>
            </p:cNvPr>
            <p:cNvSpPr/>
            <p:nvPr/>
          </p:nvSpPr>
          <p:spPr>
            <a:xfrm>
              <a:off x="2903020" y="119223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8" name="Oval 307">
              <a:extLst>
                <a:ext uri="{FF2B5EF4-FFF2-40B4-BE49-F238E27FC236}">
                  <a16:creationId xmlns:a16="http://schemas.microsoft.com/office/drawing/2014/main" id="{7AABDD80-5C02-46F1-8AEB-23197F0B0CA2}"/>
                </a:ext>
              </a:extLst>
            </p:cNvPr>
            <p:cNvSpPr/>
            <p:nvPr/>
          </p:nvSpPr>
          <p:spPr>
            <a:xfrm>
              <a:off x="4185720" y="163419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9" name="Oval 308">
              <a:extLst>
                <a:ext uri="{FF2B5EF4-FFF2-40B4-BE49-F238E27FC236}">
                  <a16:creationId xmlns:a16="http://schemas.microsoft.com/office/drawing/2014/main" id="{6AFC2271-138C-433B-AB4D-C267DC95A127}"/>
                </a:ext>
              </a:extLst>
            </p:cNvPr>
            <p:cNvSpPr/>
            <p:nvPr/>
          </p:nvSpPr>
          <p:spPr>
            <a:xfrm>
              <a:off x="3164640" y="156180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0" name="Oval 309">
              <a:extLst>
                <a:ext uri="{FF2B5EF4-FFF2-40B4-BE49-F238E27FC236}">
                  <a16:creationId xmlns:a16="http://schemas.microsoft.com/office/drawing/2014/main" id="{B1A9541D-00E2-45A3-9CFE-1E6B30786AE3}"/>
                </a:ext>
              </a:extLst>
            </p:cNvPr>
            <p:cNvSpPr/>
            <p:nvPr/>
          </p:nvSpPr>
          <p:spPr>
            <a:xfrm>
              <a:off x="2905560" y="156180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1" name="Oval 310">
              <a:extLst>
                <a:ext uri="{FF2B5EF4-FFF2-40B4-BE49-F238E27FC236}">
                  <a16:creationId xmlns:a16="http://schemas.microsoft.com/office/drawing/2014/main" id="{166E152D-467F-43FA-B8E8-6BDDDE0043E8}"/>
                </a:ext>
              </a:extLst>
            </p:cNvPr>
            <p:cNvSpPr/>
            <p:nvPr/>
          </p:nvSpPr>
          <p:spPr>
            <a:xfrm>
              <a:off x="3324660" y="284196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2" name="Oval 311">
              <a:extLst>
                <a:ext uri="{FF2B5EF4-FFF2-40B4-BE49-F238E27FC236}">
                  <a16:creationId xmlns:a16="http://schemas.microsoft.com/office/drawing/2014/main" id="{996A45B5-FF79-4184-9A61-1AAE12FC5A56}"/>
                </a:ext>
              </a:extLst>
            </p:cNvPr>
            <p:cNvSpPr/>
            <p:nvPr/>
          </p:nvSpPr>
          <p:spPr>
            <a:xfrm>
              <a:off x="1165801" y="330297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3" name="Oval 312">
              <a:extLst>
                <a:ext uri="{FF2B5EF4-FFF2-40B4-BE49-F238E27FC236}">
                  <a16:creationId xmlns:a16="http://schemas.microsoft.com/office/drawing/2014/main" id="{B9854FDF-65D1-487C-9834-C6F2DF9E22A2}"/>
                </a:ext>
              </a:extLst>
            </p:cNvPr>
            <p:cNvSpPr/>
            <p:nvPr/>
          </p:nvSpPr>
          <p:spPr>
            <a:xfrm>
              <a:off x="1165801" y="430500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4" name="Oval 313">
              <a:extLst>
                <a:ext uri="{FF2B5EF4-FFF2-40B4-BE49-F238E27FC236}">
                  <a16:creationId xmlns:a16="http://schemas.microsoft.com/office/drawing/2014/main" id="{71C7F68D-E05C-448C-BCE9-B3EB2A8E11ED}"/>
                </a:ext>
              </a:extLst>
            </p:cNvPr>
            <p:cNvSpPr/>
            <p:nvPr/>
          </p:nvSpPr>
          <p:spPr>
            <a:xfrm>
              <a:off x="1569661" y="379446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5" name="Oval 314">
              <a:extLst>
                <a:ext uri="{FF2B5EF4-FFF2-40B4-BE49-F238E27FC236}">
                  <a16:creationId xmlns:a16="http://schemas.microsoft.com/office/drawing/2014/main" id="{B91FCB2F-2628-4A4C-A311-DC10F57EB98F}"/>
                </a:ext>
              </a:extLst>
            </p:cNvPr>
            <p:cNvSpPr/>
            <p:nvPr/>
          </p:nvSpPr>
          <p:spPr>
            <a:xfrm>
              <a:off x="2301181" y="379446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6" name="Oval 315">
              <a:extLst>
                <a:ext uri="{FF2B5EF4-FFF2-40B4-BE49-F238E27FC236}">
                  <a16:creationId xmlns:a16="http://schemas.microsoft.com/office/drawing/2014/main" id="{D9BA2293-232F-4E35-8387-C99D96B75E4A}"/>
                </a:ext>
              </a:extLst>
            </p:cNvPr>
            <p:cNvSpPr/>
            <p:nvPr/>
          </p:nvSpPr>
          <p:spPr>
            <a:xfrm>
              <a:off x="1897321" y="330297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7" name="Oval 316">
              <a:extLst>
                <a:ext uri="{FF2B5EF4-FFF2-40B4-BE49-F238E27FC236}">
                  <a16:creationId xmlns:a16="http://schemas.microsoft.com/office/drawing/2014/main" id="{4CE72EDC-29A9-4EA1-B4B0-48138CFF09E0}"/>
                </a:ext>
              </a:extLst>
            </p:cNvPr>
            <p:cNvSpPr/>
            <p:nvPr/>
          </p:nvSpPr>
          <p:spPr>
            <a:xfrm>
              <a:off x="3324660" y="265146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8" name="Oval 317">
              <a:extLst>
                <a:ext uri="{FF2B5EF4-FFF2-40B4-BE49-F238E27FC236}">
                  <a16:creationId xmlns:a16="http://schemas.microsoft.com/office/drawing/2014/main" id="{E4B0EE35-F087-4174-A88B-6453ED1A2995}"/>
                </a:ext>
              </a:extLst>
            </p:cNvPr>
            <p:cNvSpPr/>
            <p:nvPr/>
          </p:nvSpPr>
          <p:spPr>
            <a:xfrm>
              <a:off x="3324660" y="229713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23" name="Oval 322">
              <a:extLst>
                <a:ext uri="{FF2B5EF4-FFF2-40B4-BE49-F238E27FC236}">
                  <a16:creationId xmlns:a16="http://schemas.microsoft.com/office/drawing/2014/main" id="{90920F55-EA0F-429E-9F09-8D849A574E14}"/>
                </a:ext>
              </a:extLst>
            </p:cNvPr>
            <p:cNvSpPr/>
            <p:nvPr/>
          </p:nvSpPr>
          <p:spPr>
            <a:xfrm>
              <a:off x="1407101" y="156053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24" name="Oval 323">
              <a:extLst>
                <a:ext uri="{FF2B5EF4-FFF2-40B4-BE49-F238E27FC236}">
                  <a16:creationId xmlns:a16="http://schemas.microsoft.com/office/drawing/2014/main" id="{3B585D2C-335E-466A-A627-9F37720EECC4}"/>
                </a:ext>
              </a:extLst>
            </p:cNvPr>
            <p:cNvSpPr/>
            <p:nvPr/>
          </p:nvSpPr>
          <p:spPr>
            <a:xfrm>
              <a:off x="1556961" y="156053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25" name="Oval 324">
              <a:extLst>
                <a:ext uri="{FF2B5EF4-FFF2-40B4-BE49-F238E27FC236}">
                  <a16:creationId xmlns:a16="http://schemas.microsoft.com/office/drawing/2014/main" id="{54F593AB-C6AC-4137-85EB-31506E16CB81}"/>
                </a:ext>
              </a:extLst>
            </p:cNvPr>
            <p:cNvSpPr/>
            <p:nvPr/>
          </p:nvSpPr>
          <p:spPr>
            <a:xfrm>
              <a:off x="2138621" y="156053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26" name="Oval 325">
              <a:extLst>
                <a:ext uri="{FF2B5EF4-FFF2-40B4-BE49-F238E27FC236}">
                  <a16:creationId xmlns:a16="http://schemas.microsoft.com/office/drawing/2014/main" id="{5A162A81-BD7A-4610-9F86-369BE24A869D}"/>
                </a:ext>
              </a:extLst>
            </p:cNvPr>
            <p:cNvSpPr/>
            <p:nvPr/>
          </p:nvSpPr>
          <p:spPr>
            <a:xfrm>
              <a:off x="2288481" y="1560531"/>
              <a:ext cx="66140" cy="66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grpSp>
        <p:nvGrpSpPr>
          <p:cNvPr id="328" name="Group 327">
            <a:extLst>
              <a:ext uri="{FF2B5EF4-FFF2-40B4-BE49-F238E27FC236}">
                <a16:creationId xmlns:a16="http://schemas.microsoft.com/office/drawing/2014/main" id="{4757DD2D-DA80-43DB-B48B-1698FEE6244D}"/>
              </a:ext>
            </a:extLst>
          </p:cNvPr>
          <p:cNvGrpSpPr/>
          <p:nvPr/>
        </p:nvGrpSpPr>
        <p:grpSpPr>
          <a:xfrm>
            <a:off x="5970449" y="2017461"/>
            <a:ext cx="2825776" cy="1421907"/>
            <a:chOff x="6419548" y="3779521"/>
            <a:chExt cx="5098097" cy="2296849"/>
          </a:xfrm>
        </p:grpSpPr>
        <p:pic>
          <p:nvPicPr>
            <p:cNvPr id="329" name="Picture 328">
              <a:extLst>
                <a:ext uri="{FF2B5EF4-FFF2-40B4-BE49-F238E27FC236}">
                  <a16:creationId xmlns:a16="http://schemas.microsoft.com/office/drawing/2014/main" id="{5FE4AB3E-A236-4893-AF34-0DE30437DB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71365" y="3779521"/>
              <a:ext cx="2247900" cy="1784351"/>
            </a:xfrm>
            <a:prstGeom prst="rect">
              <a:avLst/>
            </a:prstGeom>
          </p:spPr>
        </p:pic>
        <p:sp>
          <p:nvSpPr>
            <p:cNvPr id="330" name="Rectangle 329">
              <a:extLst>
                <a:ext uri="{FF2B5EF4-FFF2-40B4-BE49-F238E27FC236}">
                  <a16:creationId xmlns:a16="http://schemas.microsoft.com/office/drawing/2014/main" id="{894F090D-DFEB-470C-B3FA-766E93D8B9FB}"/>
                </a:ext>
              </a:extLst>
            </p:cNvPr>
            <p:cNvSpPr/>
            <p:nvPr/>
          </p:nvSpPr>
          <p:spPr>
            <a:xfrm>
              <a:off x="6419548" y="5344850"/>
              <a:ext cx="3227227" cy="731520"/>
            </a:xfrm>
            <a:prstGeom prst="rect">
              <a:avLst/>
            </a:prstGeom>
          </p:spPr>
          <p:txBody>
            <a:bodyPr wrap="square" lIns="0" tIns="0" rIns="0" bIns="0">
              <a:noAutofit/>
            </a:bodyPr>
            <a:lstStyle/>
            <a:p>
              <a:r>
                <a:rPr lang="en-US" sz="900" b="1">
                  <a:latin typeface="+mn-lt"/>
                  <a:ea typeface="Yu Gothic" panose="020B0400000000000000" pitchFamily="34" charset="-128"/>
                </a:rPr>
                <a:t>AC generator</a:t>
              </a:r>
            </a:p>
            <a:p>
              <a:r>
                <a:rPr lang="en-US" sz="900">
                  <a:latin typeface="+mn-lt"/>
                  <a:ea typeface="Yu Gothic" panose="020B0400000000000000" pitchFamily="34" charset="-128"/>
                </a:rPr>
                <a:t>An example of 18-pole,</a:t>
              </a:r>
              <a:br>
                <a:rPr lang="en-US" sz="900">
                  <a:latin typeface="+mn-lt"/>
                  <a:ea typeface="Yu Gothic" panose="020B0400000000000000" pitchFamily="34" charset="-128"/>
                </a:rPr>
              </a:br>
              <a:r>
                <a:rPr lang="en-US" sz="900">
                  <a:latin typeface="+mn-lt"/>
                  <a:ea typeface="Yu Gothic" panose="020B0400000000000000" pitchFamily="34" charset="-128"/>
                </a:rPr>
                <a:t>3-phase output</a:t>
              </a:r>
            </a:p>
            <a:p>
              <a:r>
                <a:rPr lang="en-US" sz="900">
                  <a:latin typeface="+mn-lt"/>
                  <a:ea typeface="Yu Gothic" panose="020B0400000000000000" pitchFamily="34" charset="-128"/>
                </a:rPr>
                <a:t>18-pole generator at 6000 rpm that produces 900 Hz AC output</a:t>
              </a:r>
              <a:br>
                <a:rPr lang="en-US" sz="900">
                  <a:latin typeface="+mn-lt"/>
                  <a:ea typeface="Yu Gothic" panose="020B0400000000000000" pitchFamily="34" charset="-128"/>
                </a:rPr>
              </a:br>
              <a:r>
                <a:rPr lang="en-US" sz="900">
                  <a:latin typeface="+mn-lt"/>
                  <a:ea typeface="Yu Gothic" panose="020B0400000000000000" pitchFamily="34" charset="-128"/>
                </a:rPr>
                <a:t>(f = RPM/120 x poles)</a:t>
              </a:r>
            </a:p>
            <a:p>
              <a:endParaRPr lang="en-US" sz="900">
                <a:latin typeface="+mn-lt"/>
                <a:ea typeface="Yu Gothic" panose="020B0400000000000000" pitchFamily="34" charset="-128"/>
              </a:endParaRPr>
            </a:p>
          </p:txBody>
        </p:sp>
        <p:cxnSp>
          <p:nvCxnSpPr>
            <p:cNvPr id="331" name="Straight Arrow Connector 330">
              <a:extLst>
                <a:ext uri="{FF2B5EF4-FFF2-40B4-BE49-F238E27FC236}">
                  <a16:creationId xmlns:a16="http://schemas.microsoft.com/office/drawing/2014/main" id="{FBC5C6CF-B2FC-4A5B-B5A0-5F9FDAD42915}"/>
                </a:ext>
              </a:extLst>
            </p:cNvPr>
            <p:cNvCxnSpPr>
              <a:cxnSpLocks/>
            </p:cNvCxnSpPr>
            <p:nvPr/>
          </p:nvCxnSpPr>
          <p:spPr>
            <a:xfrm flipV="1">
              <a:off x="7071364" y="4944751"/>
              <a:ext cx="324531" cy="387492"/>
            </a:xfrm>
            <a:prstGeom prst="straightConnector1">
              <a:avLst/>
            </a:prstGeom>
            <a:ln w="6350">
              <a:solidFill>
                <a:srgbClr val="007E3A"/>
              </a:solidFill>
              <a:tailEnd type="triangle" w="med" len="lg"/>
            </a:ln>
          </p:spPr>
          <p:style>
            <a:lnRef idx="1">
              <a:schemeClr val="accent1"/>
            </a:lnRef>
            <a:fillRef idx="0">
              <a:schemeClr val="accent1"/>
            </a:fillRef>
            <a:effectRef idx="0">
              <a:schemeClr val="accent1"/>
            </a:effectRef>
            <a:fontRef idx="minor">
              <a:schemeClr val="tx1"/>
            </a:fontRef>
          </p:style>
        </p:cxnSp>
        <p:sp>
          <p:nvSpPr>
            <p:cNvPr id="332" name="Rectangle 331">
              <a:extLst>
                <a:ext uri="{FF2B5EF4-FFF2-40B4-BE49-F238E27FC236}">
                  <a16:creationId xmlns:a16="http://schemas.microsoft.com/office/drawing/2014/main" id="{B3BAE5BA-64F6-49BE-808A-DDCE1293389D}"/>
                </a:ext>
              </a:extLst>
            </p:cNvPr>
            <p:cNvSpPr/>
            <p:nvPr/>
          </p:nvSpPr>
          <p:spPr>
            <a:xfrm>
              <a:off x="9044253" y="4518231"/>
              <a:ext cx="2473392" cy="820315"/>
            </a:xfrm>
            <a:prstGeom prst="rect">
              <a:avLst/>
            </a:prstGeom>
          </p:spPr>
          <p:txBody>
            <a:bodyPr wrap="square" lIns="0" tIns="0" rIns="0" bIns="0">
              <a:spAutoFit/>
            </a:bodyPr>
            <a:lstStyle/>
            <a:p>
              <a:r>
                <a:rPr lang="en-US" sz="900" b="1">
                  <a:latin typeface="+mn-lt"/>
                  <a:ea typeface="Yu Gothic" panose="020B0400000000000000" pitchFamily="34" charset="-128"/>
                </a:rPr>
                <a:t>R/R module</a:t>
              </a:r>
            </a:p>
            <a:p>
              <a:pPr marL="243834" lvl="1"/>
              <a:r>
                <a:rPr lang="en-US" sz="800">
                  <a:latin typeface="+mn-lt"/>
                  <a:ea typeface="Yu Gothic" panose="020B0400000000000000" pitchFamily="34" charset="-128"/>
                </a:rPr>
                <a:t>Rectifier/regulator bridge</a:t>
              </a:r>
            </a:p>
            <a:p>
              <a:pPr marL="243834" lvl="1"/>
              <a:r>
                <a:rPr lang="en-US" sz="800">
                  <a:latin typeface="+mn-lt"/>
                  <a:ea typeface="Yu Gothic" panose="020B0400000000000000" pitchFamily="34" charset="-128"/>
                </a:rPr>
                <a:t> + Filter </a:t>
              </a:r>
            </a:p>
            <a:p>
              <a:pPr marL="243834" lvl="1"/>
              <a:r>
                <a:rPr lang="en-US" sz="800">
                  <a:latin typeface="+mn-lt"/>
                  <a:ea typeface="Yu Gothic" panose="020B0400000000000000" pitchFamily="34" charset="-128"/>
                </a:rPr>
                <a:t> + SCR control circuit</a:t>
              </a:r>
            </a:p>
          </p:txBody>
        </p:sp>
        <p:cxnSp>
          <p:nvCxnSpPr>
            <p:cNvPr id="333" name="Straight Arrow Connector 332">
              <a:extLst>
                <a:ext uri="{FF2B5EF4-FFF2-40B4-BE49-F238E27FC236}">
                  <a16:creationId xmlns:a16="http://schemas.microsoft.com/office/drawing/2014/main" id="{05DF51EB-E3A8-47B6-B080-AF458F5913F4}"/>
                </a:ext>
              </a:extLst>
            </p:cNvPr>
            <p:cNvCxnSpPr>
              <a:cxnSpLocks/>
            </p:cNvCxnSpPr>
            <p:nvPr/>
          </p:nvCxnSpPr>
          <p:spPr>
            <a:xfrm flipH="1" flipV="1">
              <a:off x="9228197" y="4145280"/>
              <a:ext cx="297930" cy="375356"/>
            </a:xfrm>
            <a:prstGeom prst="straightConnector1">
              <a:avLst/>
            </a:prstGeom>
            <a:ln w="6350">
              <a:solidFill>
                <a:srgbClr val="007E3A"/>
              </a:solidFill>
              <a:tailEnd type="triangle" w="med" len="lg"/>
            </a:ln>
          </p:spPr>
          <p:style>
            <a:lnRef idx="1">
              <a:schemeClr val="accent1"/>
            </a:lnRef>
            <a:fillRef idx="0">
              <a:schemeClr val="accent1"/>
            </a:fillRef>
            <a:effectRef idx="0">
              <a:schemeClr val="accent1"/>
            </a:effectRef>
            <a:fontRef idx="minor">
              <a:schemeClr val="tx1"/>
            </a:fontRef>
          </p:style>
        </p:cxnSp>
      </p:grpSp>
      <p:sp>
        <p:nvSpPr>
          <p:cNvPr id="199" name="Rectangle 198">
            <a:extLst>
              <a:ext uri="{FF2B5EF4-FFF2-40B4-BE49-F238E27FC236}">
                <a16:creationId xmlns:a16="http://schemas.microsoft.com/office/drawing/2014/main" id="{D878C00F-F77E-49C0-8A41-4F9000640725}"/>
              </a:ext>
            </a:extLst>
          </p:cNvPr>
          <p:cNvSpPr/>
          <p:nvPr/>
        </p:nvSpPr>
        <p:spPr>
          <a:xfrm>
            <a:off x="1043525" y="1471231"/>
            <a:ext cx="228600" cy="224529"/>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latin typeface="Cambria" panose="02040503050406030204" pitchFamily="18" charset="0"/>
                <a:ea typeface="Cambria" panose="02040503050406030204" pitchFamily="18" charset="0"/>
              </a:rPr>
              <a:t>I</a:t>
            </a:r>
          </a:p>
        </p:txBody>
      </p:sp>
      <p:sp>
        <p:nvSpPr>
          <p:cNvPr id="200" name="Rectangle 199">
            <a:extLst>
              <a:ext uri="{FF2B5EF4-FFF2-40B4-BE49-F238E27FC236}">
                <a16:creationId xmlns:a16="http://schemas.microsoft.com/office/drawing/2014/main" id="{7CAF588C-7106-4520-A1CB-7A90ED7DD3B9}"/>
              </a:ext>
            </a:extLst>
          </p:cNvPr>
          <p:cNvSpPr/>
          <p:nvPr/>
        </p:nvSpPr>
        <p:spPr>
          <a:xfrm>
            <a:off x="1008123" y="2989381"/>
            <a:ext cx="228600" cy="224529"/>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latin typeface="Cambria" panose="02040503050406030204" pitchFamily="18" charset="0"/>
                <a:ea typeface="Cambria" panose="02040503050406030204" pitchFamily="18" charset="0"/>
              </a:rPr>
              <a:t>I</a:t>
            </a:r>
          </a:p>
        </p:txBody>
      </p:sp>
      <p:grpSp>
        <p:nvGrpSpPr>
          <p:cNvPr id="201" name="Group 200">
            <a:extLst>
              <a:ext uri="{FF2B5EF4-FFF2-40B4-BE49-F238E27FC236}">
                <a16:creationId xmlns:a16="http://schemas.microsoft.com/office/drawing/2014/main" id="{963723C4-60A2-4BE7-8A04-0904865296A5}"/>
              </a:ext>
            </a:extLst>
          </p:cNvPr>
          <p:cNvGrpSpPr/>
          <p:nvPr/>
        </p:nvGrpSpPr>
        <p:grpSpPr>
          <a:xfrm>
            <a:off x="6810066" y="58760"/>
            <a:ext cx="1916015" cy="461665"/>
            <a:chOff x="414867" y="3222470"/>
            <a:chExt cx="1736933" cy="461665"/>
          </a:xfrm>
        </p:grpSpPr>
        <p:sp>
          <p:nvSpPr>
            <p:cNvPr id="202" name="TextBox 201">
              <a:extLst>
                <a:ext uri="{FF2B5EF4-FFF2-40B4-BE49-F238E27FC236}">
                  <a16:creationId xmlns:a16="http://schemas.microsoft.com/office/drawing/2014/main" id="{950F8748-FC19-46A4-949B-448B44A566D0}"/>
                </a:ext>
              </a:extLst>
            </p:cNvPr>
            <p:cNvSpPr txBox="1"/>
            <p:nvPr/>
          </p:nvSpPr>
          <p:spPr>
            <a:xfrm>
              <a:off x="608263" y="3222470"/>
              <a:ext cx="1543537" cy="461665"/>
            </a:xfrm>
            <a:prstGeom prst="rect">
              <a:avLst/>
            </a:prstGeom>
            <a:noFill/>
            <a:ln>
              <a:noFill/>
            </a:ln>
            <a:effectLst/>
          </p:spPr>
          <p:txBody>
            <a:bodyPr wrap="square" rtlCol="0">
              <a:spAutoFit/>
            </a:bodyPr>
            <a:lstStyle/>
            <a:p>
              <a:r>
                <a:rPr lang="en-US" sz="800" b="1" i="1">
                  <a:solidFill>
                    <a:schemeClr val="bg1">
                      <a:lumMod val="50000"/>
                    </a:schemeClr>
                  </a:solidFill>
                </a:rPr>
                <a:t>Click on the product series in the table below for more info</a:t>
              </a:r>
            </a:p>
          </p:txBody>
        </p:sp>
        <p:pic>
          <p:nvPicPr>
            <p:cNvPr id="203" name="Picture 202">
              <a:extLst>
                <a:ext uri="{FF2B5EF4-FFF2-40B4-BE49-F238E27FC236}">
                  <a16:creationId xmlns:a16="http://schemas.microsoft.com/office/drawing/2014/main" id="{3B389237-11C3-41B2-98F5-48D9890BEB66}"/>
                </a:ext>
              </a:extLst>
            </p:cNvPr>
            <p:cNvPicPr>
              <a:picLocks noChangeAspect="1"/>
            </p:cNvPicPr>
            <p:nvPr/>
          </p:nvPicPr>
          <p:blipFill>
            <a:blip r:embed="rId7">
              <a:duotone>
                <a:schemeClr val="accent1">
                  <a:shade val="45000"/>
                  <a:satMod val="135000"/>
                </a:schemeClr>
                <a:prstClr val="white"/>
              </a:duotone>
              <a:extLst>
                <a:ext uri="{BEBA8EAE-BF5A-486C-A8C5-ECC9F3942E4B}">
                  <a14:imgProps xmlns:a14="http://schemas.microsoft.com/office/drawing/2010/main">
                    <a14:imgLayer r:embed="rId8">
                      <a14:imgEffect>
                        <a14:sharpenSoften amount="50000"/>
                      </a14:imgEffect>
                    </a14:imgLayer>
                  </a14:imgProps>
                </a:ext>
              </a:extLst>
            </a:blip>
            <a:stretch>
              <a:fillRect/>
            </a:stretch>
          </p:blipFill>
          <p:spPr>
            <a:xfrm>
              <a:off x="447454" y="3247666"/>
              <a:ext cx="201086" cy="277573"/>
            </a:xfrm>
            <a:prstGeom prst="rect">
              <a:avLst/>
            </a:prstGeom>
          </p:spPr>
        </p:pic>
        <p:sp>
          <p:nvSpPr>
            <p:cNvPr id="204" name="Rectangle: Rounded Corners 203">
              <a:extLst>
                <a:ext uri="{FF2B5EF4-FFF2-40B4-BE49-F238E27FC236}">
                  <a16:creationId xmlns:a16="http://schemas.microsoft.com/office/drawing/2014/main" id="{D4F9381E-6FCE-4CBB-9CC3-0727A03A00B6}"/>
                </a:ext>
              </a:extLst>
            </p:cNvPr>
            <p:cNvSpPr/>
            <p:nvPr/>
          </p:nvSpPr>
          <p:spPr>
            <a:xfrm>
              <a:off x="414867" y="3226647"/>
              <a:ext cx="1704347" cy="319613"/>
            </a:xfrm>
            <a:prstGeom prst="roundRect">
              <a:avLst/>
            </a:prstGeom>
            <a:noFill/>
            <a:ln w="6350">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418548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F85EFB-01BF-4741-8DB1-8B6DC3CD01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8090" y="1986824"/>
            <a:ext cx="2895600" cy="927100"/>
          </a:xfrm>
          <a:prstGeom prst="rect">
            <a:avLst/>
          </a:prstGeom>
        </p:spPr>
      </p:pic>
      <p:sp>
        <p:nvSpPr>
          <p:cNvPr id="5" name="Content Placeholder 2">
            <a:extLst>
              <a:ext uri="{FF2B5EF4-FFF2-40B4-BE49-F238E27FC236}">
                <a16:creationId xmlns:a16="http://schemas.microsoft.com/office/drawing/2014/main" id="{39417A54-CA41-48FE-8433-71E685C20DCC}"/>
              </a:ext>
            </a:extLst>
          </p:cNvPr>
          <p:cNvSpPr txBox="1">
            <a:spLocks/>
          </p:cNvSpPr>
          <p:nvPr/>
        </p:nvSpPr>
        <p:spPr>
          <a:xfrm>
            <a:off x="472190" y="3491867"/>
            <a:ext cx="8229600" cy="746797"/>
          </a:xfrm>
          <a:prstGeom prst="rect">
            <a:avLst/>
          </a:prstGeom>
        </p:spPr>
        <p:txBody>
          <a:bodyPr>
            <a:noAutofit/>
          </a:bodyPr>
          <a:lstStyle>
            <a:lvl1pPr marL="256032" indent="-251460" algn="l" rtl="0" eaLnBrk="1" fontAlgn="base" hangingPunct="1">
              <a:spcBef>
                <a:spcPct val="20000"/>
              </a:spcBef>
              <a:spcAft>
                <a:spcPct val="0"/>
              </a:spcAft>
              <a:buClr>
                <a:srgbClr val="107952"/>
              </a:buClr>
              <a:buFont typeface="Wingdings" pitchFamily="2" charset="2"/>
              <a:buChar char="§"/>
              <a:defRPr sz="2400" kern="1200">
                <a:solidFill>
                  <a:schemeClr val="tx1"/>
                </a:solidFill>
                <a:latin typeface="Arial" pitchFamily="34" charset="0"/>
                <a:ea typeface="ＭＳ Ｐゴシック" charset="-128"/>
                <a:cs typeface="Arial" pitchFamily="34" charset="0"/>
              </a:defRPr>
            </a:lvl1pPr>
            <a:lvl2pPr marL="594360" indent="-283464"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ＭＳ Ｐゴシック" charset="-128"/>
                <a:cs typeface="Arial" pitchFamily="34" charset="0"/>
              </a:defRPr>
            </a:lvl2pPr>
            <a:lvl3pPr marL="777240" indent="-182880" algn="l" rtl="0" eaLnBrk="1" fontAlgn="base" hangingPunct="1">
              <a:spcBef>
                <a:spcPct val="20000"/>
              </a:spcBef>
              <a:spcAft>
                <a:spcPct val="0"/>
              </a:spcAft>
              <a:buClr>
                <a:srgbClr val="107952"/>
              </a:buClr>
              <a:buFont typeface="Wingdings" pitchFamily="2" charset="2"/>
              <a:buChar char="§"/>
              <a:defRPr sz="1800" kern="1200">
                <a:solidFill>
                  <a:schemeClr val="tx1"/>
                </a:solidFill>
                <a:latin typeface="Arial" pitchFamily="34" charset="0"/>
                <a:ea typeface="ＭＳ Ｐゴシック" charset="-128"/>
                <a:cs typeface="Arial" pitchFamily="34" charset="0"/>
              </a:defRPr>
            </a:lvl3pPr>
            <a:lvl4pPr marL="1051560" indent="-228600" algn="l" rtl="0" eaLnBrk="1" fontAlgn="base" hangingPunct="1">
              <a:spcBef>
                <a:spcPct val="20000"/>
              </a:spcBef>
              <a:spcAft>
                <a:spcPct val="0"/>
              </a:spcAft>
              <a:buFont typeface="Arial" pitchFamily="34" charset="0"/>
              <a:buChar char="–"/>
              <a:defRPr sz="1600" kern="1200">
                <a:solidFill>
                  <a:schemeClr val="tx1"/>
                </a:solidFill>
                <a:latin typeface="Arial" pitchFamily="34" charset="0"/>
                <a:ea typeface="ＭＳ Ｐゴシック" charset="-128"/>
                <a:cs typeface="Arial" pitchFamily="34" charset="0"/>
              </a:defRPr>
            </a:lvl4pPr>
            <a:lvl5pPr marL="1234440" indent="-182880" algn="l" rtl="0" eaLnBrk="1" fontAlgn="base" hangingPunct="1">
              <a:spcBef>
                <a:spcPct val="20000"/>
              </a:spcBef>
              <a:spcAft>
                <a:spcPct val="0"/>
              </a:spcAft>
              <a:buClr>
                <a:srgbClr val="107952"/>
              </a:buClr>
              <a:buFont typeface="Wingdings" pitchFamily="2" charset="2"/>
              <a:buChar char="§"/>
              <a:defRPr sz="1400" kern="1200">
                <a:solidFill>
                  <a:schemeClr val="tx1"/>
                </a:solidFill>
                <a:latin typeface="Arial" pitchFamily="34" charset="0"/>
                <a:ea typeface="ＭＳ Ｐゴシック" charset="-128"/>
                <a:cs typeface="Arial" pitchFamily="34" charset="0"/>
              </a:defRPr>
            </a:lvl5pPr>
            <a:lvl6pPr marL="2514600" indent="-228600" algn="l" defTabSz="914400" rtl="0" eaLnBrk="1" latinLnBrk="0" hangingPunct="1">
              <a:spcBef>
                <a:spcPct val="20000"/>
              </a:spcBef>
              <a:buFont typeface="Lucida Grande"/>
              <a:buChar char="-"/>
              <a:defRPr sz="1400" b="0" i="0" kern="1200" baseline="0">
                <a:solidFill>
                  <a:schemeClr val="tx1"/>
                </a:solidFill>
                <a:latin typeface="Arial"/>
                <a:ea typeface="+mn-ea"/>
                <a:cs typeface="Arial"/>
              </a:defRPr>
            </a:lvl6pPr>
            <a:lvl7pPr marL="2971800" indent="-228600" algn="l" defTabSz="914400" rtl="0" eaLnBrk="1" latinLnBrk="0" hangingPunct="1">
              <a:spcBef>
                <a:spcPct val="20000"/>
              </a:spcBef>
              <a:buClr>
                <a:srgbClr val="107952"/>
              </a:buClr>
              <a:buFont typeface="Wingdings" charset="2"/>
              <a:buChar char="§"/>
              <a:defRPr sz="1200" b="0" i="0" kern="1200">
                <a:solidFill>
                  <a:schemeClr val="tx1"/>
                </a:solidFill>
                <a:latin typeface="Arial"/>
                <a:ea typeface="+mn-ea"/>
                <a:cs typeface="Arial"/>
              </a:defRPr>
            </a:lvl7pPr>
            <a:lvl8pPr marL="3429000" indent="-228600" algn="l" defTabSz="914400" rtl="0" eaLnBrk="1" latinLnBrk="0" hangingPunct="1">
              <a:spcBef>
                <a:spcPct val="20000"/>
              </a:spcBef>
              <a:buFont typeface="Lucida Grande"/>
              <a:buChar char="-"/>
              <a:defRPr sz="1050" b="0" i="0" kern="1200">
                <a:solidFill>
                  <a:schemeClr val="tx1"/>
                </a:solidFill>
                <a:latin typeface="Arial"/>
                <a:ea typeface="+mn-ea"/>
                <a:cs typeface="Arial"/>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1000"/>
              </a:spcBef>
              <a:spcAft>
                <a:spcPct val="0"/>
              </a:spcAft>
              <a:buClr>
                <a:srgbClr val="107952"/>
              </a:buClr>
              <a:buSzTx/>
              <a:buFont typeface="Wingdings" pitchFamily="2" charset="2"/>
              <a:buNone/>
              <a:tabLst/>
              <a:defRPr/>
            </a:pPr>
            <a:r>
              <a:rPr kumimoji="0" lang="en-US" sz="1600" b="0" i="0" u="none" strike="noStrike" kern="1200" cap="none" spc="0" normalizeH="0" baseline="0" noProof="0" err="1">
                <a:ln>
                  <a:noFill/>
                </a:ln>
                <a:solidFill>
                  <a:srgbClr val="77787B"/>
                </a:solidFill>
                <a:effectLst/>
                <a:uLnTx/>
                <a:uFillTx/>
                <a:latin typeface="Arial" pitchFamily="34" charset="0"/>
                <a:ea typeface="ＭＳ Ｐゴシック" charset="-128"/>
                <a:cs typeface="Arial" pitchFamily="34" charset="0"/>
              </a:rPr>
              <a:t>Littelfuse.com</a:t>
            </a:r>
            <a:endParaRPr kumimoji="0" lang="en-US" sz="1600" b="0" i="0" u="none" strike="noStrike" kern="1200" cap="none" spc="0" normalizeH="0" baseline="0" noProof="0">
              <a:ln>
                <a:noFill/>
              </a:ln>
              <a:solidFill>
                <a:srgbClr val="77787B"/>
              </a:solidFill>
              <a:effectLst/>
              <a:uLnTx/>
              <a:uFillTx/>
              <a:latin typeface="Arial" pitchFamily="34" charset="0"/>
              <a:ea typeface="ＭＳ Ｐゴシック" charset="-128"/>
              <a:cs typeface="Arial" pitchFamily="34" charset="0"/>
            </a:endParaRPr>
          </a:p>
        </p:txBody>
      </p:sp>
      <p:sp>
        <p:nvSpPr>
          <p:cNvPr id="6" name="Rectangle 5">
            <a:extLst>
              <a:ext uri="{FF2B5EF4-FFF2-40B4-BE49-F238E27FC236}">
                <a16:creationId xmlns:a16="http://schemas.microsoft.com/office/drawing/2014/main" id="{D2F3A59B-5AC0-4159-8A54-39CA9B7AEB3D}"/>
              </a:ext>
            </a:extLst>
          </p:cNvPr>
          <p:cNvSpPr/>
          <p:nvPr/>
        </p:nvSpPr>
        <p:spPr>
          <a:xfrm>
            <a:off x="292308" y="674557"/>
            <a:ext cx="8589364" cy="3222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7" name="Rectangle 6">
            <a:extLst>
              <a:ext uri="{FF2B5EF4-FFF2-40B4-BE49-F238E27FC236}">
                <a16:creationId xmlns:a16="http://schemas.microsoft.com/office/drawing/2014/main" id="{27EB4528-03BC-4E90-9B6C-1115201054FB}"/>
              </a:ext>
            </a:extLst>
          </p:cNvPr>
          <p:cNvSpPr/>
          <p:nvPr/>
        </p:nvSpPr>
        <p:spPr>
          <a:xfrm>
            <a:off x="292308" y="4616970"/>
            <a:ext cx="8589364" cy="5265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pic>
        <p:nvPicPr>
          <p:cNvPr id="9" name="Picture 8">
            <a:extLst>
              <a:ext uri="{FF2B5EF4-FFF2-40B4-BE49-F238E27FC236}">
                <a16:creationId xmlns:a16="http://schemas.microsoft.com/office/drawing/2014/main" id="{3F529F5C-3FF4-4658-8212-A8F7F14DE5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0255" y="2079077"/>
            <a:ext cx="1875491" cy="547630"/>
          </a:xfrm>
          <a:prstGeom prst="rect">
            <a:avLst/>
          </a:prstGeom>
        </p:spPr>
      </p:pic>
      <p:sp>
        <p:nvSpPr>
          <p:cNvPr id="8" name="TextBox 7">
            <a:extLst>
              <a:ext uri="{FF2B5EF4-FFF2-40B4-BE49-F238E27FC236}">
                <a16:creationId xmlns:a16="http://schemas.microsoft.com/office/drawing/2014/main" id="{6485CFF0-9B01-47BC-AFCA-8ABA9B2AB6D2}"/>
              </a:ext>
            </a:extLst>
          </p:cNvPr>
          <p:cNvSpPr txBox="1"/>
          <p:nvPr/>
        </p:nvSpPr>
        <p:spPr>
          <a:xfrm>
            <a:off x="457200" y="3965986"/>
            <a:ext cx="8229600" cy="996846"/>
          </a:xfrm>
          <a:prstGeom prst="rect">
            <a:avLst/>
          </a:prstGeom>
          <a:noFill/>
        </p:spPr>
        <p:txBody>
          <a:bodyPr wrap="square" rtlCol="0">
            <a:noAutofit/>
          </a:bodyPr>
          <a:lstStyle/>
          <a:p>
            <a:pPr algn="just"/>
            <a:r>
              <a:rPr lang="en-US" sz="800" i="1">
                <a:solidFill>
                  <a:srgbClr val="77787B"/>
                </a:solidFill>
              </a:rPr>
              <a:t>This document is provided by Littelfuse, Inc. (“Littelfuse”) for informational and guideline purposes only. Littelfuse assumes no liability for errors or omissions in this document or for any of the information contained herein. Information is provided on an “as is” and “with all faults” basis for evaluation purposes only. Applications described are for illustrative purposes only and Littelfuse makes no representation that such applications will be suitable for the customer’s specific use without further testing or modification. Littelfuse expressly disclaims all warranties, whether express, implied or statutory, including but not limited to the implied warranties of merchantability and fitness for a particular purpose, and non-infringement.  It is the customer’s sole responsibility to determine suitability for a particular system or use based on their own performance criteria, conditions, specific application, compatibility with other components, and environmental conditions. Customers must independently provide appropriate design and operating safeguards to minimize any risks associated with their applications and products. Read complete Disclaimer Notice at: </a:t>
            </a:r>
            <a:r>
              <a:rPr lang="en-US" sz="800" i="1">
                <a:solidFill>
                  <a:srgbClr val="77787B"/>
                </a:solidFill>
                <a:hlinkClick r:id="rId4"/>
              </a:rPr>
              <a:t>www.littelfuse.com/disclaimer-electronics</a:t>
            </a:r>
            <a:r>
              <a:rPr lang="en-US" sz="800" i="1">
                <a:solidFill>
                  <a:srgbClr val="77787B"/>
                </a:solidFill>
              </a:rPr>
              <a:t>.</a:t>
            </a:r>
          </a:p>
        </p:txBody>
      </p:sp>
    </p:spTree>
    <p:extLst>
      <p:ext uri="{BB962C8B-B14F-4D97-AF65-F5344CB8AC3E}">
        <p14:creationId xmlns:p14="http://schemas.microsoft.com/office/powerpoint/2010/main" val="3509756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19D0D-077A-4F6D-BC99-BD84551AD354}"/>
              </a:ext>
            </a:extLst>
          </p:cNvPr>
          <p:cNvSpPr>
            <a:spLocks noGrp="1"/>
          </p:cNvSpPr>
          <p:nvPr>
            <p:ph type="title"/>
          </p:nvPr>
        </p:nvSpPr>
        <p:spPr/>
        <p:txBody>
          <a:bodyPr>
            <a:noAutofit/>
          </a:bodyPr>
          <a:lstStyle/>
          <a:p>
            <a:r>
              <a:rPr lang="en-US"/>
              <a:t>Electric two- &amp; three-wheeler market trends and drivers </a:t>
            </a:r>
          </a:p>
        </p:txBody>
      </p:sp>
      <p:graphicFrame>
        <p:nvGraphicFramePr>
          <p:cNvPr id="4" name="Table 3">
            <a:extLst>
              <a:ext uri="{FF2B5EF4-FFF2-40B4-BE49-F238E27FC236}">
                <a16:creationId xmlns:a16="http://schemas.microsoft.com/office/drawing/2014/main" id="{D7B91BFB-2FB4-4649-974F-C6E5851E3A79}"/>
              </a:ext>
            </a:extLst>
          </p:cNvPr>
          <p:cNvGraphicFramePr>
            <a:graphicFrameLocks noGrp="1"/>
          </p:cNvGraphicFramePr>
          <p:nvPr>
            <p:extLst>
              <p:ext uri="{D42A27DB-BD31-4B8C-83A1-F6EECF244321}">
                <p14:modId xmlns:p14="http://schemas.microsoft.com/office/powerpoint/2010/main" val="95773123"/>
              </p:ext>
            </p:extLst>
          </p:nvPr>
        </p:nvGraphicFramePr>
        <p:xfrm>
          <a:off x="447676" y="914403"/>
          <a:ext cx="4223173" cy="3629440"/>
        </p:xfrm>
        <a:graphic>
          <a:graphicData uri="http://schemas.openxmlformats.org/drawingml/2006/table">
            <a:tbl>
              <a:tblPr firstRow="1" bandRow="1">
                <a:tableStyleId>{073A0DAA-6AF3-43AB-8588-CEC1D06C72B9}</a:tableStyleId>
              </a:tblPr>
              <a:tblGrid>
                <a:gridCol w="4223173">
                  <a:extLst>
                    <a:ext uri="{9D8B030D-6E8A-4147-A177-3AD203B41FA5}">
                      <a16:colId xmlns:a16="http://schemas.microsoft.com/office/drawing/2014/main" val="4079904031"/>
                    </a:ext>
                  </a:extLst>
                </a:gridCol>
              </a:tblGrid>
              <a:tr h="300638">
                <a:tc>
                  <a:txBody>
                    <a:bodyPr/>
                    <a:lstStyle/>
                    <a:p>
                      <a:pPr algn="ctr"/>
                      <a:r>
                        <a:rPr lang="en-US" sz="1200">
                          <a:solidFill>
                            <a:schemeClr val="bg1"/>
                          </a:solidFill>
                        </a:rPr>
                        <a:t>Market trends and drivers</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12700" cap="flat" cmpd="sng" algn="ctr">
                      <a:solidFill>
                        <a:srgbClr val="007E3A"/>
                      </a:solidFill>
                      <a:prstDash val="solid"/>
                      <a:round/>
                      <a:headEnd type="none" w="med" len="med"/>
                      <a:tailEnd type="none" w="med" len="med"/>
                    </a:lnT>
                    <a:lnB w="12700" cap="flat" cmpd="sng" algn="ctr">
                      <a:solidFill>
                        <a:srgbClr val="007E3A"/>
                      </a:solidFill>
                      <a:prstDash val="solid"/>
                      <a:round/>
                      <a:headEnd type="none" w="med" len="med"/>
                      <a:tailEnd type="none" w="med" len="med"/>
                    </a:lnB>
                    <a:solidFill>
                      <a:srgbClr val="007E3A"/>
                    </a:solidFill>
                  </a:tcPr>
                </a:tc>
                <a:extLst>
                  <a:ext uri="{0D108BD9-81ED-4DB2-BD59-A6C34878D82A}">
                    <a16:rowId xmlns:a16="http://schemas.microsoft.com/office/drawing/2014/main" val="4253180625"/>
                  </a:ext>
                </a:extLst>
              </a:tr>
              <a:tr h="398106">
                <a:tc>
                  <a:txBody>
                    <a:bodyPr/>
                    <a:lstStyle/>
                    <a:p>
                      <a:pPr marL="60325" indent="0">
                        <a:lnSpc>
                          <a:spcPct val="100000"/>
                        </a:lnSpc>
                        <a:buClr>
                          <a:srgbClr val="007E3A"/>
                        </a:buClr>
                        <a:buFont typeface="Wingdings" pitchFamily="2" charset="2"/>
                        <a:buNone/>
                      </a:pPr>
                      <a:r>
                        <a:rPr lang="en-US" sz="800"/>
                        <a:t>The global electric scooter and motorcycle market is projected to grow from 861 thousand units in 2020 to 5,948 thousand units by 2027, at a CAGR of 31.8%</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12700" cap="flat" cmpd="sng" algn="ctr">
                      <a:solidFill>
                        <a:srgbClr val="007E3A"/>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34910632"/>
                  </a:ext>
                </a:extLst>
              </a:tr>
              <a:tr h="355768">
                <a:tc>
                  <a:txBody>
                    <a:bodyPr/>
                    <a:lstStyle/>
                    <a:p>
                      <a:pPr marL="60325" marR="0" lvl="0" indent="0" algn="l" defTabSz="914400" rtl="0" eaLnBrk="1" fontAlgn="auto" latinLnBrk="0" hangingPunct="1">
                        <a:lnSpc>
                          <a:spcPct val="100000"/>
                        </a:lnSpc>
                        <a:spcBef>
                          <a:spcPts val="0"/>
                        </a:spcBef>
                        <a:spcAft>
                          <a:spcPts val="0"/>
                        </a:spcAft>
                        <a:buClr>
                          <a:srgbClr val="007E3A"/>
                        </a:buClr>
                        <a:buSzTx/>
                        <a:buFont typeface="Wingdings" pitchFamily="2" charset="2"/>
                        <a:buNone/>
                        <a:tabLst/>
                        <a:defRPr/>
                      </a:pPr>
                      <a:r>
                        <a:rPr lang="en-US" sz="800"/>
                        <a:t>The electric three-wheeler market is expected to grow from $28.90 billion in 2020 to $32.65 billion in 2027</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7F7F7F">
                        <a:alpha val="21961"/>
                      </a:srgbClr>
                    </a:solidFill>
                  </a:tcPr>
                </a:tc>
                <a:extLst>
                  <a:ext uri="{0D108BD9-81ED-4DB2-BD59-A6C34878D82A}">
                    <a16:rowId xmlns:a16="http://schemas.microsoft.com/office/drawing/2014/main" val="347179252"/>
                  </a:ext>
                </a:extLst>
              </a:tr>
              <a:tr h="485138">
                <a:tc>
                  <a:txBody>
                    <a:bodyPr/>
                    <a:lstStyle/>
                    <a:p>
                      <a:pPr marL="60325" marR="0" lvl="0" indent="0" algn="l" defTabSz="914400" rtl="0" eaLnBrk="1" fontAlgn="auto" latinLnBrk="0" hangingPunct="1">
                        <a:lnSpc>
                          <a:spcPct val="100000"/>
                        </a:lnSpc>
                        <a:spcBef>
                          <a:spcPts val="0"/>
                        </a:spcBef>
                        <a:spcAft>
                          <a:spcPts val="0"/>
                        </a:spcAft>
                        <a:buClr>
                          <a:srgbClr val="007E3A"/>
                        </a:buClr>
                        <a:buSzTx/>
                        <a:buFont typeface="Wingdings" pitchFamily="2" charset="2"/>
                        <a:buNone/>
                        <a:tabLst/>
                        <a:defRPr/>
                      </a:pPr>
                      <a:r>
                        <a:rPr lang="en-US" sz="800"/>
                        <a:t>The global electric two-/three-wheeler Li-ion battery pack market has shown double-digit growth. The limited life cycle and usable capacity are likely to shift the focus from lead acid batteries to lithium-ion batteries</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5218232"/>
                  </a:ext>
                </a:extLst>
              </a:tr>
              <a:tr h="401163">
                <a:tc>
                  <a:txBody>
                    <a:bodyPr/>
                    <a:lstStyle/>
                    <a:p>
                      <a:pPr marL="60325" marR="0" lvl="0" indent="0" algn="l" defTabSz="914400" rtl="0" eaLnBrk="1" fontAlgn="auto" latinLnBrk="0" hangingPunct="1">
                        <a:lnSpc>
                          <a:spcPct val="100000"/>
                        </a:lnSpc>
                        <a:spcBef>
                          <a:spcPts val="0"/>
                        </a:spcBef>
                        <a:spcAft>
                          <a:spcPts val="0"/>
                        </a:spcAft>
                        <a:buClr>
                          <a:srgbClr val="007E3A"/>
                        </a:buClr>
                        <a:buSzTx/>
                        <a:buFont typeface="Wingdings" pitchFamily="2" charset="2"/>
                        <a:buNone/>
                        <a:tabLst/>
                        <a:defRPr/>
                      </a:pPr>
                      <a:r>
                        <a:rPr lang="en-US" sz="800"/>
                        <a:t>Li-ion batteries are lightweight, which helps maintain the energy to weight ratio of</a:t>
                      </a:r>
                      <a:br>
                        <a:rPr lang="en-US" sz="800"/>
                      </a:br>
                      <a:r>
                        <a:rPr lang="en-US" sz="800"/>
                        <a:t>the vehicle</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7F7F7F">
                        <a:alpha val="21961"/>
                      </a:srgbClr>
                    </a:solidFill>
                  </a:tcPr>
                </a:tc>
                <a:extLst>
                  <a:ext uri="{0D108BD9-81ED-4DB2-BD59-A6C34878D82A}">
                    <a16:rowId xmlns:a16="http://schemas.microsoft.com/office/drawing/2014/main" val="456786068"/>
                  </a:ext>
                </a:extLst>
              </a:tr>
              <a:tr h="401163">
                <a:tc>
                  <a:txBody>
                    <a:bodyPr/>
                    <a:lstStyle/>
                    <a:p>
                      <a:pPr marL="60325" marR="0" lvl="0" indent="0" algn="l" defTabSz="914400" rtl="0" eaLnBrk="1" fontAlgn="auto" latinLnBrk="0" hangingPunct="1">
                        <a:lnSpc>
                          <a:spcPct val="100000"/>
                        </a:lnSpc>
                        <a:spcBef>
                          <a:spcPts val="0"/>
                        </a:spcBef>
                        <a:spcAft>
                          <a:spcPts val="0"/>
                        </a:spcAft>
                        <a:buClr>
                          <a:srgbClr val="007E3A"/>
                        </a:buClr>
                        <a:buSzTx/>
                        <a:buFont typeface="Wingdings" pitchFamily="2" charset="2"/>
                        <a:buNone/>
                        <a:tabLst/>
                        <a:defRPr/>
                      </a:pPr>
                      <a:r>
                        <a:rPr lang="en-US" sz="800"/>
                        <a:t>48-volt battery packs comprise the largest share; higher-end models also come with 60-volt and 72-volt battery packs</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73889245"/>
                  </a:ext>
                </a:extLst>
              </a:tr>
              <a:tr h="401163">
                <a:tc>
                  <a:txBody>
                    <a:bodyPr/>
                    <a:lstStyle/>
                    <a:p>
                      <a:pPr marL="60325" marR="0" lvl="0" indent="0" algn="l" defTabSz="914400" rtl="0" eaLnBrk="1" fontAlgn="auto" latinLnBrk="0" hangingPunct="1">
                        <a:lnSpc>
                          <a:spcPct val="100000"/>
                        </a:lnSpc>
                        <a:spcBef>
                          <a:spcPts val="0"/>
                        </a:spcBef>
                        <a:spcAft>
                          <a:spcPts val="0"/>
                        </a:spcAft>
                        <a:buClr>
                          <a:srgbClr val="007E3A"/>
                        </a:buClr>
                        <a:buSzTx/>
                        <a:buFont typeface="Wingdings" pitchFamily="2" charset="2"/>
                        <a:buNone/>
                        <a:tabLst/>
                        <a:defRPr/>
                      </a:pPr>
                      <a:r>
                        <a:rPr lang="en-US" sz="800"/>
                        <a:t>Asia Pacific is expected to be the largest market. China spent approximately </a:t>
                      </a:r>
                      <a:r>
                        <a:rPr lang="en-IN" sz="800" kern="1200">
                          <a:solidFill>
                            <a:schemeClr val="dk1"/>
                          </a:solidFill>
                          <a:latin typeface="+mn-lt"/>
                          <a:ea typeface="+mn-ea"/>
                          <a:cs typeface="+mn-cs"/>
                        </a:rPr>
                        <a:t>$2.4 billion by</a:t>
                      </a:r>
                      <a:r>
                        <a:rPr lang="en-US" sz="800"/>
                        <a:t> till 2020 to improve </a:t>
                      </a:r>
                      <a:r>
                        <a:rPr lang="en-IN" sz="800" kern="1200">
                          <a:solidFill>
                            <a:schemeClr val="dk1"/>
                          </a:solidFill>
                          <a:latin typeface="+mn-lt"/>
                          <a:ea typeface="+mn-ea"/>
                          <a:cs typeface="+mn-cs"/>
                        </a:rPr>
                        <a:t>its charging facility infrastructure</a:t>
                      </a:r>
                      <a:endParaRPr lang="en-US" sz="800"/>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7F7F7F">
                        <a:alpha val="21961"/>
                      </a:srgbClr>
                    </a:solidFill>
                  </a:tcPr>
                </a:tc>
                <a:extLst>
                  <a:ext uri="{0D108BD9-81ED-4DB2-BD59-A6C34878D82A}">
                    <a16:rowId xmlns:a16="http://schemas.microsoft.com/office/drawing/2014/main" val="1367365125"/>
                  </a:ext>
                </a:extLst>
              </a:tr>
              <a:tr h="485138">
                <a:tc>
                  <a:txBody>
                    <a:bodyPr/>
                    <a:lstStyle/>
                    <a:p>
                      <a:pPr marL="60325" marR="0" lvl="0" indent="0" algn="l" defTabSz="914400" rtl="0" eaLnBrk="1" fontAlgn="auto" latinLnBrk="0" hangingPunct="1">
                        <a:lnSpc>
                          <a:spcPct val="100000"/>
                        </a:lnSpc>
                        <a:spcBef>
                          <a:spcPts val="0"/>
                        </a:spcBef>
                        <a:spcAft>
                          <a:spcPts val="0"/>
                        </a:spcAft>
                        <a:buClr>
                          <a:srgbClr val="007E3A"/>
                        </a:buClr>
                        <a:buSzTx/>
                        <a:buFont typeface="Wingdings" pitchFamily="2" charset="2"/>
                        <a:buNone/>
                        <a:tabLst/>
                        <a:defRPr/>
                      </a:pPr>
                      <a:r>
                        <a:rPr lang="en-US" sz="800"/>
                        <a:t>The Indian government has undertaken initiatives such as FAME-II, offering subsidies and tax exemptions to buyers to promote electric two-/three-wheelers</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86028052"/>
                  </a:ext>
                </a:extLst>
              </a:tr>
              <a:tr h="401163">
                <a:tc>
                  <a:txBody>
                    <a:bodyPr/>
                    <a:lstStyle/>
                    <a:p>
                      <a:pPr marL="60325" marR="0" lvl="0" indent="0" algn="l" defTabSz="914400" rtl="0" eaLnBrk="1" fontAlgn="auto" latinLnBrk="0" hangingPunct="1">
                        <a:lnSpc>
                          <a:spcPct val="100000"/>
                        </a:lnSpc>
                        <a:spcBef>
                          <a:spcPts val="0"/>
                        </a:spcBef>
                        <a:spcAft>
                          <a:spcPts val="0"/>
                        </a:spcAft>
                        <a:buClr>
                          <a:srgbClr val="007E3A"/>
                        </a:buClr>
                        <a:buSzTx/>
                        <a:buFont typeface="Wingdings" pitchFamily="2" charset="2"/>
                        <a:buNone/>
                        <a:tabLst/>
                        <a:defRPr/>
                      </a:pPr>
                      <a:r>
                        <a:rPr lang="en-US" sz="800" baseline="0"/>
                        <a:t>27 European countries have imposed taxes on carbon dioxide emissions related</a:t>
                      </a:r>
                      <a:br>
                        <a:rPr lang="en-US" sz="800" baseline="0"/>
                      </a:br>
                      <a:r>
                        <a:rPr lang="en-US" sz="800" baseline="0"/>
                        <a:t>to vehicles</a:t>
                      </a:r>
                      <a:endParaRPr lang="en-US" sz="800"/>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rgbClr val="007E3A"/>
                      </a:solidFill>
                      <a:prstDash val="solid"/>
                      <a:round/>
                      <a:headEnd type="none" w="med" len="med"/>
                      <a:tailEnd type="none" w="med" len="med"/>
                    </a:lnB>
                    <a:solidFill>
                      <a:srgbClr val="7F7F7F">
                        <a:alpha val="21961"/>
                      </a:srgbClr>
                    </a:solidFill>
                  </a:tcPr>
                </a:tc>
                <a:extLst>
                  <a:ext uri="{0D108BD9-81ED-4DB2-BD59-A6C34878D82A}">
                    <a16:rowId xmlns:a16="http://schemas.microsoft.com/office/drawing/2014/main" val="211383408"/>
                  </a:ext>
                </a:extLst>
              </a:tr>
            </a:tbl>
          </a:graphicData>
        </a:graphic>
      </p:graphicFrame>
      <p:sp>
        <p:nvSpPr>
          <p:cNvPr id="5" name="Rectangle 4">
            <a:extLst>
              <a:ext uri="{FF2B5EF4-FFF2-40B4-BE49-F238E27FC236}">
                <a16:creationId xmlns:a16="http://schemas.microsoft.com/office/drawing/2014/main" id="{082B719E-6BD3-4A86-95D1-EAA1C14764FA}"/>
              </a:ext>
            </a:extLst>
          </p:cNvPr>
          <p:cNvSpPr/>
          <p:nvPr/>
        </p:nvSpPr>
        <p:spPr>
          <a:xfrm>
            <a:off x="4677776" y="4540811"/>
            <a:ext cx="4029496" cy="200055"/>
          </a:xfrm>
          <a:prstGeom prst="rect">
            <a:avLst/>
          </a:prstGeom>
        </p:spPr>
        <p:txBody>
          <a:bodyPr wrap="square">
            <a:spAutoFit/>
          </a:bodyPr>
          <a:lstStyle/>
          <a:p>
            <a:r>
              <a:rPr lang="en-US" sz="700" i="1">
                <a:solidFill>
                  <a:srgbClr val="77787B"/>
                </a:solidFill>
              </a:rPr>
              <a:t>Source</a:t>
            </a:r>
            <a:r>
              <a:rPr lang="en-US" sz="700" b="1" i="1">
                <a:solidFill>
                  <a:srgbClr val="77787B"/>
                </a:solidFill>
              </a:rPr>
              <a:t>: </a:t>
            </a:r>
            <a:r>
              <a:rPr lang="en-US" sz="700" i="1">
                <a:solidFill>
                  <a:srgbClr val="77787B"/>
                </a:solidFill>
                <a:hlinkClick r:id="rId3"/>
              </a:rPr>
              <a:t>Data Bridge</a:t>
            </a:r>
            <a:r>
              <a:rPr lang="en-US" sz="700" i="1">
                <a:solidFill>
                  <a:srgbClr val="77787B"/>
                </a:solidFill>
              </a:rPr>
              <a:t>, </a:t>
            </a:r>
            <a:r>
              <a:rPr lang="en-US" sz="700" i="1" err="1">
                <a:solidFill>
                  <a:srgbClr val="77787B"/>
                </a:solidFill>
                <a:hlinkClick r:id="rId4"/>
              </a:rPr>
              <a:t>MarketsandMarkets</a:t>
            </a:r>
            <a:r>
              <a:rPr lang="en-US" sz="700" i="1">
                <a:solidFill>
                  <a:srgbClr val="77787B"/>
                </a:solidFill>
              </a:rPr>
              <a:t>, </a:t>
            </a:r>
            <a:r>
              <a:rPr lang="en-US" sz="700" i="1">
                <a:solidFill>
                  <a:srgbClr val="77787B"/>
                </a:solidFill>
                <a:hlinkClick r:id="rId5"/>
              </a:rPr>
              <a:t>Expert Market Research</a:t>
            </a:r>
            <a:r>
              <a:rPr lang="en-US" sz="700" i="1">
                <a:solidFill>
                  <a:srgbClr val="77787B"/>
                </a:solidFill>
              </a:rPr>
              <a:t>, </a:t>
            </a:r>
            <a:r>
              <a:rPr lang="en-US" sz="700" i="1">
                <a:solidFill>
                  <a:srgbClr val="77787B"/>
                </a:solidFill>
                <a:hlinkClick r:id="rId6"/>
              </a:rPr>
              <a:t>Fortune Business Insights</a:t>
            </a:r>
            <a:endParaRPr lang="en-US" sz="700" i="1">
              <a:solidFill>
                <a:srgbClr val="77787B"/>
              </a:solidFill>
            </a:endParaRPr>
          </a:p>
        </p:txBody>
      </p:sp>
      <p:grpSp>
        <p:nvGrpSpPr>
          <p:cNvPr id="6" name="Group 5">
            <a:extLst>
              <a:ext uri="{FF2B5EF4-FFF2-40B4-BE49-F238E27FC236}">
                <a16:creationId xmlns:a16="http://schemas.microsoft.com/office/drawing/2014/main" id="{F01724A0-3FE9-4989-A941-6E7913AB9559}"/>
              </a:ext>
            </a:extLst>
          </p:cNvPr>
          <p:cNvGrpSpPr/>
          <p:nvPr/>
        </p:nvGrpSpPr>
        <p:grpSpPr>
          <a:xfrm>
            <a:off x="4789480" y="914400"/>
            <a:ext cx="3897321" cy="3629439"/>
            <a:chOff x="3657601" y="914400"/>
            <a:chExt cx="4516530" cy="3706047"/>
          </a:xfrm>
        </p:grpSpPr>
        <p:sp>
          <p:nvSpPr>
            <p:cNvPr id="7" name="Rectangle 6">
              <a:extLst>
                <a:ext uri="{FF2B5EF4-FFF2-40B4-BE49-F238E27FC236}">
                  <a16:creationId xmlns:a16="http://schemas.microsoft.com/office/drawing/2014/main" id="{7532AF26-AFBA-4655-AFB5-7E0579CC760E}"/>
                </a:ext>
              </a:extLst>
            </p:cNvPr>
            <p:cNvSpPr/>
            <p:nvPr/>
          </p:nvSpPr>
          <p:spPr>
            <a:xfrm>
              <a:off x="3657602" y="914400"/>
              <a:ext cx="4516529" cy="3706047"/>
            </a:xfrm>
            <a:prstGeom prst="rect">
              <a:avLst/>
            </a:prstGeom>
            <a:noFill/>
            <a:ln w="12700">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D9FED5A-A264-41D6-9C00-07E9406E10B2}"/>
                </a:ext>
              </a:extLst>
            </p:cNvPr>
            <p:cNvSpPr/>
            <p:nvPr/>
          </p:nvSpPr>
          <p:spPr>
            <a:xfrm>
              <a:off x="3657601" y="914400"/>
              <a:ext cx="4516529" cy="319146"/>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bg1"/>
                  </a:solidFill>
                </a:rPr>
                <a:t>Rapid growth for electric two-wheeler </a:t>
              </a:r>
              <a:endParaRPr lang="en-US"/>
            </a:p>
          </p:txBody>
        </p:sp>
      </p:grpSp>
      <p:graphicFrame>
        <p:nvGraphicFramePr>
          <p:cNvPr id="9" name="Chart 8">
            <a:extLst>
              <a:ext uri="{FF2B5EF4-FFF2-40B4-BE49-F238E27FC236}">
                <a16:creationId xmlns:a16="http://schemas.microsoft.com/office/drawing/2014/main" id="{3EE4F608-DE06-463C-AC75-E08863957BA5}"/>
              </a:ext>
            </a:extLst>
          </p:cNvPr>
          <p:cNvGraphicFramePr>
            <a:graphicFrameLocks/>
          </p:cNvGraphicFramePr>
          <p:nvPr>
            <p:extLst>
              <p:ext uri="{D42A27DB-BD31-4B8C-83A1-F6EECF244321}">
                <p14:modId xmlns:p14="http://schemas.microsoft.com/office/powerpoint/2010/main" val="2348856402"/>
              </p:ext>
            </p:extLst>
          </p:nvPr>
        </p:nvGraphicFramePr>
        <p:xfrm>
          <a:off x="4775937" y="1740574"/>
          <a:ext cx="3920387" cy="2076353"/>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567690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95EDC-5A24-4DD2-AA64-1CD11591850A}"/>
              </a:ext>
            </a:extLst>
          </p:cNvPr>
          <p:cNvSpPr>
            <a:spLocks noGrp="1"/>
          </p:cNvSpPr>
          <p:nvPr>
            <p:ph type="title"/>
          </p:nvPr>
        </p:nvSpPr>
        <p:spPr/>
        <p:txBody>
          <a:bodyPr>
            <a:noAutofit/>
          </a:bodyPr>
          <a:lstStyle/>
          <a:p>
            <a:r>
              <a:rPr lang="en-US"/>
              <a:t>Electric two- &amp; three-wheeler system architecture</a:t>
            </a:r>
            <a:endParaRPr lang="en-IN"/>
          </a:p>
        </p:txBody>
      </p:sp>
      <p:pic>
        <p:nvPicPr>
          <p:cNvPr id="4" name="Picture 3" descr="A picture containing text, green, screenshot&#10;&#10;Description automatically generated">
            <a:extLst>
              <a:ext uri="{FF2B5EF4-FFF2-40B4-BE49-F238E27FC236}">
                <a16:creationId xmlns:a16="http://schemas.microsoft.com/office/drawing/2014/main" id="{FB6F588D-F758-4968-A44E-2978DD26EF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0999" y="935325"/>
            <a:ext cx="6749295" cy="3845026"/>
          </a:xfrm>
          <a:prstGeom prst="rect">
            <a:avLst/>
          </a:prstGeom>
        </p:spPr>
      </p:pic>
    </p:spTree>
    <p:extLst>
      <p:ext uri="{BB962C8B-B14F-4D97-AF65-F5344CB8AC3E}">
        <p14:creationId xmlns:p14="http://schemas.microsoft.com/office/powerpoint/2010/main" val="892001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59E1575A-AC38-443D-B416-6CC3746AF550}"/>
              </a:ext>
            </a:extLst>
          </p:cNvPr>
          <p:cNvPicPr>
            <a:picLocks noChangeAspect="1"/>
          </p:cNvPicPr>
          <p:nvPr/>
        </p:nvPicPr>
        <p:blipFill>
          <a:blip r:embed="rId2"/>
          <a:stretch>
            <a:fillRect/>
          </a:stretch>
        </p:blipFill>
        <p:spPr>
          <a:xfrm>
            <a:off x="2716711" y="1369665"/>
            <a:ext cx="3440436" cy="2293622"/>
          </a:xfrm>
          <a:prstGeom prst="rect">
            <a:avLst/>
          </a:prstGeom>
        </p:spPr>
      </p:pic>
      <p:sp>
        <p:nvSpPr>
          <p:cNvPr id="40" name="Rectangle 39">
            <a:extLst>
              <a:ext uri="{FF2B5EF4-FFF2-40B4-BE49-F238E27FC236}">
                <a16:creationId xmlns:a16="http://schemas.microsoft.com/office/drawing/2014/main" id="{F08098BD-754D-4F48-AB08-D7D070E5336E}"/>
              </a:ext>
            </a:extLst>
          </p:cNvPr>
          <p:cNvSpPr/>
          <p:nvPr/>
        </p:nvSpPr>
        <p:spPr>
          <a:xfrm>
            <a:off x="6157147" y="857698"/>
            <a:ext cx="2650290" cy="175609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6EA62782-BDF0-4B11-A0F7-1202DBEAD843}"/>
              </a:ext>
            </a:extLst>
          </p:cNvPr>
          <p:cNvSpPr/>
          <p:nvPr/>
        </p:nvSpPr>
        <p:spPr>
          <a:xfrm>
            <a:off x="453128" y="857698"/>
            <a:ext cx="2650290" cy="262255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5E31454F-1AF3-4284-85F8-BF37957E717E}"/>
              </a:ext>
            </a:extLst>
          </p:cNvPr>
          <p:cNvSpPr/>
          <p:nvPr/>
        </p:nvSpPr>
        <p:spPr>
          <a:xfrm>
            <a:off x="6221670" y="1050072"/>
            <a:ext cx="2516400" cy="716508"/>
          </a:xfrm>
          <a:prstGeom prst="rect">
            <a:avLst/>
          </a:prstGeom>
          <a:solidFill>
            <a:schemeClr val="bg1"/>
          </a:solidFill>
          <a:ln w="635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600"/>
              </a:spcAft>
              <a:tabLst>
                <a:tab pos="1828800" algn="l"/>
              </a:tabLst>
            </a:pPr>
            <a:r>
              <a:rPr lang="en-US" sz="1200" b="1">
                <a:solidFill>
                  <a:srgbClr val="000000"/>
                </a:solidFill>
                <a:ea typeface="ＭＳ Ｐゴシック" charset="-128"/>
              </a:rPr>
              <a:t>Lighting</a:t>
            </a:r>
          </a:p>
          <a:p>
            <a:pPr lvl="0"/>
            <a:r>
              <a:rPr lang="en-US" sz="1000">
                <a:solidFill>
                  <a:srgbClr val="007E3A"/>
                </a:solidFill>
                <a:ea typeface="ＭＳ Ｐゴシック" charset="-128"/>
                <a:sym typeface="Wingdings" panose="05000000000000000000" pitchFamily="2" charset="2"/>
              </a:rPr>
              <a:t></a:t>
            </a:r>
            <a:r>
              <a:rPr lang="en-US" sz="1000">
                <a:solidFill>
                  <a:srgbClr val="000000"/>
                </a:solidFill>
                <a:ea typeface="ＭＳ Ｐゴシック" charset="-128"/>
                <a:sym typeface="Wingdings" panose="05000000000000000000" pitchFamily="2" charset="2"/>
              </a:rPr>
              <a:t>  </a:t>
            </a:r>
            <a:r>
              <a:rPr lang="en-US" sz="1000">
                <a:solidFill>
                  <a:srgbClr val="000000"/>
                </a:solidFill>
                <a:ea typeface="ＭＳ Ｐゴシック" charset="-128"/>
              </a:rPr>
              <a:t>TVS Diode</a:t>
            </a:r>
          </a:p>
          <a:p>
            <a:pPr lvl="0"/>
            <a:r>
              <a:rPr lang="en-US" sz="1000">
                <a:solidFill>
                  <a:srgbClr val="007E3A"/>
                </a:solidFill>
                <a:latin typeface="Arial" pitchFamily="34" charset="0"/>
                <a:ea typeface="ＭＳ Ｐゴシック" charset="-128"/>
                <a:sym typeface="Wingdings" panose="05000000000000000000" pitchFamily="2" charset="2"/>
              </a:rPr>
              <a:t></a:t>
            </a:r>
            <a:r>
              <a:rPr lang="en-US" sz="1000">
                <a:solidFill>
                  <a:srgbClr val="000000"/>
                </a:solidFill>
                <a:latin typeface="Arial" pitchFamily="34" charset="0"/>
                <a:ea typeface="ＭＳ Ｐゴシック" charset="-128"/>
                <a:sym typeface="Wingdings" panose="05000000000000000000" pitchFamily="2" charset="2"/>
              </a:rPr>
              <a:t>  </a:t>
            </a:r>
            <a:r>
              <a:rPr lang="en-US" sz="1000">
                <a:solidFill>
                  <a:srgbClr val="000000"/>
                </a:solidFill>
                <a:ea typeface="ＭＳ Ｐゴシック" charset="-128"/>
              </a:rPr>
              <a:t>MOV</a:t>
            </a:r>
          </a:p>
        </p:txBody>
      </p:sp>
      <p:sp>
        <p:nvSpPr>
          <p:cNvPr id="44" name="Rectangle 43">
            <a:extLst>
              <a:ext uri="{FF2B5EF4-FFF2-40B4-BE49-F238E27FC236}">
                <a16:creationId xmlns:a16="http://schemas.microsoft.com/office/drawing/2014/main" id="{13102A71-E371-449E-9139-9319BA547FF3}"/>
              </a:ext>
            </a:extLst>
          </p:cNvPr>
          <p:cNvSpPr/>
          <p:nvPr/>
        </p:nvSpPr>
        <p:spPr>
          <a:xfrm>
            <a:off x="520932" y="1847047"/>
            <a:ext cx="2516400" cy="716508"/>
          </a:xfrm>
          <a:prstGeom prst="rect">
            <a:avLst/>
          </a:prstGeom>
          <a:solidFill>
            <a:schemeClr val="bg1"/>
          </a:solidFill>
          <a:ln w="635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300"/>
              </a:spcAft>
              <a:tabLst>
                <a:tab pos="1714500" algn="l"/>
                <a:tab pos="1943100" algn="l"/>
              </a:tabLst>
            </a:pPr>
            <a:r>
              <a:rPr lang="en-US" sz="1200" b="1">
                <a:solidFill>
                  <a:srgbClr val="000000"/>
                </a:solidFill>
                <a:ea typeface="ＭＳ Ｐゴシック" charset="-128"/>
              </a:rPr>
              <a:t>Cluster</a:t>
            </a:r>
          </a:p>
          <a:p>
            <a:pPr lvl="0">
              <a:spcAft>
                <a:spcPts val="300"/>
              </a:spcAft>
            </a:pPr>
            <a:r>
              <a:rPr lang="en-US" sz="1000">
                <a:solidFill>
                  <a:srgbClr val="007E3A"/>
                </a:solidFill>
                <a:ea typeface="ＭＳ Ｐゴシック" charset="-128"/>
                <a:sym typeface="Wingdings" panose="05000000000000000000" pitchFamily="2" charset="2"/>
              </a:rPr>
              <a:t></a:t>
            </a:r>
            <a:r>
              <a:rPr lang="en-US" sz="1000">
                <a:solidFill>
                  <a:srgbClr val="000000"/>
                </a:solidFill>
                <a:ea typeface="ＭＳ Ｐゴシック" charset="-128"/>
                <a:sym typeface="Wingdings" panose="05000000000000000000" pitchFamily="2" charset="2"/>
              </a:rPr>
              <a:t>  </a:t>
            </a:r>
            <a:r>
              <a:rPr lang="en-US" sz="1000">
                <a:solidFill>
                  <a:srgbClr val="000000"/>
                </a:solidFill>
                <a:ea typeface="ＭＳ Ｐゴシック" charset="-128"/>
              </a:rPr>
              <a:t>TVS Diode</a:t>
            </a:r>
          </a:p>
          <a:p>
            <a:pPr lvl="0"/>
            <a:r>
              <a:rPr lang="en-US" sz="1000">
                <a:solidFill>
                  <a:srgbClr val="007E3A"/>
                </a:solidFill>
                <a:latin typeface="Arial" pitchFamily="34" charset="0"/>
                <a:ea typeface="ＭＳ Ｐゴシック" charset="-128"/>
                <a:sym typeface="Wingdings" panose="05000000000000000000" pitchFamily="2" charset="2"/>
              </a:rPr>
              <a:t></a:t>
            </a:r>
            <a:r>
              <a:rPr lang="en-US" sz="1000">
                <a:solidFill>
                  <a:srgbClr val="000000"/>
                </a:solidFill>
                <a:latin typeface="Arial" pitchFamily="34" charset="0"/>
                <a:ea typeface="ＭＳ Ｐゴシック" charset="-128"/>
                <a:sym typeface="Wingdings" panose="05000000000000000000" pitchFamily="2" charset="2"/>
              </a:rPr>
              <a:t>  </a:t>
            </a:r>
            <a:r>
              <a:rPr lang="en-US" sz="1000">
                <a:solidFill>
                  <a:srgbClr val="000000"/>
                </a:solidFill>
                <a:ea typeface="ＭＳ Ｐゴシック" charset="-128"/>
              </a:rPr>
              <a:t>PPTC</a:t>
            </a:r>
          </a:p>
        </p:txBody>
      </p:sp>
      <p:sp>
        <p:nvSpPr>
          <p:cNvPr id="56" name="Rectangle 55">
            <a:extLst>
              <a:ext uri="{FF2B5EF4-FFF2-40B4-BE49-F238E27FC236}">
                <a16:creationId xmlns:a16="http://schemas.microsoft.com/office/drawing/2014/main" id="{79A6844D-1D32-4B18-AFBA-0B2559939153}"/>
              </a:ext>
            </a:extLst>
          </p:cNvPr>
          <p:cNvSpPr/>
          <p:nvPr/>
        </p:nvSpPr>
        <p:spPr>
          <a:xfrm>
            <a:off x="520932" y="3536523"/>
            <a:ext cx="2516400" cy="1056579"/>
          </a:xfrm>
          <a:prstGeom prst="rect">
            <a:avLst/>
          </a:prstGeom>
          <a:solidFill>
            <a:schemeClr val="bg1"/>
          </a:solidFill>
          <a:ln w="635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300"/>
              </a:spcAft>
              <a:tabLst>
                <a:tab pos="1543050" algn="l"/>
                <a:tab pos="1714500" algn="l"/>
                <a:tab pos="1885950" algn="l"/>
              </a:tabLst>
            </a:pPr>
            <a:r>
              <a:rPr lang="en-US" sz="1200" b="1">
                <a:solidFill>
                  <a:srgbClr val="000000"/>
                </a:solidFill>
                <a:ea typeface="ＭＳ Ｐゴシック" charset="-128"/>
              </a:rPr>
              <a:t>ECU/motor drive</a:t>
            </a:r>
          </a:p>
          <a:p>
            <a:pPr lvl="0"/>
            <a:r>
              <a:rPr lang="en-US" sz="1000">
                <a:solidFill>
                  <a:srgbClr val="007E3A"/>
                </a:solidFill>
                <a:ea typeface="ＭＳ Ｐゴシック" charset="-128"/>
                <a:sym typeface="Wingdings" panose="05000000000000000000" pitchFamily="2" charset="2"/>
              </a:rPr>
              <a:t></a:t>
            </a:r>
            <a:r>
              <a:rPr lang="en-US" sz="1000">
                <a:solidFill>
                  <a:srgbClr val="000000"/>
                </a:solidFill>
                <a:ea typeface="ＭＳ Ｐゴシック" charset="-128"/>
                <a:sym typeface="Wingdings" panose="05000000000000000000" pitchFamily="2" charset="2"/>
              </a:rPr>
              <a:t>  </a:t>
            </a:r>
            <a:r>
              <a:rPr lang="en-US" sz="1000">
                <a:solidFill>
                  <a:srgbClr val="000000"/>
                </a:solidFill>
                <a:ea typeface="ＭＳ Ｐゴシック" charset="-128"/>
              </a:rPr>
              <a:t>TVS Diode</a:t>
            </a:r>
          </a:p>
          <a:p>
            <a:pPr marL="171450" lvl="0" indent="-171450">
              <a:buClr>
                <a:srgbClr val="007E3A"/>
              </a:buClr>
              <a:buFont typeface="Wingdings" panose="05000000000000000000" pitchFamily="2" charset="2"/>
              <a:buChar char="l"/>
            </a:pPr>
            <a:r>
              <a:rPr lang="en-US" sz="1000">
                <a:solidFill>
                  <a:srgbClr val="000000"/>
                </a:solidFill>
                <a:latin typeface="Arial" pitchFamily="34" charset="0"/>
                <a:ea typeface="ＭＳ Ｐゴシック" charset="-128"/>
                <a:sym typeface="Wingdings" panose="05000000000000000000" pitchFamily="2" charset="2"/>
              </a:rPr>
              <a:t>MOSFET</a:t>
            </a:r>
          </a:p>
          <a:p>
            <a:pPr marL="171450" lvl="0" indent="-171450">
              <a:buClr>
                <a:srgbClr val="007E3A"/>
              </a:buClr>
              <a:buFont typeface="Wingdings" panose="05000000000000000000" pitchFamily="2" charset="2"/>
              <a:buChar char="l"/>
            </a:pPr>
            <a:r>
              <a:rPr lang="en-US" sz="1000">
                <a:solidFill>
                  <a:srgbClr val="000000"/>
                </a:solidFill>
                <a:ea typeface="ＭＳ Ｐゴシック" charset="-128"/>
              </a:rPr>
              <a:t>Rectifier Diode</a:t>
            </a:r>
          </a:p>
          <a:p>
            <a:pPr marL="171450" lvl="0" indent="-171450">
              <a:buClr>
                <a:srgbClr val="007E3A"/>
              </a:buClr>
              <a:buFont typeface="Wingdings" panose="05000000000000000000" pitchFamily="2" charset="2"/>
              <a:buChar char="l"/>
            </a:pPr>
            <a:r>
              <a:rPr lang="en-US" sz="1000">
                <a:solidFill>
                  <a:srgbClr val="000000"/>
                </a:solidFill>
                <a:ea typeface="ＭＳ Ｐゴシック" charset="-128"/>
              </a:rPr>
              <a:t>Hall Effect</a:t>
            </a:r>
          </a:p>
          <a:p>
            <a:pPr marL="171450" lvl="0" indent="-171450">
              <a:buClr>
                <a:srgbClr val="007E3A"/>
              </a:buClr>
              <a:buFont typeface="Wingdings" panose="05000000000000000000" pitchFamily="2" charset="2"/>
              <a:buChar char="l"/>
            </a:pPr>
            <a:r>
              <a:rPr lang="en-US" sz="1000">
                <a:solidFill>
                  <a:srgbClr val="000000"/>
                </a:solidFill>
                <a:ea typeface="ＭＳ Ｐゴシック" charset="-128"/>
              </a:rPr>
              <a:t>NTC</a:t>
            </a:r>
          </a:p>
        </p:txBody>
      </p:sp>
      <p:sp>
        <p:nvSpPr>
          <p:cNvPr id="59" name="Rectangle 58">
            <a:extLst>
              <a:ext uri="{FF2B5EF4-FFF2-40B4-BE49-F238E27FC236}">
                <a16:creationId xmlns:a16="http://schemas.microsoft.com/office/drawing/2014/main" id="{8EE39446-476E-4479-B53C-C6E856C5EAAD}"/>
              </a:ext>
            </a:extLst>
          </p:cNvPr>
          <p:cNvSpPr/>
          <p:nvPr/>
        </p:nvSpPr>
        <p:spPr>
          <a:xfrm>
            <a:off x="520932" y="2641964"/>
            <a:ext cx="2516400" cy="711844"/>
          </a:xfrm>
          <a:prstGeom prst="rect">
            <a:avLst/>
          </a:prstGeom>
          <a:solidFill>
            <a:schemeClr val="bg1"/>
          </a:solidFill>
          <a:ln w="635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300"/>
              </a:spcAft>
              <a:tabLst>
                <a:tab pos="1885950" algn="l"/>
              </a:tabLst>
            </a:pPr>
            <a:r>
              <a:rPr lang="en-US" sz="1200" b="1">
                <a:solidFill>
                  <a:srgbClr val="000000"/>
                </a:solidFill>
                <a:ea typeface="ＭＳ Ｐゴシック" charset="-128"/>
              </a:rPr>
              <a:t>Side stand</a:t>
            </a:r>
          </a:p>
          <a:p>
            <a:pPr marL="171450" lvl="0" indent="-171450">
              <a:spcAft>
                <a:spcPts val="300"/>
              </a:spcAft>
              <a:buClr>
                <a:srgbClr val="007E3A"/>
              </a:buClr>
              <a:buFont typeface="Wingdings" panose="05000000000000000000" pitchFamily="2" charset="2"/>
              <a:buChar char="l"/>
            </a:pPr>
            <a:r>
              <a:rPr lang="en-US" sz="1000">
                <a:solidFill>
                  <a:srgbClr val="000000"/>
                </a:solidFill>
                <a:ea typeface="ＭＳ Ｐゴシック" charset="-128"/>
                <a:sym typeface="Wingdings" panose="05000000000000000000" pitchFamily="2" charset="2"/>
              </a:rPr>
              <a:t>Reed </a:t>
            </a:r>
            <a:r>
              <a:rPr lang="en-US" sz="1000">
                <a:solidFill>
                  <a:srgbClr val="000000"/>
                </a:solidFill>
                <a:ea typeface="ＭＳ Ｐゴシック" charset="-128"/>
              </a:rPr>
              <a:t>Switch</a:t>
            </a:r>
          </a:p>
          <a:p>
            <a:pPr lvl="0">
              <a:spcAft>
                <a:spcPts val="300"/>
              </a:spcAft>
              <a:buClr>
                <a:srgbClr val="007E3A"/>
              </a:buClr>
            </a:pPr>
            <a:endParaRPr lang="en-US" sz="1000">
              <a:solidFill>
                <a:srgbClr val="000000"/>
              </a:solidFill>
              <a:ea typeface="ＭＳ Ｐゴシック" charset="-128"/>
            </a:endParaRPr>
          </a:p>
        </p:txBody>
      </p:sp>
      <p:sp>
        <p:nvSpPr>
          <p:cNvPr id="60" name="Rectangle 59">
            <a:extLst>
              <a:ext uri="{FF2B5EF4-FFF2-40B4-BE49-F238E27FC236}">
                <a16:creationId xmlns:a16="http://schemas.microsoft.com/office/drawing/2014/main" id="{4423E921-119F-464D-888E-2D28DF6139CE}"/>
              </a:ext>
            </a:extLst>
          </p:cNvPr>
          <p:cNvSpPr/>
          <p:nvPr/>
        </p:nvSpPr>
        <p:spPr>
          <a:xfrm>
            <a:off x="6221671" y="3674797"/>
            <a:ext cx="2516400" cy="1005422"/>
          </a:xfrm>
          <a:prstGeom prst="rect">
            <a:avLst/>
          </a:prstGeom>
          <a:solidFill>
            <a:schemeClr val="bg1"/>
          </a:solidFill>
          <a:ln w="317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300"/>
              </a:spcAft>
              <a:tabLst>
                <a:tab pos="1543050" algn="l"/>
                <a:tab pos="1714500" algn="l"/>
                <a:tab pos="1885950" algn="l"/>
              </a:tabLst>
            </a:pPr>
            <a:r>
              <a:rPr lang="en-US" sz="1200" b="1">
                <a:solidFill>
                  <a:srgbClr val="000000"/>
                </a:solidFill>
                <a:ea typeface="ＭＳ Ｐゴシック" charset="-128"/>
              </a:rPr>
              <a:t>On-Board charger</a:t>
            </a:r>
          </a:p>
          <a:p>
            <a:r>
              <a:rPr lang="en-US" sz="1000">
                <a:solidFill>
                  <a:srgbClr val="007E3A"/>
                </a:solidFill>
                <a:latin typeface="Arial" pitchFamily="34" charset="0"/>
                <a:ea typeface="ＭＳ Ｐゴシック" charset="-128"/>
                <a:sym typeface="Wingdings" panose="05000000000000000000" pitchFamily="2" charset="2"/>
              </a:rPr>
              <a:t></a:t>
            </a:r>
            <a:r>
              <a:rPr lang="en-US" sz="1000">
                <a:solidFill>
                  <a:srgbClr val="000000"/>
                </a:solidFill>
                <a:latin typeface="Arial" pitchFamily="34" charset="0"/>
                <a:ea typeface="ＭＳ Ｐゴシック" charset="-128"/>
                <a:sym typeface="Wingdings" panose="05000000000000000000" pitchFamily="2" charset="2"/>
              </a:rPr>
              <a:t>  </a:t>
            </a:r>
            <a:r>
              <a:rPr lang="en-US" sz="1000">
                <a:solidFill>
                  <a:srgbClr val="000000"/>
                </a:solidFill>
                <a:ea typeface="ＭＳ Ｐゴシック" charset="-128"/>
              </a:rPr>
              <a:t>Fuse</a:t>
            </a:r>
          </a:p>
          <a:p>
            <a:pPr lvl="0"/>
            <a:r>
              <a:rPr lang="en-US" sz="1000">
                <a:solidFill>
                  <a:srgbClr val="007E3A"/>
                </a:solidFill>
                <a:ea typeface="ＭＳ Ｐゴシック" charset="-128"/>
                <a:sym typeface="Wingdings" panose="05000000000000000000" pitchFamily="2" charset="2"/>
              </a:rPr>
              <a:t></a:t>
            </a:r>
            <a:r>
              <a:rPr lang="en-US" sz="1000">
                <a:solidFill>
                  <a:srgbClr val="000000"/>
                </a:solidFill>
                <a:ea typeface="ＭＳ Ｐゴシック" charset="-128"/>
                <a:sym typeface="Wingdings" panose="05000000000000000000" pitchFamily="2" charset="2"/>
              </a:rPr>
              <a:t>  </a:t>
            </a:r>
            <a:r>
              <a:rPr lang="en-US" sz="1000">
                <a:solidFill>
                  <a:srgbClr val="000000"/>
                </a:solidFill>
                <a:ea typeface="ＭＳ Ｐゴシック" charset="-128"/>
              </a:rPr>
              <a:t>MOV, TVS Diode     </a:t>
            </a:r>
          </a:p>
          <a:p>
            <a:pPr lvl="0"/>
            <a:r>
              <a:rPr lang="en-US" sz="1000">
                <a:solidFill>
                  <a:srgbClr val="007E3A"/>
                </a:solidFill>
                <a:latin typeface="Arial" pitchFamily="34" charset="0"/>
                <a:ea typeface="ＭＳ Ｐゴシック" charset="-128"/>
                <a:sym typeface="Wingdings" panose="05000000000000000000" pitchFamily="2" charset="2"/>
              </a:rPr>
              <a:t></a:t>
            </a:r>
            <a:r>
              <a:rPr lang="en-US" sz="1000">
                <a:solidFill>
                  <a:srgbClr val="000000"/>
                </a:solidFill>
                <a:latin typeface="Arial" pitchFamily="34" charset="0"/>
                <a:ea typeface="ＭＳ Ｐゴシック" charset="-128"/>
                <a:sym typeface="Wingdings" panose="05000000000000000000" pitchFamily="2" charset="2"/>
              </a:rPr>
              <a:t>  </a:t>
            </a:r>
            <a:r>
              <a:rPr lang="en-US" sz="1000">
                <a:solidFill>
                  <a:srgbClr val="000000"/>
                </a:solidFill>
                <a:latin typeface="Arial" pitchFamily="34" charset="0"/>
                <a:ea typeface="ＭＳ Ｐゴシック" charset="-128"/>
              </a:rPr>
              <a:t>SCR, Diode</a:t>
            </a:r>
            <a:endParaRPr lang="en-US" sz="1000">
              <a:solidFill>
                <a:srgbClr val="000000"/>
              </a:solidFill>
              <a:ea typeface="ＭＳ Ｐゴシック" charset="-128"/>
            </a:endParaRPr>
          </a:p>
          <a:p>
            <a:pPr lvl="0"/>
            <a:r>
              <a:rPr lang="en-US" sz="1000">
                <a:solidFill>
                  <a:srgbClr val="007E3A"/>
                </a:solidFill>
                <a:latin typeface="Arial" pitchFamily="34" charset="0"/>
                <a:ea typeface="ＭＳ Ｐゴシック" charset="-128"/>
                <a:sym typeface="Wingdings" panose="05000000000000000000" pitchFamily="2" charset="2"/>
              </a:rPr>
              <a:t></a:t>
            </a:r>
            <a:r>
              <a:rPr lang="en-US" sz="1000">
                <a:solidFill>
                  <a:srgbClr val="000000"/>
                </a:solidFill>
                <a:latin typeface="Arial" pitchFamily="34" charset="0"/>
                <a:ea typeface="ＭＳ Ｐゴシック" charset="-128"/>
                <a:sym typeface="Wingdings" panose="05000000000000000000" pitchFamily="2" charset="2"/>
              </a:rPr>
              <a:t>  </a:t>
            </a:r>
            <a:r>
              <a:rPr lang="en-US" sz="1000">
                <a:solidFill>
                  <a:srgbClr val="000000"/>
                </a:solidFill>
                <a:ea typeface="ＭＳ Ｐゴシック" charset="-128"/>
              </a:rPr>
              <a:t>NTC</a:t>
            </a:r>
          </a:p>
        </p:txBody>
      </p:sp>
      <p:sp>
        <p:nvSpPr>
          <p:cNvPr id="61" name="Rectangle 60">
            <a:extLst>
              <a:ext uri="{FF2B5EF4-FFF2-40B4-BE49-F238E27FC236}">
                <a16:creationId xmlns:a16="http://schemas.microsoft.com/office/drawing/2014/main" id="{88806726-A5AD-47FC-9B79-AAEB7A74C3D3}"/>
              </a:ext>
            </a:extLst>
          </p:cNvPr>
          <p:cNvSpPr/>
          <p:nvPr/>
        </p:nvSpPr>
        <p:spPr>
          <a:xfrm>
            <a:off x="6221669" y="2670718"/>
            <a:ext cx="2516400" cy="902282"/>
          </a:xfrm>
          <a:prstGeom prst="rect">
            <a:avLst/>
          </a:prstGeom>
          <a:solidFill>
            <a:schemeClr val="bg1"/>
          </a:solidFill>
          <a:ln w="6350">
            <a:solidFill>
              <a:schemeClr val="bg1">
                <a:lumMod val="8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300"/>
              </a:spcAft>
              <a:tabLst>
                <a:tab pos="1543050" algn="l"/>
                <a:tab pos="1714500" algn="l"/>
                <a:tab pos="1885950" algn="l"/>
              </a:tabLst>
            </a:pPr>
            <a:r>
              <a:rPr lang="en-US" sz="1200" b="1">
                <a:solidFill>
                  <a:srgbClr val="000000"/>
                </a:solidFill>
                <a:ea typeface="ＭＳ Ｐゴシック" charset="-128"/>
              </a:rPr>
              <a:t>BMS</a:t>
            </a:r>
          </a:p>
          <a:p>
            <a:pPr lvl="0"/>
            <a:r>
              <a:rPr lang="en-US" sz="1000">
                <a:solidFill>
                  <a:srgbClr val="007E3A"/>
                </a:solidFill>
                <a:ea typeface="ＭＳ Ｐゴシック" charset="-128"/>
                <a:sym typeface="Wingdings" panose="05000000000000000000" pitchFamily="2" charset="2"/>
              </a:rPr>
              <a:t></a:t>
            </a:r>
            <a:r>
              <a:rPr lang="en-US" sz="1000">
                <a:solidFill>
                  <a:srgbClr val="000000"/>
                </a:solidFill>
                <a:ea typeface="ＭＳ Ｐゴシック" charset="-128"/>
                <a:sym typeface="Wingdings" panose="05000000000000000000" pitchFamily="2" charset="2"/>
              </a:rPr>
              <a:t>  </a:t>
            </a:r>
            <a:r>
              <a:rPr lang="en-US" sz="1000">
                <a:solidFill>
                  <a:srgbClr val="000000"/>
                </a:solidFill>
                <a:ea typeface="ＭＳ Ｐゴシック" charset="-128"/>
              </a:rPr>
              <a:t>Fuse</a:t>
            </a:r>
          </a:p>
          <a:p>
            <a:pPr lvl="0"/>
            <a:r>
              <a:rPr lang="en-US" sz="1000">
                <a:solidFill>
                  <a:srgbClr val="007E3A"/>
                </a:solidFill>
                <a:latin typeface="Arial" pitchFamily="34" charset="0"/>
                <a:ea typeface="ＭＳ Ｐゴシック" charset="-128"/>
                <a:sym typeface="Wingdings" panose="05000000000000000000" pitchFamily="2" charset="2"/>
              </a:rPr>
              <a:t></a:t>
            </a:r>
            <a:r>
              <a:rPr lang="en-US" sz="1000">
                <a:solidFill>
                  <a:srgbClr val="000000"/>
                </a:solidFill>
                <a:latin typeface="Arial" pitchFamily="34" charset="0"/>
                <a:ea typeface="ＭＳ Ｐゴシック" charset="-128"/>
                <a:sym typeface="Wingdings" panose="05000000000000000000" pitchFamily="2" charset="2"/>
              </a:rPr>
              <a:t>  </a:t>
            </a:r>
            <a:r>
              <a:rPr lang="en-US" sz="1000">
                <a:solidFill>
                  <a:srgbClr val="000000"/>
                </a:solidFill>
                <a:ea typeface="ＭＳ Ｐゴシック" charset="-128"/>
              </a:rPr>
              <a:t>TVS Diode, TVS Diode Array</a:t>
            </a:r>
          </a:p>
          <a:p>
            <a:pPr marL="171450" lvl="0" indent="-171450">
              <a:buClr>
                <a:srgbClr val="007E3A"/>
              </a:buClr>
              <a:buFont typeface="Wingdings" panose="05000000000000000000" pitchFamily="2" charset="2"/>
              <a:buChar char="l"/>
            </a:pPr>
            <a:r>
              <a:rPr lang="en-US" sz="1000">
                <a:solidFill>
                  <a:srgbClr val="000000"/>
                </a:solidFill>
                <a:ea typeface="ＭＳ Ｐゴシック" charset="-128"/>
              </a:rPr>
              <a:t>NTC</a:t>
            </a:r>
          </a:p>
          <a:p>
            <a:pPr marL="171450" lvl="0" indent="-171450">
              <a:buClr>
                <a:srgbClr val="007E3A"/>
              </a:buClr>
              <a:buFont typeface="Wingdings" panose="05000000000000000000" pitchFamily="2" charset="2"/>
              <a:buChar char="l"/>
            </a:pPr>
            <a:r>
              <a:rPr lang="en-US" sz="1000">
                <a:solidFill>
                  <a:srgbClr val="000000"/>
                </a:solidFill>
                <a:ea typeface="ＭＳ Ｐゴシック" charset="-128"/>
              </a:rPr>
              <a:t>Reed Switch </a:t>
            </a:r>
          </a:p>
        </p:txBody>
      </p:sp>
      <p:sp>
        <p:nvSpPr>
          <p:cNvPr id="62" name="Rectangle 61">
            <a:extLst>
              <a:ext uri="{FF2B5EF4-FFF2-40B4-BE49-F238E27FC236}">
                <a16:creationId xmlns:a16="http://schemas.microsoft.com/office/drawing/2014/main" id="{00427C67-B7BF-4B67-A6E3-B5A8A77A88BE}"/>
              </a:ext>
            </a:extLst>
          </p:cNvPr>
          <p:cNvSpPr/>
          <p:nvPr/>
        </p:nvSpPr>
        <p:spPr>
          <a:xfrm>
            <a:off x="6221670" y="1847047"/>
            <a:ext cx="2516400" cy="673150"/>
          </a:xfrm>
          <a:prstGeom prst="rect">
            <a:avLst/>
          </a:prstGeom>
          <a:solidFill>
            <a:schemeClr val="bg1"/>
          </a:solidFill>
          <a:ln w="635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300"/>
              </a:spcAft>
              <a:tabLst>
                <a:tab pos="1828800" algn="l"/>
              </a:tabLst>
            </a:pPr>
            <a:r>
              <a:rPr lang="en-US" sz="1200" b="1" dirty="0">
                <a:solidFill>
                  <a:srgbClr val="000000"/>
                </a:solidFill>
                <a:ea typeface="ＭＳ Ｐゴシック" charset="-128"/>
              </a:rPr>
              <a:t>Power distribution unit </a:t>
            </a:r>
          </a:p>
          <a:p>
            <a:pPr lvl="0">
              <a:spcAft>
                <a:spcPts val="300"/>
              </a:spcAft>
            </a:pPr>
            <a:r>
              <a:rPr lang="en-US" sz="1000">
                <a:solidFill>
                  <a:srgbClr val="007E3A"/>
                </a:solidFill>
                <a:ea typeface="ＭＳ Ｐゴシック" charset="-128"/>
                <a:sym typeface="Wingdings" panose="05000000000000000000" pitchFamily="2" charset="2"/>
              </a:rPr>
              <a:t></a:t>
            </a:r>
            <a:r>
              <a:rPr lang="en-US" sz="1000">
                <a:solidFill>
                  <a:srgbClr val="000000"/>
                </a:solidFill>
                <a:ea typeface="ＭＳ Ｐゴシック" charset="-128"/>
                <a:sym typeface="Wingdings" panose="05000000000000000000" pitchFamily="2" charset="2"/>
              </a:rPr>
              <a:t>  </a:t>
            </a:r>
            <a:r>
              <a:rPr lang="en-US" sz="1000">
                <a:solidFill>
                  <a:srgbClr val="000000"/>
                </a:solidFill>
                <a:ea typeface="ＭＳ Ｐゴシック" charset="-128"/>
              </a:rPr>
              <a:t>Fuse</a:t>
            </a:r>
            <a:endParaRPr lang="en-US" sz="1000" dirty="0">
              <a:solidFill>
                <a:srgbClr val="000000"/>
              </a:solidFill>
              <a:ea typeface="ＭＳ Ｐゴシック" charset="-128"/>
            </a:endParaRPr>
          </a:p>
          <a:p>
            <a:pPr>
              <a:spcAft>
                <a:spcPts val="300"/>
              </a:spcAft>
            </a:pPr>
            <a:r>
              <a:rPr lang="en-US" sz="1000" dirty="0">
                <a:solidFill>
                  <a:srgbClr val="007E3A"/>
                </a:solidFill>
                <a:latin typeface="Arial" pitchFamily="34" charset="0"/>
                <a:ea typeface="ＭＳ Ｐゴシック" charset="-128"/>
                <a:sym typeface="Wingdings" panose="05000000000000000000" pitchFamily="2" charset="2"/>
              </a:rPr>
              <a:t></a:t>
            </a:r>
            <a:r>
              <a:rPr lang="en-US" sz="1000" dirty="0">
                <a:solidFill>
                  <a:srgbClr val="000000"/>
                </a:solidFill>
                <a:latin typeface="Arial" pitchFamily="34" charset="0"/>
                <a:ea typeface="ＭＳ Ｐゴシック" charset="-128"/>
                <a:sym typeface="Wingdings" panose="05000000000000000000" pitchFamily="2" charset="2"/>
              </a:rPr>
              <a:t>  </a:t>
            </a:r>
            <a:r>
              <a:rPr lang="en-US" sz="1000" dirty="0">
                <a:solidFill>
                  <a:srgbClr val="000000"/>
                </a:solidFill>
                <a:ea typeface="ＭＳ Ｐゴシック" charset="-128"/>
              </a:rPr>
              <a:t>Fuse Holder</a:t>
            </a:r>
          </a:p>
        </p:txBody>
      </p:sp>
      <p:sp>
        <p:nvSpPr>
          <p:cNvPr id="63" name="Rectangle 62">
            <a:extLst>
              <a:ext uri="{FF2B5EF4-FFF2-40B4-BE49-F238E27FC236}">
                <a16:creationId xmlns:a16="http://schemas.microsoft.com/office/drawing/2014/main" id="{9F276BD1-31D3-4BD0-A816-2307DF454F60}"/>
              </a:ext>
            </a:extLst>
          </p:cNvPr>
          <p:cNvSpPr/>
          <p:nvPr/>
        </p:nvSpPr>
        <p:spPr>
          <a:xfrm>
            <a:off x="520932" y="1052130"/>
            <a:ext cx="2516400" cy="716508"/>
          </a:xfrm>
          <a:prstGeom prst="rect">
            <a:avLst/>
          </a:prstGeom>
          <a:solidFill>
            <a:schemeClr val="bg1"/>
          </a:solidFill>
          <a:ln w="635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300"/>
              </a:spcAft>
              <a:tabLst>
                <a:tab pos="1714500" algn="l"/>
                <a:tab pos="1943100" algn="l"/>
              </a:tabLst>
            </a:pPr>
            <a:r>
              <a:rPr lang="en-US" sz="1200" b="1">
                <a:solidFill>
                  <a:srgbClr val="000000"/>
                </a:solidFill>
                <a:ea typeface="ＭＳ Ｐゴシック" charset="-128"/>
              </a:rPr>
              <a:t>USB/charging port</a:t>
            </a:r>
          </a:p>
          <a:p>
            <a:pPr lvl="0">
              <a:spcAft>
                <a:spcPts val="300"/>
              </a:spcAft>
              <a:tabLst>
                <a:tab pos="1714500" algn="l"/>
                <a:tab pos="1943100" algn="l"/>
              </a:tabLst>
            </a:pPr>
            <a:r>
              <a:rPr lang="en-US" sz="1000">
                <a:solidFill>
                  <a:srgbClr val="007E3A"/>
                </a:solidFill>
                <a:ea typeface="ＭＳ Ｐゴシック" charset="-128"/>
                <a:sym typeface="Wingdings" panose="05000000000000000000" pitchFamily="2" charset="2"/>
              </a:rPr>
              <a:t></a:t>
            </a:r>
            <a:r>
              <a:rPr lang="en-US" sz="1000">
                <a:solidFill>
                  <a:srgbClr val="000000"/>
                </a:solidFill>
                <a:ea typeface="ＭＳ Ｐゴシック" charset="-128"/>
                <a:sym typeface="Wingdings" panose="05000000000000000000" pitchFamily="2" charset="2"/>
              </a:rPr>
              <a:t>  </a:t>
            </a:r>
            <a:r>
              <a:rPr lang="en-US" sz="1000">
                <a:solidFill>
                  <a:srgbClr val="000000"/>
                </a:solidFill>
                <a:ea typeface="ＭＳ Ｐゴシック" charset="-128"/>
              </a:rPr>
              <a:t>TVS Diode</a:t>
            </a:r>
          </a:p>
          <a:p>
            <a:pPr lvl="0"/>
            <a:r>
              <a:rPr lang="en-US" sz="1000">
                <a:solidFill>
                  <a:srgbClr val="007E3A"/>
                </a:solidFill>
                <a:latin typeface="Arial" pitchFamily="34" charset="0"/>
                <a:ea typeface="ＭＳ Ｐゴシック" charset="-128"/>
                <a:sym typeface="Wingdings" panose="05000000000000000000" pitchFamily="2" charset="2"/>
              </a:rPr>
              <a:t></a:t>
            </a:r>
            <a:r>
              <a:rPr lang="en-US" sz="1000">
                <a:solidFill>
                  <a:srgbClr val="000000"/>
                </a:solidFill>
                <a:latin typeface="Arial" pitchFamily="34" charset="0"/>
                <a:ea typeface="ＭＳ Ｐゴシック" charset="-128"/>
                <a:sym typeface="Wingdings" panose="05000000000000000000" pitchFamily="2" charset="2"/>
              </a:rPr>
              <a:t>  </a:t>
            </a:r>
            <a:r>
              <a:rPr lang="en-US" sz="1000">
                <a:solidFill>
                  <a:srgbClr val="000000"/>
                </a:solidFill>
                <a:ea typeface="ＭＳ Ｐゴシック" charset="-128"/>
              </a:rPr>
              <a:t>PPTC</a:t>
            </a:r>
          </a:p>
        </p:txBody>
      </p:sp>
      <p:cxnSp>
        <p:nvCxnSpPr>
          <p:cNvPr id="64" name="Straight Connector 63">
            <a:extLst>
              <a:ext uri="{FF2B5EF4-FFF2-40B4-BE49-F238E27FC236}">
                <a16:creationId xmlns:a16="http://schemas.microsoft.com/office/drawing/2014/main" id="{711141B5-2049-44EA-B4F2-13EA3ED1AD6F}"/>
              </a:ext>
            </a:extLst>
          </p:cNvPr>
          <p:cNvCxnSpPr>
            <a:cxnSpLocks/>
            <a:endCxn id="63" idx="3"/>
          </p:cNvCxnSpPr>
          <p:nvPr/>
        </p:nvCxnSpPr>
        <p:spPr>
          <a:xfrm flipH="1" flipV="1">
            <a:off x="3037332" y="1410384"/>
            <a:ext cx="1891370" cy="391276"/>
          </a:xfrm>
          <a:prstGeom prst="line">
            <a:avLst/>
          </a:prstGeom>
          <a:ln w="6350">
            <a:solidFill>
              <a:srgbClr val="007E3A"/>
            </a:solidFill>
            <a:prstDash val="solid"/>
            <a:headEnd type="oval"/>
          </a:ln>
          <a:effectLst/>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8D9FEBBD-3F2A-4E09-A72B-1A9BEC1A320B}"/>
              </a:ext>
            </a:extLst>
          </p:cNvPr>
          <p:cNvCxnSpPr>
            <a:cxnSpLocks/>
            <a:endCxn id="42" idx="1"/>
          </p:cNvCxnSpPr>
          <p:nvPr/>
        </p:nvCxnSpPr>
        <p:spPr>
          <a:xfrm flipV="1">
            <a:off x="5111582" y="1408326"/>
            <a:ext cx="1110088" cy="398974"/>
          </a:xfrm>
          <a:prstGeom prst="line">
            <a:avLst/>
          </a:prstGeom>
          <a:ln w="6350">
            <a:solidFill>
              <a:srgbClr val="007E3A"/>
            </a:solidFill>
            <a:prstDash val="solid"/>
            <a:headEnd type="ova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878DA670-CDBD-4192-905A-6016792547FD}"/>
              </a:ext>
            </a:extLst>
          </p:cNvPr>
          <p:cNvCxnSpPr>
            <a:cxnSpLocks/>
            <a:stCxn id="62" idx="1"/>
          </p:cNvCxnSpPr>
          <p:nvPr/>
        </p:nvCxnSpPr>
        <p:spPr>
          <a:xfrm flipH="1">
            <a:off x="5247641" y="2183622"/>
            <a:ext cx="974029" cy="102146"/>
          </a:xfrm>
          <a:prstGeom prst="line">
            <a:avLst/>
          </a:prstGeom>
          <a:ln w="6350">
            <a:solidFill>
              <a:srgbClr val="007E3A"/>
            </a:solidFill>
            <a:prstDash val="solid"/>
            <a:tailEnd type="oval"/>
          </a:ln>
          <a:effectLst/>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BFB5B28E-C9F1-462B-BD80-5CB58D9F427F}"/>
              </a:ext>
            </a:extLst>
          </p:cNvPr>
          <p:cNvCxnSpPr>
            <a:cxnSpLocks/>
            <a:stCxn id="56" idx="3"/>
          </p:cNvCxnSpPr>
          <p:nvPr/>
        </p:nvCxnSpPr>
        <p:spPr>
          <a:xfrm flipV="1">
            <a:off x="3037332" y="3235509"/>
            <a:ext cx="1199348" cy="829304"/>
          </a:xfrm>
          <a:prstGeom prst="line">
            <a:avLst/>
          </a:prstGeom>
          <a:ln w="6350">
            <a:solidFill>
              <a:srgbClr val="007E3A"/>
            </a:solidFill>
            <a:prstDash val="solid"/>
            <a:tailEnd type="oval" w="med" len="med"/>
          </a:ln>
          <a:effectLst/>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4F44D25F-D7E0-4424-B1A9-3831AB307B80}"/>
              </a:ext>
            </a:extLst>
          </p:cNvPr>
          <p:cNvCxnSpPr>
            <a:cxnSpLocks/>
            <a:stCxn id="44" idx="3"/>
          </p:cNvCxnSpPr>
          <p:nvPr/>
        </p:nvCxnSpPr>
        <p:spPr>
          <a:xfrm flipV="1">
            <a:off x="3037332" y="1929685"/>
            <a:ext cx="1843878" cy="275616"/>
          </a:xfrm>
          <a:prstGeom prst="line">
            <a:avLst/>
          </a:prstGeom>
          <a:ln w="6350">
            <a:solidFill>
              <a:srgbClr val="007E3A"/>
            </a:solidFill>
            <a:prstDash val="solid"/>
            <a:tailEnd type="oval"/>
          </a:ln>
          <a:effectLst/>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DC392E00-B6DC-4443-8C52-3B644808772C}"/>
              </a:ext>
            </a:extLst>
          </p:cNvPr>
          <p:cNvCxnSpPr>
            <a:cxnSpLocks/>
            <a:stCxn id="60" idx="1"/>
          </p:cNvCxnSpPr>
          <p:nvPr/>
        </p:nvCxnSpPr>
        <p:spPr>
          <a:xfrm flipH="1" flipV="1">
            <a:off x="4668795" y="3011930"/>
            <a:ext cx="1552876" cy="1165578"/>
          </a:xfrm>
          <a:prstGeom prst="line">
            <a:avLst/>
          </a:prstGeom>
          <a:ln w="6350">
            <a:solidFill>
              <a:srgbClr val="007E3A"/>
            </a:solidFill>
            <a:prstDash val="solid"/>
            <a:tailEnd type="oval"/>
          </a:ln>
          <a:effectLst/>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A15E5E9D-B27E-445D-9FF6-4D4F5BC5B590}"/>
              </a:ext>
            </a:extLst>
          </p:cNvPr>
          <p:cNvCxnSpPr>
            <a:cxnSpLocks/>
            <a:endCxn id="61" idx="1"/>
          </p:cNvCxnSpPr>
          <p:nvPr/>
        </p:nvCxnSpPr>
        <p:spPr>
          <a:xfrm>
            <a:off x="3989493" y="2668528"/>
            <a:ext cx="2232176" cy="453331"/>
          </a:xfrm>
          <a:prstGeom prst="line">
            <a:avLst/>
          </a:prstGeom>
          <a:ln w="6350">
            <a:solidFill>
              <a:srgbClr val="007E3A"/>
            </a:solidFill>
            <a:prstDash val="solid"/>
            <a:headEnd type="ova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8C786CCB-3C61-467E-A0C9-D2A491965C71}"/>
              </a:ext>
            </a:extLst>
          </p:cNvPr>
          <p:cNvCxnSpPr>
            <a:cxnSpLocks/>
            <a:endCxn id="59" idx="3"/>
          </p:cNvCxnSpPr>
          <p:nvPr/>
        </p:nvCxnSpPr>
        <p:spPr>
          <a:xfrm flipH="1" flipV="1">
            <a:off x="3037332" y="2997886"/>
            <a:ext cx="1077060" cy="229754"/>
          </a:xfrm>
          <a:prstGeom prst="line">
            <a:avLst/>
          </a:prstGeom>
          <a:ln w="6350">
            <a:solidFill>
              <a:srgbClr val="007E3A"/>
            </a:solidFill>
            <a:prstDash val="solid"/>
            <a:headEnd type="oval"/>
          </a:ln>
          <a:effectLst/>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4CA35278-42D8-4ED9-89E7-83507C1E9E6B}"/>
              </a:ext>
            </a:extLst>
          </p:cNvPr>
          <p:cNvSpPr txBox="1"/>
          <p:nvPr/>
        </p:nvSpPr>
        <p:spPr>
          <a:xfrm>
            <a:off x="1293204" y="822762"/>
            <a:ext cx="970137" cy="246221"/>
          </a:xfrm>
          <a:prstGeom prst="rect">
            <a:avLst/>
          </a:prstGeom>
          <a:noFill/>
        </p:spPr>
        <p:txBody>
          <a:bodyPr wrap="none" rtlCol="0">
            <a:spAutoFit/>
          </a:bodyPr>
          <a:lstStyle/>
          <a:p>
            <a:r>
              <a:rPr lang="en-US" sz="1000" b="1">
                <a:solidFill>
                  <a:schemeClr val="bg1"/>
                </a:solidFill>
              </a:rPr>
              <a:t>Comfort Unit</a:t>
            </a:r>
          </a:p>
        </p:txBody>
      </p:sp>
      <p:sp>
        <p:nvSpPr>
          <p:cNvPr id="85" name="TextBox 84">
            <a:extLst>
              <a:ext uri="{FF2B5EF4-FFF2-40B4-BE49-F238E27FC236}">
                <a16:creationId xmlns:a16="http://schemas.microsoft.com/office/drawing/2014/main" id="{B5A8AA5D-F11D-48FF-A844-CF2647443DD4}"/>
              </a:ext>
            </a:extLst>
          </p:cNvPr>
          <p:cNvSpPr txBox="1"/>
          <p:nvPr/>
        </p:nvSpPr>
        <p:spPr>
          <a:xfrm>
            <a:off x="7053310" y="838657"/>
            <a:ext cx="853119" cy="246221"/>
          </a:xfrm>
          <a:prstGeom prst="rect">
            <a:avLst/>
          </a:prstGeom>
          <a:noFill/>
        </p:spPr>
        <p:txBody>
          <a:bodyPr wrap="none" rtlCol="0">
            <a:spAutoFit/>
          </a:bodyPr>
          <a:lstStyle/>
          <a:p>
            <a:r>
              <a:rPr lang="en-US" sz="1000" b="1">
                <a:solidFill>
                  <a:schemeClr val="bg1"/>
                </a:solidFill>
              </a:rPr>
              <a:t>Safety Unit</a:t>
            </a:r>
          </a:p>
        </p:txBody>
      </p:sp>
      <p:sp>
        <p:nvSpPr>
          <p:cNvPr id="5" name="Title 1">
            <a:extLst>
              <a:ext uri="{FF2B5EF4-FFF2-40B4-BE49-F238E27FC236}">
                <a16:creationId xmlns:a16="http://schemas.microsoft.com/office/drawing/2014/main" id="{3DDE0A3F-D229-A24E-B566-C718EBB114FC}"/>
              </a:ext>
            </a:extLst>
          </p:cNvPr>
          <p:cNvSpPr>
            <a:spLocks noGrp="1"/>
          </p:cNvSpPr>
          <p:nvPr>
            <p:ph type="title"/>
          </p:nvPr>
        </p:nvSpPr>
        <p:spPr>
          <a:xfrm>
            <a:off x="457200" y="59870"/>
            <a:ext cx="8229600" cy="739040"/>
          </a:xfrm>
        </p:spPr>
        <p:txBody>
          <a:bodyPr>
            <a:normAutofit/>
          </a:bodyPr>
          <a:lstStyle/>
          <a:p>
            <a:r>
              <a:rPr lang="en-US"/>
              <a:t>Littelfuse solutions for electric two-wheeler</a:t>
            </a:r>
          </a:p>
        </p:txBody>
      </p:sp>
      <p:grpSp>
        <p:nvGrpSpPr>
          <p:cNvPr id="38" name="Group 37">
            <a:extLst>
              <a:ext uri="{FF2B5EF4-FFF2-40B4-BE49-F238E27FC236}">
                <a16:creationId xmlns:a16="http://schemas.microsoft.com/office/drawing/2014/main" id="{7637F7A2-24E6-4DA9-84D2-634500BA58FE}"/>
              </a:ext>
            </a:extLst>
          </p:cNvPr>
          <p:cNvGrpSpPr/>
          <p:nvPr/>
        </p:nvGrpSpPr>
        <p:grpSpPr>
          <a:xfrm>
            <a:off x="3896359" y="4702728"/>
            <a:ext cx="1351282" cy="380902"/>
            <a:chOff x="3517437" y="4437494"/>
            <a:chExt cx="1351282" cy="380902"/>
          </a:xfrm>
        </p:grpSpPr>
        <p:grpSp>
          <p:nvGrpSpPr>
            <p:cNvPr id="46" name="Group 45">
              <a:extLst>
                <a:ext uri="{FF2B5EF4-FFF2-40B4-BE49-F238E27FC236}">
                  <a16:creationId xmlns:a16="http://schemas.microsoft.com/office/drawing/2014/main" id="{F53DB3D8-1FF3-4A18-9374-CEA54433E74C}"/>
                </a:ext>
              </a:extLst>
            </p:cNvPr>
            <p:cNvGrpSpPr/>
            <p:nvPr/>
          </p:nvGrpSpPr>
          <p:grpSpPr>
            <a:xfrm>
              <a:off x="3517437" y="4437494"/>
              <a:ext cx="494046" cy="380902"/>
              <a:chOff x="3517437" y="4437494"/>
              <a:chExt cx="494046" cy="380902"/>
            </a:xfrm>
          </p:grpSpPr>
          <p:sp>
            <p:nvSpPr>
              <p:cNvPr id="53" name="TextBox 52">
                <a:extLst>
                  <a:ext uri="{FF2B5EF4-FFF2-40B4-BE49-F238E27FC236}">
                    <a16:creationId xmlns:a16="http://schemas.microsoft.com/office/drawing/2014/main" id="{412D8246-CF8E-4112-8D98-17B56D147742}"/>
                  </a:ext>
                </a:extLst>
              </p:cNvPr>
              <p:cNvSpPr txBox="1"/>
              <p:nvPr/>
            </p:nvSpPr>
            <p:spPr>
              <a:xfrm>
                <a:off x="3517437" y="4618341"/>
                <a:ext cx="494046" cy="200055"/>
              </a:xfrm>
              <a:prstGeom prst="rect">
                <a:avLst/>
              </a:prstGeom>
              <a:noFill/>
            </p:spPr>
            <p:txBody>
              <a:bodyPr wrap="none" rtlCol="0">
                <a:spAutoFit/>
              </a:bodyPr>
              <a:lstStyle/>
              <a:p>
                <a:r>
                  <a:rPr lang="nl-NL" sz="700" b="1">
                    <a:solidFill>
                      <a:schemeClr val="tx1">
                        <a:lumMod val="65000"/>
                        <a:lumOff val="35000"/>
                      </a:schemeClr>
                    </a:solidFill>
                  </a:rPr>
                  <a:t>Protect</a:t>
                </a:r>
              </a:p>
            </p:txBody>
          </p:sp>
          <p:pic>
            <p:nvPicPr>
              <p:cNvPr id="54" name="Picture 53">
                <a:extLst>
                  <a:ext uri="{FF2B5EF4-FFF2-40B4-BE49-F238E27FC236}">
                    <a16:creationId xmlns:a16="http://schemas.microsoft.com/office/drawing/2014/main" id="{D58CB99D-7706-4276-A7DB-565F6A2A9C2F}"/>
                  </a:ext>
                </a:extLst>
              </p:cNvPr>
              <p:cNvPicPr>
                <a:picLocks noChangeAspect="1"/>
              </p:cNvPicPr>
              <p:nvPr/>
            </p:nvPicPr>
            <p:blipFill>
              <a:blip r:embed="rId3"/>
              <a:stretch>
                <a:fillRect/>
              </a:stretch>
            </p:blipFill>
            <p:spPr>
              <a:xfrm>
                <a:off x="3674878" y="4437494"/>
                <a:ext cx="182880" cy="182880"/>
              </a:xfrm>
              <a:prstGeom prst="rect">
                <a:avLst/>
              </a:prstGeom>
            </p:spPr>
          </p:pic>
        </p:grpSp>
        <p:grpSp>
          <p:nvGrpSpPr>
            <p:cNvPr id="47" name="Group 46">
              <a:extLst>
                <a:ext uri="{FF2B5EF4-FFF2-40B4-BE49-F238E27FC236}">
                  <a16:creationId xmlns:a16="http://schemas.microsoft.com/office/drawing/2014/main" id="{121B508C-0750-4CFC-8AEF-06E862223712}"/>
                </a:ext>
              </a:extLst>
            </p:cNvPr>
            <p:cNvGrpSpPr/>
            <p:nvPr/>
          </p:nvGrpSpPr>
          <p:grpSpPr>
            <a:xfrm>
              <a:off x="3956405" y="4437494"/>
              <a:ext cx="503664" cy="378712"/>
              <a:chOff x="3956405" y="4437494"/>
              <a:chExt cx="503664" cy="378712"/>
            </a:xfrm>
          </p:grpSpPr>
          <p:pic>
            <p:nvPicPr>
              <p:cNvPr id="51" name="Picture 50">
                <a:extLst>
                  <a:ext uri="{FF2B5EF4-FFF2-40B4-BE49-F238E27FC236}">
                    <a16:creationId xmlns:a16="http://schemas.microsoft.com/office/drawing/2014/main" id="{459FFD4D-62E1-4EA2-A9CD-5B8328D74478}"/>
                  </a:ext>
                </a:extLst>
              </p:cNvPr>
              <p:cNvPicPr>
                <a:picLocks noChangeAspect="1"/>
              </p:cNvPicPr>
              <p:nvPr/>
            </p:nvPicPr>
            <p:blipFill>
              <a:blip r:embed="rId4"/>
              <a:stretch>
                <a:fillRect/>
              </a:stretch>
            </p:blipFill>
            <p:spPr>
              <a:xfrm>
                <a:off x="4106992" y="4437494"/>
                <a:ext cx="182880" cy="182880"/>
              </a:xfrm>
              <a:prstGeom prst="rect">
                <a:avLst/>
              </a:prstGeom>
            </p:spPr>
          </p:pic>
          <p:sp>
            <p:nvSpPr>
              <p:cNvPr id="52" name="TextBox 51">
                <a:extLst>
                  <a:ext uri="{FF2B5EF4-FFF2-40B4-BE49-F238E27FC236}">
                    <a16:creationId xmlns:a16="http://schemas.microsoft.com/office/drawing/2014/main" id="{6F0C6067-38E0-484D-8F18-D4885A27F768}"/>
                  </a:ext>
                </a:extLst>
              </p:cNvPr>
              <p:cNvSpPr txBox="1"/>
              <p:nvPr/>
            </p:nvSpPr>
            <p:spPr>
              <a:xfrm>
                <a:off x="3956405" y="4616151"/>
                <a:ext cx="503664" cy="200055"/>
              </a:xfrm>
              <a:prstGeom prst="rect">
                <a:avLst/>
              </a:prstGeom>
              <a:noFill/>
            </p:spPr>
            <p:txBody>
              <a:bodyPr wrap="none" rtlCol="0">
                <a:spAutoFit/>
              </a:bodyPr>
              <a:lstStyle/>
              <a:p>
                <a:r>
                  <a:rPr lang="nl-NL" sz="700" b="1">
                    <a:solidFill>
                      <a:schemeClr val="tx1">
                        <a:lumMod val="65000"/>
                        <a:lumOff val="35000"/>
                      </a:schemeClr>
                    </a:solidFill>
                  </a:rPr>
                  <a:t>Control</a:t>
                </a:r>
              </a:p>
            </p:txBody>
          </p:sp>
        </p:grpSp>
        <p:grpSp>
          <p:nvGrpSpPr>
            <p:cNvPr id="48" name="Group 47">
              <a:extLst>
                <a:ext uri="{FF2B5EF4-FFF2-40B4-BE49-F238E27FC236}">
                  <a16:creationId xmlns:a16="http://schemas.microsoft.com/office/drawing/2014/main" id="{C90DA2C1-7415-4D77-88CD-20AC0B3F1357}"/>
                </a:ext>
              </a:extLst>
            </p:cNvPr>
            <p:cNvGrpSpPr/>
            <p:nvPr/>
          </p:nvGrpSpPr>
          <p:grpSpPr>
            <a:xfrm>
              <a:off x="4421161" y="4439538"/>
              <a:ext cx="447558" cy="376668"/>
              <a:chOff x="4421161" y="4439538"/>
              <a:chExt cx="447558" cy="376668"/>
            </a:xfrm>
          </p:grpSpPr>
          <p:pic>
            <p:nvPicPr>
              <p:cNvPr id="49" name="Picture 48">
                <a:extLst>
                  <a:ext uri="{FF2B5EF4-FFF2-40B4-BE49-F238E27FC236}">
                    <a16:creationId xmlns:a16="http://schemas.microsoft.com/office/drawing/2014/main" id="{6E2C9F9F-79DA-4F6F-A2CE-736289FF8AB7}"/>
                  </a:ext>
                </a:extLst>
              </p:cNvPr>
              <p:cNvPicPr>
                <a:picLocks noChangeAspect="1"/>
              </p:cNvPicPr>
              <p:nvPr/>
            </p:nvPicPr>
            <p:blipFill>
              <a:blip r:embed="rId5"/>
              <a:stretch>
                <a:fillRect/>
              </a:stretch>
            </p:blipFill>
            <p:spPr>
              <a:xfrm>
                <a:off x="4549780" y="4439538"/>
                <a:ext cx="182880" cy="182880"/>
              </a:xfrm>
              <a:prstGeom prst="rect">
                <a:avLst/>
              </a:prstGeom>
            </p:spPr>
          </p:pic>
          <p:sp>
            <p:nvSpPr>
              <p:cNvPr id="50" name="TextBox 49">
                <a:extLst>
                  <a:ext uri="{FF2B5EF4-FFF2-40B4-BE49-F238E27FC236}">
                    <a16:creationId xmlns:a16="http://schemas.microsoft.com/office/drawing/2014/main" id="{F9F7EF22-33D1-4518-99AF-AE505298E5A9}"/>
                  </a:ext>
                </a:extLst>
              </p:cNvPr>
              <p:cNvSpPr txBox="1"/>
              <p:nvPr/>
            </p:nvSpPr>
            <p:spPr>
              <a:xfrm>
                <a:off x="4421161" y="4616151"/>
                <a:ext cx="447558" cy="200055"/>
              </a:xfrm>
              <a:prstGeom prst="rect">
                <a:avLst/>
              </a:prstGeom>
              <a:noFill/>
            </p:spPr>
            <p:txBody>
              <a:bodyPr wrap="none" rtlCol="0">
                <a:spAutoFit/>
              </a:bodyPr>
              <a:lstStyle/>
              <a:p>
                <a:r>
                  <a:rPr lang="nl-NL" sz="700" b="1">
                    <a:solidFill>
                      <a:schemeClr val="tx1">
                        <a:lumMod val="65000"/>
                        <a:lumOff val="35000"/>
                      </a:schemeClr>
                    </a:solidFill>
                  </a:rPr>
                  <a:t>Sense</a:t>
                </a:r>
              </a:p>
            </p:txBody>
          </p:sp>
        </p:grpSp>
      </p:grpSp>
      <p:sp>
        <p:nvSpPr>
          <p:cNvPr id="2" name="TextBox 1">
            <a:extLst>
              <a:ext uri="{FF2B5EF4-FFF2-40B4-BE49-F238E27FC236}">
                <a16:creationId xmlns:a16="http://schemas.microsoft.com/office/drawing/2014/main" id="{375A894A-1FEA-4FD9-A872-29025E2C269F}"/>
              </a:ext>
            </a:extLst>
          </p:cNvPr>
          <p:cNvSpPr txBox="1"/>
          <p:nvPr/>
        </p:nvSpPr>
        <p:spPr>
          <a:xfrm>
            <a:off x="1597778" y="4574703"/>
            <a:ext cx="2511956" cy="307777"/>
          </a:xfrm>
          <a:prstGeom prst="rect">
            <a:avLst/>
          </a:prstGeom>
          <a:noFill/>
        </p:spPr>
        <p:txBody>
          <a:bodyPr wrap="square" rtlCol="0">
            <a:spAutoFit/>
          </a:bodyPr>
          <a:lstStyle/>
          <a:p>
            <a:r>
              <a:rPr lang="en-US" sz="700" i="1">
                <a:solidFill>
                  <a:schemeClr val="bg1">
                    <a:lumMod val="50000"/>
                  </a:schemeClr>
                </a:solidFill>
              </a:rPr>
              <a:t>BMS: Battery Management System</a:t>
            </a:r>
          </a:p>
          <a:p>
            <a:r>
              <a:rPr lang="en-US" sz="700" i="1">
                <a:solidFill>
                  <a:schemeClr val="bg1">
                    <a:lumMod val="50000"/>
                  </a:schemeClr>
                </a:solidFill>
              </a:rPr>
              <a:t>ECU: Engine Control Unit</a:t>
            </a:r>
          </a:p>
        </p:txBody>
      </p:sp>
      <p:pic>
        <p:nvPicPr>
          <p:cNvPr id="86" name="Picture 85">
            <a:extLst>
              <a:ext uri="{FF2B5EF4-FFF2-40B4-BE49-F238E27FC236}">
                <a16:creationId xmlns:a16="http://schemas.microsoft.com/office/drawing/2014/main" id="{7CB0B3D4-D0EB-4BEE-A584-51990C43A708}"/>
              </a:ext>
            </a:extLst>
          </p:cNvPr>
          <p:cNvPicPr>
            <a:picLocks noChangeAspect="1"/>
          </p:cNvPicPr>
          <p:nvPr/>
        </p:nvPicPr>
        <p:blipFill>
          <a:blip r:embed="rId3"/>
          <a:stretch>
            <a:fillRect/>
          </a:stretch>
        </p:blipFill>
        <p:spPr>
          <a:xfrm>
            <a:off x="2793274" y="1108186"/>
            <a:ext cx="182880" cy="182880"/>
          </a:xfrm>
          <a:prstGeom prst="rect">
            <a:avLst/>
          </a:prstGeom>
        </p:spPr>
      </p:pic>
      <p:pic>
        <p:nvPicPr>
          <p:cNvPr id="87" name="Picture 86">
            <a:extLst>
              <a:ext uri="{FF2B5EF4-FFF2-40B4-BE49-F238E27FC236}">
                <a16:creationId xmlns:a16="http://schemas.microsoft.com/office/drawing/2014/main" id="{DF969DB8-CB4F-4815-B119-0564E5888F24}"/>
              </a:ext>
            </a:extLst>
          </p:cNvPr>
          <p:cNvPicPr>
            <a:picLocks noChangeAspect="1"/>
          </p:cNvPicPr>
          <p:nvPr/>
        </p:nvPicPr>
        <p:blipFill>
          <a:blip r:embed="rId3"/>
          <a:stretch>
            <a:fillRect/>
          </a:stretch>
        </p:blipFill>
        <p:spPr>
          <a:xfrm>
            <a:off x="2793274" y="1895977"/>
            <a:ext cx="182880" cy="182880"/>
          </a:xfrm>
          <a:prstGeom prst="rect">
            <a:avLst/>
          </a:prstGeom>
        </p:spPr>
      </p:pic>
      <p:pic>
        <p:nvPicPr>
          <p:cNvPr id="92" name="Picture 91">
            <a:extLst>
              <a:ext uri="{FF2B5EF4-FFF2-40B4-BE49-F238E27FC236}">
                <a16:creationId xmlns:a16="http://schemas.microsoft.com/office/drawing/2014/main" id="{CDD33F99-D93E-4095-84ED-0248BABFC62C}"/>
              </a:ext>
            </a:extLst>
          </p:cNvPr>
          <p:cNvPicPr>
            <a:picLocks noChangeAspect="1"/>
          </p:cNvPicPr>
          <p:nvPr/>
        </p:nvPicPr>
        <p:blipFill>
          <a:blip r:embed="rId5"/>
          <a:stretch>
            <a:fillRect/>
          </a:stretch>
        </p:blipFill>
        <p:spPr>
          <a:xfrm>
            <a:off x="2789928" y="2693524"/>
            <a:ext cx="182880" cy="182880"/>
          </a:xfrm>
          <a:prstGeom prst="rect">
            <a:avLst/>
          </a:prstGeom>
        </p:spPr>
      </p:pic>
      <p:pic>
        <p:nvPicPr>
          <p:cNvPr id="93" name="Picture 92">
            <a:extLst>
              <a:ext uri="{FF2B5EF4-FFF2-40B4-BE49-F238E27FC236}">
                <a16:creationId xmlns:a16="http://schemas.microsoft.com/office/drawing/2014/main" id="{08522091-0245-42AA-8D41-A39EB36528AB}"/>
              </a:ext>
            </a:extLst>
          </p:cNvPr>
          <p:cNvPicPr>
            <a:picLocks noChangeAspect="1"/>
          </p:cNvPicPr>
          <p:nvPr/>
        </p:nvPicPr>
        <p:blipFill>
          <a:blip r:embed="rId3"/>
          <a:stretch>
            <a:fillRect/>
          </a:stretch>
        </p:blipFill>
        <p:spPr>
          <a:xfrm>
            <a:off x="8507992" y="1133664"/>
            <a:ext cx="182880" cy="182880"/>
          </a:xfrm>
          <a:prstGeom prst="rect">
            <a:avLst/>
          </a:prstGeom>
        </p:spPr>
      </p:pic>
      <p:pic>
        <p:nvPicPr>
          <p:cNvPr id="94" name="Picture 93">
            <a:extLst>
              <a:ext uri="{FF2B5EF4-FFF2-40B4-BE49-F238E27FC236}">
                <a16:creationId xmlns:a16="http://schemas.microsoft.com/office/drawing/2014/main" id="{2FB39ABA-AFBA-4FA1-B32B-CE90AD1E4A60}"/>
              </a:ext>
            </a:extLst>
          </p:cNvPr>
          <p:cNvPicPr>
            <a:picLocks noChangeAspect="1"/>
          </p:cNvPicPr>
          <p:nvPr/>
        </p:nvPicPr>
        <p:blipFill>
          <a:blip r:embed="rId3"/>
          <a:stretch>
            <a:fillRect/>
          </a:stretch>
        </p:blipFill>
        <p:spPr>
          <a:xfrm>
            <a:off x="8507870" y="1899098"/>
            <a:ext cx="182880" cy="182880"/>
          </a:xfrm>
          <a:prstGeom prst="rect">
            <a:avLst/>
          </a:prstGeom>
        </p:spPr>
      </p:pic>
      <p:pic>
        <p:nvPicPr>
          <p:cNvPr id="95" name="Picture 94">
            <a:extLst>
              <a:ext uri="{FF2B5EF4-FFF2-40B4-BE49-F238E27FC236}">
                <a16:creationId xmlns:a16="http://schemas.microsoft.com/office/drawing/2014/main" id="{6DF6B3DB-2C1E-4DA5-A71E-F163237BB960}"/>
              </a:ext>
            </a:extLst>
          </p:cNvPr>
          <p:cNvPicPr>
            <a:picLocks noChangeAspect="1"/>
          </p:cNvPicPr>
          <p:nvPr/>
        </p:nvPicPr>
        <p:blipFill>
          <a:blip r:embed="rId3"/>
          <a:stretch>
            <a:fillRect/>
          </a:stretch>
        </p:blipFill>
        <p:spPr>
          <a:xfrm>
            <a:off x="8298751" y="2715587"/>
            <a:ext cx="182880" cy="182880"/>
          </a:xfrm>
          <a:prstGeom prst="rect">
            <a:avLst/>
          </a:prstGeom>
        </p:spPr>
      </p:pic>
      <p:pic>
        <p:nvPicPr>
          <p:cNvPr id="96" name="Picture 95">
            <a:extLst>
              <a:ext uri="{FF2B5EF4-FFF2-40B4-BE49-F238E27FC236}">
                <a16:creationId xmlns:a16="http://schemas.microsoft.com/office/drawing/2014/main" id="{7B1554DD-1A3D-48B5-9FBB-22F4DE59B1E2}"/>
              </a:ext>
            </a:extLst>
          </p:cNvPr>
          <p:cNvPicPr>
            <a:picLocks noChangeAspect="1"/>
          </p:cNvPicPr>
          <p:nvPr/>
        </p:nvPicPr>
        <p:blipFill>
          <a:blip r:embed="rId3"/>
          <a:stretch>
            <a:fillRect/>
          </a:stretch>
        </p:blipFill>
        <p:spPr>
          <a:xfrm>
            <a:off x="8283345" y="3727386"/>
            <a:ext cx="182880" cy="182880"/>
          </a:xfrm>
          <a:prstGeom prst="rect">
            <a:avLst/>
          </a:prstGeom>
        </p:spPr>
      </p:pic>
      <p:pic>
        <p:nvPicPr>
          <p:cNvPr id="97" name="Picture 96">
            <a:extLst>
              <a:ext uri="{FF2B5EF4-FFF2-40B4-BE49-F238E27FC236}">
                <a16:creationId xmlns:a16="http://schemas.microsoft.com/office/drawing/2014/main" id="{36EC5823-F501-4913-9D3E-FBA76BEB7FEC}"/>
              </a:ext>
            </a:extLst>
          </p:cNvPr>
          <p:cNvPicPr>
            <a:picLocks noChangeAspect="1"/>
          </p:cNvPicPr>
          <p:nvPr/>
        </p:nvPicPr>
        <p:blipFill>
          <a:blip r:embed="rId4"/>
          <a:stretch>
            <a:fillRect/>
          </a:stretch>
        </p:blipFill>
        <p:spPr>
          <a:xfrm>
            <a:off x="8503920" y="3727386"/>
            <a:ext cx="182880" cy="182880"/>
          </a:xfrm>
          <a:prstGeom prst="rect">
            <a:avLst/>
          </a:prstGeom>
        </p:spPr>
      </p:pic>
      <p:pic>
        <p:nvPicPr>
          <p:cNvPr id="98" name="Picture 97">
            <a:extLst>
              <a:ext uri="{FF2B5EF4-FFF2-40B4-BE49-F238E27FC236}">
                <a16:creationId xmlns:a16="http://schemas.microsoft.com/office/drawing/2014/main" id="{035017AD-653E-4502-9F52-955FD6ACAE94}"/>
              </a:ext>
            </a:extLst>
          </p:cNvPr>
          <p:cNvPicPr>
            <a:picLocks noChangeAspect="1"/>
          </p:cNvPicPr>
          <p:nvPr/>
        </p:nvPicPr>
        <p:blipFill>
          <a:blip r:embed="rId5"/>
          <a:stretch>
            <a:fillRect/>
          </a:stretch>
        </p:blipFill>
        <p:spPr>
          <a:xfrm>
            <a:off x="8519326" y="2715587"/>
            <a:ext cx="182880" cy="182880"/>
          </a:xfrm>
          <a:prstGeom prst="rect">
            <a:avLst/>
          </a:prstGeom>
        </p:spPr>
      </p:pic>
      <p:pic>
        <p:nvPicPr>
          <p:cNvPr id="45" name="Picture 44">
            <a:extLst>
              <a:ext uri="{FF2B5EF4-FFF2-40B4-BE49-F238E27FC236}">
                <a16:creationId xmlns:a16="http://schemas.microsoft.com/office/drawing/2014/main" id="{9125719F-1213-4AC8-AD2D-0921B34DCF16}"/>
              </a:ext>
            </a:extLst>
          </p:cNvPr>
          <p:cNvPicPr>
            <a:picLocks noChangeAspect="1"/>
          </p:cNvPicPr>
          <p:nvPr/>
        </p:nvPicPr>
        <p:blipFill>
          <a:blip r:embed="rId3"/>
          <a:stretch>
            <a:fillRect/>
          </a:stretch>
        </p:blipFill>
        <p:spPr>
          <a:xfrm>
            <a:off x="2351012" y="3583244"/>
            <a:ext cx="182880" cy="182880"/>
          </a:xfrm>
          <a:prstGeom prst="rect">
            <a:avLst/>
          </a:prstGeom>
        </p:spPr>
      </p:pic>
      <p:pic>
        <p:nvPicPr>
          <p:cNvPr id="55" name="Picture 54">
            <a:extLst>
              <a:ext uri="{FF2B5EF4-FFF2-40B4-BE49-F238E27FC236}">
                <a16:creationId xmlns:a16="http://schemas.microsoft.com/office/drawing/2014/main" id="{DA2384A8-EC13-4C11-8D43-D79FF453C1BA}"/>
              </a:ext>
            </a:extLst>
          </p:cNvPr>
          <p:cNvPicPr>
            <a:picLocks noChangeAspect="1"/>
          </p:cNvPicPr>
          <p:nvPr/>
        </p:nvPicPr>
        <p:blipFill>
          <a:blip r:embed="rId4"/>
          <a:stretch>
            <a:fillRect/>
          </a:stretch>
        </p:blipFill>
        <p:spPr>
          <a:xfrm>
            <a:off x="2571587" y="3583244"/>
            <a:ext cx="182880" cy="182880"/>
          </a:xfrm>
          <a:prstGeom prst="rect">
            <a:avLst/>
          </a:prstGeom>
        </p:spPr>
      </p:pic>
      <p:pic>
        <p:nvPicPr>
          <p:cNvPr id="57" name="Picture 56">
            <a:extLst>
              <a:ext uri="{FF2B5EF4-FFF2-40B4-BE49-F238E27FC236}">
                <a16:creationId xmlns:a16="http://schemas.microsoft.com/office/drawing/2014/main" id="{78FCEEB6-3F99-4A1C-B363-056502A33FC6}"/>
              </a:ext>
            </a:extLst>
          </p:cNvPr>
          <p:cNvPicPr>
            <a:picLocks noChangeAspect="1"/>
          </p:cNvPicPr>
          <p:nvPr/>
        </p:nvPicPr>
        <p:blipFill>
          <a:blip r:embed="rId5"/>
          <a:stretch>
            <a:fillRect/>
          </a:stretch>
        </p:blipFill>
        <p:spPr>
          <a:xfrm>
            <a:off x="2789928" y="3583244"/>
            <a:ext cx="182880" cy="182880"/>
          </a:xfrm>
          <a:prstGeom prst="rect">
            <a:avLst/>
          </a:prstGeom>
        </p:spPr>
      </p:pic>
    </p:spTree>
    <p:extLst>
      <p:ext uri="{BB962C8B-B14F-4D97-AF65-F5344CB8AC3E}">
        <p14:creationId xmlns:p14="http://schemas.microsoft.com/office/powerpoint/2010/main" val="705891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yellow, transport, school&#10;&#10;Description automatically generated">
            <a:extLst>
              <a:ext uri="{FF2B5EF4-FFF2-40B4-BE49-F238E27FC236}">
                <a16:creationId xmlns:a16="http://schemas.microsoft.com/office/drawing/2014/main" id="{D6B48A52-8816-4EBA-8140-FF572DAEB5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5647" y="1234938"/>
            <a:ext cx="2983343" cy="2946184"/>
          </a:xfrm>
          <a:prstGeom prst="rect">
            <a:avLst/>
          </a:prstGeom>
        </p:spPr>
      </p:pic>
      <p:sp>
        <p:nvSpPr>
          <p:cNvPr id="5" name="Title 1">
            <a:extLst>
              <a:ext uri="{FF2B5EF4-FFF2-40B4-BE49-F238E27FC236}">
                <a16:creationId xmlns:a16="http://schemas.microsoft.com/office/drawing/2014/main" id="{3DDE0A3F-D229-A24E-B566-C718EBB114FC}"/>
              </a:ext>
            </a:extLst>
          </p:cNvPr>
          <p:cNvSpPr>
            <a:spLocks noGrp="1"/>
          </p:cNvSpPr>
          <p:nvPr>
            <p:ph type="title"/>
          </p:nvPr>
        </p:nvSpPr>
        <p:spPr>
          <a:xfrm>
            <a:off x="457200" y="59870"/>
            <a:ext cx="8229600" cy="739040"/>
          </a:xfrm>
        </p:spPr>
        <p:txBody>
          <a:bodyPr>
            <a:normAutofit/>
          </a:bodyPr>
          <a:lstStyle/>
          <a:p>
            <a:r>
              <a:rPr lang="en-US"/>
              <a:t>Littelfuse solutions for electric three-wheeler</a:t>
            </a:r>
          </a:p>
        </p:txBody>
      </p:sp>
      <p:grpSp>
        <p:nvGrpSpPr>
          <p:cNvPr id="38" name="Group 37">
            <a:extLst>
              <a:ext uri="{FF2B5EF4-FFF2-40B4-BE49-F238E27FC236}">
                <a16:creationId xmlns:a16="http://schemas.microsoft.com/office/drawing/2014/main" id="{7637F7A2-24E6-4DA9-84D2-634500BA58FE}"/>
              </a:ext>
            </a:extLst>
          </p:cNvPr>
          <p:cNvGrpSpPr/>
          <p:nvPr/>
        </p:nvGrpSpPr>
        <p:grpSpPr>
          <a:xfrm>
            <a:off x="3896359" y="4702728"/>
            <a:ext cx="1351282" cy="380902"/>
            <a:chOff x="3517437" y="4437494"/>
            <a:chExt cx="1351282" cy="380902"/>
          </a:xfrm>
        </p:grpSpPr>
        <p:grpSp>
          <p:nvGrpSpPr>
            <p:cNvPr id="46" name="Group 45">
              <a:extLst>
                <a:ext uri="{FF2B5EF4-FFF2-40B4-BE49-F238E27FC236}">
                  <a16:creationId xmlns:a16="http://schemas.microsoft.com/office/drawing/2014/main" id="{F53DB3D8-1FF3-4A18-9374-CEA54433E74C}"/>
                </a:ext>
              </a:extLst>
            </p:cNvPr>
            <p:cNvGrpSpPr/>
            <p:nvPr/>
          </p:nvGrpSpPr>
          <p:grpSpPr>
            <a:xfrm>
              <a:off x="3517437" y="4437494"/>
              <a:ext cx="494046" cy="380902"/>
              <a:chOff x="3517437" y="4437494"/>
              <a:chExt cx="494046" cy="380902"/>
            </a:xfrm>
          </p:grpSpPr>
          <p:sp>
            <p:nvSpPr>
              <p:cNvPr id="53" name="TextBox 52">
                <a:extLst>
                  <a:ext uri="{FF2B5EF4-FFF2-40B4-BE49-F238E27FC236}">
                    <a16:creationId xmlns:a16="http://schemas.microsoft.com/office/drawing/2014/main" id="{412D8246-CF8E-4112-8D98-17B56D147742}"/>
                  </a:ext>
                </a:extLst>
              </p:cNvPr>
              <p:cNvSpPr txBox="1"/>
              <p:nvPr/>
            </p:nvSpPr>
            <p:spPr>
              <a:xfrm>
                <a:off x="3517437" y="4618341"/>
                <a:ext cx="494046" cy="200055"/>
              </a:xfrm>
              <a:prstGeom prst="rect">
                <a:avLst/>
              </a:prstGeom>
              <a:noFill/>
            </p:spPr>
            <p:txBody>
              <a:bodyPr wrap="none" rtlCol="0">
                <a:spAutoFit/>
              </a:bodyPr>
              <a:lstStyle/>
              <a:p>
                <a:r>
                  <a:rPr lang="nl-NL" sz="700" b="1">
                    <a:solidFill>
                      <a:schemeClr val="tx1">
                        <a:lumMod val="65000"/>
                        <a:lumOff val="35000"/>
                      </a:schemeClr>
                    </a:solidFill>
                  </a:rPr>
                  <a:t>Protect</a:t>
                </a:r>
              </a:p>
            </p:txBody>
          </p:sp>
          <p:pic>
            <p:nvPicPr>
              <p:cNvPr id="54" name="Picture 53">
                <a:extLst>
                  <a:ext uri="{FF2B5EF4-FFF2-40B4-BE49-F238E27FC236}">
                    <a16:creationId xmlns:a16="http://schemas.microsoft.com/office/drawing/2014/main" id="{D58CB99D-7706-4276-A7DB-565F6A2A9C2F}"/>
                  </a:ext>
                </a:extLst>
              </p:cNvPr>
              <p:cNvPicPr>
                <a:picLocks noChangeAspect="1"/>
              </p:cNvPicPr>
              <p:nvPr/>
            </p:nvPicPr>
            <p:blipFill>
              <a:blip r:embed="rId3"/>
              <a:stretch>
                <a:fillRect/>
              </a:stretch>
            </p:blipFill>
            <p:spPr>
              <a:xfrm>
                <a:off x="3674878" y="4437494"/>
                <a:ext cx="182880" cy="182880"/>
              </a:xfrm>
              <a:prstGeom prst="rect">
                <a:avLst/>
              </a:prstGeom>
            </p:spPr>
          </p:pic>
        </p:grpSp>
        <p:grpSp>
          <p:nvGrpSpPr>
            <p:cNvPr id="47" name="Group 46">
              <a:extLst>
                <a:ext uri="{FF2B5EF4-FFF2-40B4-BE49-F238E27FC236}">
                  <a16:creationId xmlns:a16="http://schemas.microsoft.com/office/drawing/2014/main" id="{121B508C-0750-4CFC-8AEF-06E862223712}"/>
                </a:ext>
              </a:extLst>
            </p:cNvPr>
            <p:cNvGrpSpPr/>
            <p:nvPr/>
          </p:nvGrpSpPr>
          <p:grpSpPr>
            <a:xfrm>
              <a:off x="3956405" y="4437494"/>
              <a:ext cx="503664" cy="378712"/>
              <a:chOff x="3956405" y="4437494"/>
              <a:chExt cx="503664" cy="378712"/>
            </a:xfrm>
          </p:grpSpPr>
          <p:pic>
            <p:nvPicPr>
              <p:cNvPr id="51" name="Picture 50">
                <a:extLst>
                  <a:ext uri="{FF2B5EF4-FFF2-40B4-BE49-F238E27FC236}">
                    <a16:creationId xmlns:a16="http://schemas.microsoft.com/office/drawing/2014/main" id="{459FFD4D-62E1-4EA2-A9CD-5B8328D74478}"/>
                  </a:ext>
                </a:extLst>
              </p:cNvPr>
              <p:cNvPicPr>
                <a:picLocks noChangeAspect="1"/>
              </p:cNvPicPr>
              <p:nvPr/>
            </p:nvPicPr>
            <p:blipFill>
              <a:blip r:embed="rId4"/>
              <a:stretch>
                <a:fillRect/>
              </a:stretch>
            </p:blipFill>
            <p:spPr>
              <a:xfrm>
                <a:off x="4106992" y="4437494"/>
                <a:ext cx="182880" cy="182880"/>
              </a:xfrm>
              <a:prstGeom prst="rect">
                <a:avLst/>
              </a:prstGeom>
            </p:spPr>
          </p:pic>
          <p:sp>
            <p:nvSpPr>
              <p:cNvPr id="52" name="TextBox 51">
                <a:extLst>
                  <a:ext uri="{FF2B5EF4-FFF2-40B4-BE49-F238E27FC236}">
                    <a16:creationId xmlns:a16="http://schemas.microsoft.com/office/drawing/2014/main" id="{6F0C6067-38E0-484D-8F18-D4885A27F768}"/>
                  </a:ext>
                </a:extLst>
              </p:cNvPr>
              <p:cNvSpPr txBox="1"/>
              <p:nvPr/>
            </p:nvSpPr>
            <p:spPr>
              <a:xfrm>
                <a:off x="3956405" y="4616151"/>
                <a:ext cx="503664" cy="200055"/>
              </a:xfrm>
              <a:prstGeom prst="rect">
                <a:avLst/>
              </a:prstGeom>
              <a:noFill/>
            </p:spPr>
            <p:txBody>
              <a:bodyPr wrap="none" rtlCol="0">
                <a:spAutoFit/>
              </a:bodyPr>
              <a:lstStyle/>
              <a:p>
                <a:r>
                  <a:rPr lang="nl-NL" sz="700" b="1">
                    <a:solidFill>
                      <a:schemeClr val="tx1">
                        <a:lumMod val="65000"/>
                        <a:lumOff val="35000"/>
                      </a:schemeClr>
                    </a:solidFill>
                  </a:rPr>
                  <a:t>Control</a:t>
                </a:r>
              </a:p>
            </p:txBody>
          </p:sp>
        </p:grpSp>
        <p:grpSp>
          <p:nvGrpSpPr>
            <p:cNvPr id="48" name="Group 47">
              <a:extLst>
                <a:ext uri="{FF2B5EF4-FFF2-40B4-BE49-F238E27FC236}">
                  <a16:creationId xmlns:a16="http://schemas.microsoft.com/office/drawing/2014/main" id="{C90DA2C1-7415-4D77-88CD-20AC0B3F1357}"/>
                </a:ext>
              </a:extLst>
            </p:cNvPr>
            <p:cNvGrpSpPr/>
            <p:nvPr/>
          </p:nvGrpSpPr>
          <p:grpSpPr>
            <a:xfrm>
              <a:off x="4421161" y="4439538"/>
              <a:ext cx="447558" cy="376668"/>
              <a:chOff x="4421161" y="4439538"/>
              <a:chExt cx="447558" cy="376668"/>
            </a:xfrm>
          </p:grpSpPr>
          <p:pic>
            <p:nvPicPr>
              <p:cNvPr id="49" name="Picture 48">
                <a:extLst>
                  <a:ext uri="{FF2B5EF4-FFF2-40B4-BE49-F238E27FC236}">
                    <a16:creationId xmlns:a16="http://schemas.microsoft.com/office/drawing/2014/main" id="{6E2C9F9F-79DA-4F6F-A2CE-736289FF8AB7}"/>
                  </a:ext>
                </a:extLst>
              </p:cNvPr>
              <p:cNvPicPr>
                <a:picLocks noChangeAspect="1"/>
              </p:cNvPicPr>
              <p:nvPr/>
            </p:nvPicPr>
            <p:blipFill>
              <a:blip r:embed="rId5"/>
              <a:stretch>
                <a:fillRect/>
              </a:stretch>
            </p:blipFill>
            <p:spPr>
              <a:xfrm>
                <a:off x="4549780" y="4439538"/>
                <a:ext cx="182880" cy="182880"/>
              </a:xfrm>
              <a:prstGeom prst="rect">
                <a:avLst/>
              </a:prstGeom>
            </p:spPr>
          </p:pic>
          <p:sp>
            <p:nvSpPr>
              <p:cNvPr id="50" name="TextBox 49">
                <a:extLst>
                  <a:ext uri="{FF2B5EF4-FFF2-40B4-BE49-F238E27FC236}">
                    <a16:creationId xmlns:a16="http://schemas.microsoft.com/office/drawing/2014/main" id="{F9F7EF22-33D1-4518-99AF-AE505298E5A9}"/>
                  </a:ext>
                </a:extLst>
              </p:cNvPr>
              <p:cNvSpPr txBox="1"/>
              <p:nvPr/>
            </p:nvSpPr>
            <p:spPr>
              <a:xfrm>
                <a:off x="4421161" y="4616151"/>
                <a:ext cx="447558" cy="200055"/>
              </a:xfrm>
              <a:prstGeom prst="rect">
                <a:avLst/>
              </a:prstGeom>
              <a:noFill/>
            </p:spPr>
            <p:txBody>
              <a:bodyPr wrap="none" rtlCol="0">
                <a:spAutoFit/>
              </a:bodyPr>
              <a:lstStyle/>
              <a:p>
                <a:r>
                  <a:rPr lang="nl-NL" sz="700" b="1">
                    <a:solidFill>
                      <a:schemeClr val="tx1">
                        <a:lumMod val="65000"/>
                        <a:lumOff val="35000"/>
                      </a:schemeClr>
                    </a:solidFill>
                  </a:rPr>
                  <a:t>Sense</a:t>
                </a:r>
              </a:p>
            </p:txBody>
          </p:sp>
        </p:grpSp>
      </p:grpSp>
      <p:sp>
        <p:nvSpPr>
          <p:cNvPr id="39" name="Rectangle 38">
            <a:extLst>
              <a:ext uri="{FF2B5EF4-FFF2-40B4-BE49-F238E27FC236}">
                <a16:creationId xmlns:a16="http://schemas.microsoft.com/office/drawing/2014/main" id="{6448834A-D12E-4204-957C-7A7DAD8CF95E}"/>
              </a:ext>
            </a:extLst>
          </p:cNvPr>
          <p:cNvSpPr/>
          <p:nvPr/>
        </p:nvSpPr>
        <p:spPr>
          <a:xfrm>
            <a:off x="457200" y="914400"/>
            <a:ext cx="2514600" cy="960120"/>
          </a:xfrm>
          <a:prstGeom prst="rect">
            <a:avLst/>
          </a:prstGeom>
          <a:solidFill>
            <a:schemeClr val="bg1"/>
          </a:solidFill>
          <a:ln w="317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600"/>
              </a:spcAft>
              <a:tabLst>
                <a:tab pos="1828800" algn="l"/>
              </a:tabLst>
            </a:pPr>
            <a:r>
              <a:rPr lang="en-US" sz="1200" b="1">
                <a:solidFill>
                  <a:srgbClr val="000000"/>
                </a:solidFill>
                <a:ea typeface="ＭＳ Ｐゴシック" charset="-128"/>
              </a:rPr>
              <a:t>Lighting</a:t>
            </a:r>
          </a:p>
          <a:p>
            <a:pPr lvl="0"/>
            <a:r>
              <a:rPr lang="en-US" sz="1000">
                <a:solidFill>
                  <a:srgbClr val="007E3A"/>
                </a:solidFill>
                <a:ea typeface="ＭＳ Ｐゴシック" charset="-128"/>
                <a:sym typeface="Wingdings" panose="05000000000000000000" pitchFamily="2" charset="2"/>
              </a:rPr>
              <a:t></a:t>
            </a:r>
            <a:r>
              <a:rPr lang="en-US" sz="1000">
                <a:solidFill>
                  <a:srgbClr val="000000"/>
                </a:solidFill>
                <a:ea typeface="ＭＳ Ｐゴシック" charset="-128"/>
                <a:sym typeface="Wingdings" panose="05000000000000000000" pitchFamily="2" charset="2"/>
              </a:rPr>
              <a:t>  </a:t>
            </a:r>
            <a:r>
              <a:rPr lang="en-US" sz="1000">
                <a:solidFill>
                  <a:srgbClr val="000000"/>
                </a:solidFill>
                <a:ea typeface="ＭＳ Ｐゴシック" charset="-128"/>
              </a:rPr>
              <a:t>TVS Diode</a:t>
            </a:r>
          </a:p>
          <a:p>
            <a:pPr lvl="0"/>
            <a:r>
              <a:rPr lang="en-US" sz="1000">
                <a:solidFill>
                  <a:srgbClr val="007E3A"/>
                </a:solidFill>
                <a:latin typeface="Arial" pitchFamily="34" charset="0"/>
                <a:ea typeface="ＭＳ Ｐゴシック" charset="-128"/>
                <a:sym typeface="Wingdings" panose="05000000000000000000" pitchFamily="2" charset="2"/>
              </a:rPr>
              <a:t></a:t>
            </a:r>
            <a:r>
              <a:rPr lang="en-US" sz="1000">
                <a:solidFill>
                  <a:srgbClr val="000000"/>
                </a:solidFill>
                <a:latin typeface="Arial" pitchFamily="34" charset="0"/>
                <a:ea typeface="ＭＳ Ｐゴシック" charset="-128"/>
                <a:sym typeface="Wingdings" panose="05000000000000000000" pitchFamily="2" charset="2"/>
              </a:rPr>
              <a:t>  </a:t>
            </a:r>
            <a:r>
              <a:rPr lang="en-US" sz="1000">
                <a:solidFill>
                  <a:srgbClr val="000000"/>
                </a:solidFill>
                <a:ea typeface="ＭＳ Ｐゴシック" charset="-128"/>
              </a:rPr>
              <a:t>MOV</a:t>
            </a:r>
          </a:p>
        </p:txBody>
      </p:sp>
      <p:sp>
        <p:nvSpPr>
          <p:cNvPr id="40" name="Rectangle 39">
            <a:extLst>
              <a:ext uri="{FF2B5EF4-FFF2-40B4-BE49-F238E27FC236}">
                <a16:creationId xmlns:a16="http://schemas.microsoft.com/office/drawing/2014/main" id="{EF1F335C-3366-43DB-B732-DB7BE217B6FC}"/>
              </a:ext>
            </a:extLst>
          </p:cNvPr>
          <p:cNvSpPr/>
          <p:nvPr/>
        </p:nvSpPr>
        <p:spPr>
          <a:xfrm>
            <a:off x="457200" y="3029987"/>
            <a:ext cx="2514600" cy="960120"/>
          </a:xfrm>
          <a:prstGeom prst="rect">
            <a:avLst/>
          </a:prstGeom>
          <a:solidFill>
            <a:schemeClr val="bg1"/>
          </a:solidFill>
          <a:ln w="317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300"/>
              </a:spcAft>
              <a:tabLst>
                <a:tab pos="1543050" algn="l"/>
                <a:tab pos="1714500" algn="l"/>
                <a:tab pos="1885950" algn="l"/>
              </a:tabLst>
            </a:pPr>
            <a:r>
              <a:rPr lang="en-US" sz="1200" b="1">
                <a:solidFill>
                  <a:srgbClr val="000000"/>
                </a:solidFill>
                <a:ea typeface="ＭＳ Ｐゴシック" charset="-128"/>
              </a:rPr>
              <a:t>On-Board Charger</a:t>
            </a:r>
          </a:p>
          <a:p>
            <a:r>
              <a:rPr lang="en-US" sz="1000">
                <a:solidFill>
                  <a:srgbClr val="007E3A"/>
                </a:solidFill>
                <a:latin typeface="Arial" pitchFamily="34" charset="0"/>
                <a:ea typeface="ＭＳ Ｐゴシック" charset="-128"/>
                <a:sym typeface="Wingdings" panose="05000000000000000000" pitchFamily="2" charset="2"/>
              </a:rPr>
              <a:t></a:t>
            </a:r>
            <a:r>
              <a:rPr lang="en-US" sz="1000">
                <a:solidFill>
                  <a:srgbClr val="000000"/>
                </a:solidFill>
                <a:latin typeface="Arial" pitchFamily="34" charset="0"/>
                <a:ea typeface="ＭＳ Ｐゴシック" charset="-128"/>
                <a:sym typeface="Wingdings" panose="05000000000000000000" pitchFamily="2" charset="2"/>
              </a:rPr>
              <a:t>  </a:t>
            </a:r>
            <a:r>
              <a:rPr lang="en-US" sz="1000">
                <a:solidFill>
                  <a:srgbClr val="000000"/>
                </a:solidFill>
                <a:ea typeface="ＭＳ Ｐゴシック" charset="-128"/>
              </a:rPr>
              <a:t>Fuse</a:t>
            </a:r>
          </a:p>
          <a:p>
            <a:pPr lvl="0"/>
            <a:r>
              <a:rPr lang="en-US" sz="1000">
                <a:solidFill>
                  <a:srgbClr val="007E3A"/>
                </a:solidFill>
                <a:ea typeface="ＭＳ Ｐゴシック" charset="-128"/>
                <a:sym typeface="Wingdings" panose="05000000000000000000" pitchFamily="2" charset="2"/>
              </a:rPr>
              <a:t></a:t>
            </a:r>
            <a:r>
              <a:rPr lang="en-US" sz="1000">
                <a:solidFill>
                  <a:srgbClr val="000000"/>
                </a:solidFill>
                <a:ea typeface="ＭＳ Ｐゴシック" charset="-128"/>
                <a:sym typeface="Wingdings" panose="05000000000000000000" pitchFamily="2" charset="2"/>
              </a:rPr>
              <a:t>  </a:t>
            </a:r>
            <a:r>
              <a:rPr lang="en-US" sz="1000">
                <a:solidFill>
                  <a:srgbClr val="000000"/>
                </a:solidFill>
                <a:ea typeface="ＭＳ Ｐゴシック" charset="-128"/>
              </a:rPr>
              <a:t>MOV, TVS Diode     </a:t>
            </a:r>
          </a:p>
          <a:p>
            <a:pPr lvl="0"/>
            <a:r>
              <a:rPr lang="en-US" sz="1000">
                <a:solidFill>
                  <a:srgbClr val="007E3A"/>
                </a:solidFill>
                <a:latin typeface="Arial" pitchFamily="34" charset="0"/>
                <a:ea typeface="ＭＳ Ｐゴシック" charset="-128"/>
                <a:sym typeface="Wingdings" panose="05000000000000000000" pitchFamily="2" charset="2"/>
              </a:rPr>
              <a:t></a:t>
            </a:r>
            <a:r>
              <a:rPr lang="en-US" sz="1000">
                <a:solidFill>
                  <a:srgbClr val="000000"/>
                </a:solidFill>
                <a:latin typeface="Arial" pitchFamily="34" charset="0"/>
                <a:ea typeface="ＭＳ Ｐゴシック" charset="-128"/>
                <a:sym typeface="Wingdings" panose="05000000000000000000" pitchFamily="2" charset="2"/>
              </a:rPr>
              <a:t>  </a:t>
            </a:r>
            <a:r>
              <a:rPr lang="en-US" sz="1000">
                <a:solidFill>
                  <a:srgbClr val="000000"/>
                </a:solidFill>
                <a:latin typeface="Arial" pitchFamily="34" charset="0"/>
                <a:ea typeface="ＭＳ Ｐゴシック" charset="-128"/>
              </a:rPr>
              <a:t>SCR, Diode</a:t>
            </a:r>
            <a:endParaRPr lang="en-US" sz="1000">
              <a:solidFill>
                <a:srgbClr val="000000"/>
              </a:solidFill>
              <a:ea typeface="ＭＳ Ｐゴシック" charset="-128"/>
            </a:endParaRPr>
          </a:p>
          <a:p>
            <a:pPr marL="171450" lvl="0" indent="-171450">
              <a:buClr>
                <a:srgbClr val="007E3A"/>
              </a:buClr>
              <a:buFont typeface="Wingdings" panose="05000000000000000000" pitchFamily="2" charset="2"/>
              <a:buChar char="l"/>
            </a:pPr>
            <a:r>
              <a:rPr lang="en-US" sz="1000">
                <a:solidFill>
                  <a:schemeClr val="tx1"/>
                </a:solidFill>
                <a:ea typeface="ＭＳ Ｐゴシック" charset="-128"/>
              </a:rPr>
              <a:t>NTC</a:t>
            </a:r>
            <a:endParaRPr lang="en-US" sz="1000">
              <a:solidFill>
                <a:srgbClr val="000000"/>
              </a:solidFill>
              <a:ea typeface="ＭＳ Ｐゴシック" charset="-128"/>
            </a:endParaRPr>
          </a:p>
        </p:txBody>
      </p:sp>
      <p:sp>
        <p:nvSpPr>
          <p:cNvPr id="41" name="Rectangle 40">
            <a:extLst>
              <a:ext uri="{FF2B5EF4-FFF2-40B4-BE49-F238E27FC236}">
                <a16:creationId xmlns:a16="http://schemas.microsoft.com/office/drawing/2014/main" id="{C0BC8DC0-C1C3-432D-BC92-9224E2CDC0F6}"/>
              </a:ext>
            </a:extLst>
          </p:cNvPr>
          <p:cNvSpPr/>
          <p:nvPr/>
        </p:nvSpPr>
        <p:spPr>
          <a:xfrm>
            <a:off x="6317833" y="2848953"/>
            <a:ext cx="2514600" cy="1141154"/>
          </a:xfrm>
          <a:prstGeom prst="rect">
            <a:avLst/>
          </a:prstGeom>
          <a:solidFill>
            <a:schemeClr val="bg1"/>
          </a:solidFill>
          <a:ln w="3175">
            <a:solidFill>
              <a:schemeClr val="bg1">
                <a:lumMod val="8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300"/>
              </a:spcAft>
              <a:tabLst>
                <a:tab pos="1543050" algn="l"/>
                <a:tab pos="1714500" algn="l"/>
                <a:tab pos="1885950" algn="l"/>
              </a:tabLst>
            </a:pPr>
            <a:r>
              <a:rPr lang="en-US" sz="1200" b="1">
                <a:solidFill>
                  <a:srgbClr val="000000"/>
                </a:solidFill>
                <a:ea typeface="ＭＳ Ｐゴシック" charset="-128"/>
              </a:rPr>
              <a:t>BMS</a:t>
            </a:r>
          </a:p>
          <a:p>
            <a:pPr lvl="0"/>
            <a:r>
              <a:rPr lang="en-US" sz="1000">
                <a:solidFill>
                  <a:srgbClr val="007E3A"/>
                </a:solidFill>
                <a:ea typeface="ＭＳ Ｐゴシック" charset="-128"/>
                <a:sym typeface="Wingdings" panose="05000000000000000000" pitchFamily="2" charset="2"/>
              </a:rPr>
              <a:t></a:t>
            </a:r>
            <a:r>
              <a:rPr lang="en-US" sz="1000">
                <a:solidFill>
                  <a:srgbClr val="000000"/>
                </a:solidFill>
                <a:ea typeface="ＭＳ Ｐゴシック" charset="-128"/>
                <a:sym typeface="Wingdings" panose="05000000000000000000" pitchFamily="2" charset="2"/>
              </a:rPr>
              <a:t>  </a:t>
            </a:r>
            <a:r>
              <a:rPr lang="en-US" sz="1000">
                <a:solidFill>
                  <a:srgbClr val="000000"/>
                </a:solidFill>
                <a:ea typeface="ＭＳ Ｐゴシック" charset="-128"/>
              </a:rPr>
              <a:t>Fuse</a:t>
            </a:r>
          </a:p>
          <a:p>
            <a:pPr lvl="0"/>
            <a:r>
              <a:rPr lang="en-US" sz="1000">
                <a:solidFill>
                  <a:srgbClr val="007E3A"/>
                </a:solidFill>
                <a:latin typeface="Arial" pitchFamily="34" charset="0"/>
                <a:ea typeface="ＭＳ Ｐゴシック" charset="-128"/>
                <a:sym typeface="Wingdings" panose="05000000000000000000" pitchFamily="2" charset="2"/>
              </a:rPr>
              <a:t></a:t>
            </a:r>
            <a:r>
              <a:rPr lang="en-US" sz="1000">
                <a:solidFill>
                  <a:srgbClr val="000000"/>
                </a:solidFill>
                <a:latin typeface="Arial" pitchFamily="34" charset="0"/>
                <a:ea typeface="ＭＳ Ｐゴシック" charset="-128"/>
                <a:sym typeface="Wingdings" panose="05000000000000000000" pitchFamily="2" charset="2"/>
              </a:rPr>
              <a:t>  </a:t>
            </a:r>
            <a:r>
              <a:rPr lang="en-US" sz="1000">
                <a:solidFill>
                  <a:srgbClr val="000000"/>
                </a:solidFill>
                <a:ea typeface="ＭＳ Ｐゴシック" charset="-128"/>
              </a:rPr>
              <a:t>TVS Diode</a:t>
            </a:r>
          </a:p>
          <a:p>
            <a:pPr lvl="0"/>
            <a:r>
              <a:rPr lang="en-US" sz="1000">
                <a:solidFill>
                  <a:srgbClr val="007E3A"/>
                </a:solidFill>
                <a:latin typeface="Arial" pitchFamily="34" charset="0"/>
                <a:ea typeface="ＭＳ Ｐゴシック" charset="-128"/>
                <a:sym typeface="Wingdings" panose="05000000000000000000" pitchFamily="2" charset="2"/>
              </a:rPr>
              <a:t></a:t>
            </a:r>
            <a:r>
              <a:rPr lang="en-US" sz="1000">
                <a:solidFill>
                  <a:srgbClr val="000000"/>
                </a:solidFill>
                <a:latin typeface="Arial" pitchFamily="34" charset="0"/>
                <a:ea typeface="ＭＳ Ｐゴシック" charset="-128"/>
                <a:sym typeface="Wingdings" panose="05000000000000000000" pitchFamily="2" charset="2"/>
              </a:rPr>
              <a:t>  </a:t>
            </a:r>
            <a:r>
              <a:rPr lang="en-US" sz="1000">
                <a:solidFill>
                  <a:srgbClr val="000000"/>
                </a:solidFill>
                <a:ea typeface="ＭＳ Ｐゴシック" charset="-128"/>
              </a:rPr>
              <a:t>TVS Diode Array</a:t>
            </a:r>
          </a:p>
          <a:p>
            <a:pPr lvl="0"/>
            <a:r>
              <a:rPr lang="en-US" sz="1000">
                <a:solidFill>
                  <a:srgbClr val="007E3A"/>
                </a:solidFill>
                <a:latin typeface="Arial" pitchFamily="34" charset="0"/>
                <a:ea typeface="ＭＳ Ｐゴシック" charset="-128"/>
                <a:sym typeface="Wingdings" panose="05000000000000000000" pitchFamily="2" charset="2"/>
              </a:rPr>
              <a:t></a:t>
            </a:r>
            <a:r>
              <a:rPr lang="en-US" sz="1000">
                <a:solidFill>
                  <a:srgbClr val="000000"/>
                </a:solidFill>
                <a:latin typeface="Arial" pitchFamily="34" charset="0"/>
                <a:ea typeface="ＭＳ Ｐゴシック" charset="-128"/>
                <a:sym typeface="Wingdings" panose="05000000000000000000" pitchFamily="2" charset="2"/>
              </a:rPr>
              <a:t>  </a:t>
            </a:r>
            <a:r>
              <a:rPr lang="en-US" sz="1000">
                <a:solidFill>
                  <a:srgbClr val="000000"/>
                </a:solidFill>
                <a:ea typeface="ＭＳ Ｐゴシック" charset="-128"/>
              </a:rPr>
              <a:t>NTC, Reed Switch</a:t>
            </a:r>
          </a:p>
          <a:p>
            <a:pPr marL="171450" indent="-171450">
              <a:buClr>
                <a:srgbClr val="007E3A"/>
              </a:buClr>
              <a:buFont typeface="Wingdings" panose="05000000000000000000" pitchFamily="2" charset="2"/>
              <a:buChar char="l"/>
            </a:pPr>
            <a:r>
              <a:rPr lang="en-US" sz="1000">
                <a:solidFill>
                  <a:srgbClr val="000000"/>
                </a:solidFill>
                <a:latin typeface="Arial" pitchFamily="34" charset="0"/>
                <a:ea typeface="ＭＳ Ｐゴシック" charset="-128"/>
                <a:sym typeface="Wingdings" panose="05000000000000000000" pitchFamily="2" charset="2"/>
              </a:rPr>
              <a:t>HV DC Contactor Relay</a:t>
            </a:r>
            <a:endParaRPr lang="en-US" sz="1000">
              <a:solidFill>
                <a:srgbClr val="000000"/>
              </a:solidFill>
              <a:ea typeface="ＭＳ Ｐゴシック" charset="-128"/>
            </a:endParaRPr>
          </a:p>
        </p:txBody>
      </p:sp>
      <p:sp>
        <p:nvSpPr>
          <p:cNvPr id="42" name="Rectangle 41">
            <a:extLst>
              <a:ext uri="{FF2B5EF4-FFF2-40B4-BE49-F238E27FC236}">
                <a16:creationId xmlns:a16="http://schemas.microsoft.com/office/drawing/2014/main" id="{747D8C63-4248-4D95-8412-7475CAD0C0F9}"/>
              </a:ext>
            </a:extLst>
          </p:cNvPr>
          <p:cNvSpPr/>
          <p:nvPr/>
        </p:nvSpPr>
        <p:spPr>
          <a:xfrm>
            <a:off x="457200" y="1972194"/>
            <a:ext cx="2514600" cy="960120"/>
          </a:xfrm>
          <a:prstGeom prst="rect">
            <a:avLst/>
          </a:prstGeom>
          <a:solidFill>
            <a:schemeClr val="bg1"/>
          </a:solidFill>
          <a:ln w="317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300"/>
              </a:spcAft>
              <a:tabLst>
                <a:tab pos="1828800" algn="l"/>
              </a:tabLst>
            </a:pPr>
            <a:r>
              <a:rPr lang="en-US" sz="1200" b="1" dirty="0">
                <a:solidFill>
                  <a:srgbClr val="000000"/>
                </a:solidFill>
                <a:ea typeface="ＭＳ Ｐゴシック" charset="-128"/>
              </a:rPr>
              <a:t>Power distribution unit </a:t>
            </a:r>
          </a:p>
          <a:p>
            <a:pPr lvl="0">
              <a:spcAft>
                <a:spcPts val="0"/>
              </a:spcAft>
            </a:pPr>
            <a:r>
              <a:rPr lang="en-US" sz="1000" dirty="0">
                <a:solidFill>
                  <a:srgbClr val="007E3A"/>
                </a:solidFill>
                <a:ea typeface="ＭＳ Ｐゴシック" charset="-128"/>
                <a:sym typeface="Wingdings" panose="05000000000000000000" pitchFamily="2" charset="2"/>
              </a:rPr>
              <a:t></a:t>
            </a:r>
            <a:r>
              <a:rPr lang="en-US" sz="1000" dirty="0">
                <a:solidFill>
                  <a:srgbClr val="000000"/>
                </a:solidFill>
                <a:ea typeface="ＭＳ Ｐゴシック" charset="-128"/>
                <a:sym typeface="Wingdings" panose="05000000000000000000" pitchFamily="2" charset="2"/>
              </a:rPr>
              <a:t>  </a:t>
            </a:r>
            <a:r>
              <a:rPr lang="en-US" sz="1000" dirty="0">
                <a:solidFill>
                  <a:srgbClr val="000000"/>
                </a:solidFill>
                <a:ea typeface="ＭＳ Ｐゴシック" charset="-128"/>
              </a:rPr>
              <a:t>Fuse</a:t>
            </a:r>
          </a:p>
          <a:p>
            <a:pPr marL="171450" lvl="0" indent="-171450">
              <a:buClr>
                <a:srgbClr val="007E3A"/>
              </a:buClr>
              <a:buFont typeface="Wingdings" panose="05000000000000000000" pitchFamily="2" charset="2"/>
              <a:buChar char="l"/>
            </a:pPr>
            <a:r>
              <a:rPr lang="en-US" sz="1000" dirty="0">
                <a:solidFill>
                  <a:srgbClr val="000000"/>
                </a:solidFill>
                <a:ea typeface="ＭＳ Ｐゴシック" charset="-128"/>
              </a:rPr>
              <a:t>Fuse Holder</a:t>
            </a:r>
          </a:p>
          <a:p>
            <a:pPr marL="171450" lvl="0" indent="-171450">
              <a:buClr>
                <a:srgbClr val="007E3A"/>
              </a:buClr>
              <a:buFont typeface="Wingdings" panose="05000000000000000000" pitchFamily="2" charset="2"/>
              <a:buChar char="l"/>
            </a:pPr>
            <a:r>
              <a:rPr lang="en-US" sz="1000" dirty="0">
                <a:solidFill>
                  <a:srgbClr val="000000"/>
                </a:solidFill>
                <a:ea typeface="ＭＳ Ｐゴシック" charset="-128"/>
              </a:rPr>
              <a:t>Fuse box</a:t>
            </a:r>
          </a:p>
        </p:txBody>
      </p:sp>
      <p:cxnSp>
        <p:nvCxnSpPr>
          <p:cNvPr id="44" name="Straight Connector 43">
            <a:extLst>
              <a:ext uri="{FF2B5EF4-FFF2-40B4-BE49-F238E27FC236}">
                <a16:creationId xmlns:a16="http://schemas.microsoft.com/office/drawing/2014/main" id="{3A632C17-1AA5-4526-8622-171FF55BA206}"/>
              </a:ext>
            </a:extLst>
          </p:cNvPr>
          <p:cNvCxnSpPr>
            <a:cxnSpLocks/>
            <a:endCxn id="39" idx="3"/>
          </p:cNvCxnSpPr>
          <p:nvPr/>
        </p:nvCxnSpPr>
        <p:spPr>
          <a:xfrm flipH="1" flipV="1">
            <a:off x="2971800" y="1394460"/>
            <a:ext cx="1082000" cy="914041"/>
          </a:xfrm>
          <a:prstGeom prst="line">
            <a:avLst/>
          </a:prstGeom>
          <a:ln w="6350">
            <a:solidFill>
              <a:srgbClr val="007E3A"/>
            </a:solidFill>
            <a:prstDash val="solid"/>
            <a:headEnd type="oval"/>
          </a:ln>
          <a:effectLst/>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66AC1090-1C77-4C97-9687-DAB2B40A7E56}"/>
              </a:ext>
            </a:extLst>
          </p:cNvPr>
          <p:cNvCxnSpPr>
            <a:cxnSpLocks/>
            <a:stCxn id="42" idx="3"/>
          </p:cNvCxnSpPr>
          <p:nvPr/>
        </p:nvCxnSpPr>
        <p:spPr>
          <a:xfrm>
            <a:off x="2971800" y="2452254"/>
            <a:ext cx="773206" cy="273611"/>
          </a:xfrm>
          <a:prstGeom prst="line">
            <a:avLst/>
          </a:prstGeom>
          <a:ln w="6350">
            <a:solidFill>
              <a:srgbClr val="007E3A"/>
            </a:solidFill>
            <a:prstDash val="solid"/>
            <a:tailEnd type="oval"/>
          </a:ln>
          <a:effectLst/>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B4F7F5F9-0D76-46D4-B480-8CD0DC9CAB05}"/>
              </a:ext>
            </a:extLst>
          </p:cNvPr>
          <p:cNvCxnSpPr>
            <a:cxnSpLocks/>
            <a:stCxn id="40" idx="3"/>
          </p:cNvCxnSpPr>
          <p:nvPr/>
        </p:nvCxnSpPr>
        <p:spPr>
          <a:xfrm flipV="1">
            <a:off x="2971800" y="3182473"/>
            <a:ext cx="1363527" cy="327574"/>
          </a:xfrm>
          <a:prstGeom prst="line">
            <a:avLst/>
          </a:prstGeom>
          <a:ln w="6350">
            <a:solidFill>
              <a:srgbClr val="007E3A"/>
            </a:solidFill>
            <a:prstDash val="solid"/>
            <a:tailEnd type="ova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145DE4CF-1722-4A55-8E68-73409C907508}"/>
              </a:ext>
            </a:extLst>
          </p:cNvPr>
          <p:cNvCxnSpPr>
            <a:cxnSpLocks/>
            <a:endCxn id="41" idx="1"/>
          </p:cNvCxnSpPr>
          <p:nvPr/>
        </p:nvCxnSpPr>
        <p:spPr>
          <a:xfrm>
            <a:off x="4937792" y="3140579"/>
            <a:ext cx="1380041" cy="278951"/>
          </a:xfrm>
          <a:prstGeom prst="line">
            <a:avLst/>
          </a:prstGeom>
          <a:ln w="6350">
            <a:solidFill>
              <a:srgbClr val="007E3A"/>
            </a:solidFill>
            <a:prstDash val="solid"/>
            <a:headEnd type="oval"/>
          </a:ln>
          <a:effectLst/>
        </p:spPr>
        <p:style>
          <a:lnRef idx="1">
            <a:schemeClr val="accent1"/>
          </a:lnRef>
          <a:fillRef idx="0">
            <a:schemeClr val="accent1"/>
          </a:fillRef>
          <a:effectRef idx="0">
            <a:schemeClr val="accent1"/>
          </a:effectRef>
          <a:fontRef idx="minor">
            <a:schemeClr val="tx1"/>
          </a:fontRef>
        </p:style>
      </p:cxnSp>
      <p:pic>
        <p:nvPicPr>
          <p:cNvPr id="61" name="Picture 60">
            <a:extLst>
              <a:ext uri="{FF2B5EF4-FFF2-40B4-BE49-F238E27FC236}">
                <a16:creationId xmlns:a16="http://schemas.microsoft.com/office/drawing/2014/main" id="{D48B8ACB-B401-4558-9FE4-526E7B2ED83D}"/>
              </a:ext>
            </a:extLst>
          </p:cNvPr>
          <p:cNvPicPr>
            <a:picLocks noChangeAspect="1"/>
          </p:cNvPicPr>
          <p:nvPr/>
        </p:nvPicPr>
        <p:blipFill>
          <a:blip r:embed="rId3"/>
          <a:stretch>
            <a:fillRect/>
          </a:stretch>
        </p:blipFill>
        <p:spPr>
          <a:xfrm>
            <a:off x="2724404" y="980202"/>
            <a:ext cx="182880" cy="182880"/>
          </a:xfrm>
          <a:prstGeom prst="rect">
            <a:avLst/>
          </a:prstGeom>
        </p:spPr>
      </p:pic>
      <p:pic>
        <p:nvPicPr>
          <p:cNvPr id="62" name="Picture 61">
            <a:extLst>
              <a:ext uri="{FF2B5EF4-FFF2-40B4-BE49-F238E27FC236}">
                <a16:creationId xmlns:a16="http://schemas.microsoft.com/office/drawing/2014/main" id="{8AFB2B32-82CC-4848-9472-93ABC471B6B7}"/>
              </a:ext>
            </a:extLst>
          </p:cNvPr>
          <p:cNvPicPr>
            <a:picLocks noChangeAspect="1"/>
          </p:cNvPicPr>
          <p:nvPr/>
        </p:nvPicPr>
        <p:blipFill>
          <a:blip r:embed="rId3"/>
          <a:stretch>
            <a:fillRect/>
          </a:stretch>
        </p:blipFill>
        <p:spPr>
          <a:xfrm>
            <a:off x="2724404" y="2047359"/>
            <a:ext cx="182880" cy="182880"/>
          </a:xfrm>
          <a:prstGeom prst="rect">
            <a:avLst/>
          </a:prstGeom>
        </p:spPr>
      </p:pic>
      <p:pic>
        <p:nvPicPr>
          <p:cNvPr id="63" name="Picture 62">
            <a:extLst>
              <a:ext uri="{FF2B5EF4-FFF2-40B4-BE49-F238E27FC236}">
                <a16:creationId xmlns:a16="http://schemas.microsoft.com/office/drawing/2014/main" id="{1043B72C-5348-4F4E-88D6-6AE4FE5FA961}"/>
              </a:ext>
            </a:extLst>
          </p:cNvPr>
          <p:cNvPicPr>
            <a:picLocks noChangeAspect="1"/>
          </p:cNvPicPr>
          <p:nvPr/>
        </p:nvPicPr>
        <p:blipFill>
          <a:blip r:embed="rId3"/>
          <a:stretch>
            <a:fillRect/>
          </a:stretch>
        </p:blipFill>
        <p:spPr>
          <a:xfrm>
            <a:off x="8375902" y="2908153"/>
            <a:ext cx="182880" cy="182880"/>
          </a:xfrm>
          <a:prstGeom prst="rect">
            <a:avLst/>
          </a:prstGeom>
        </p:spPr>
      </p:pic>
      <p:pic>
        <p:nvPicPr>
          <p:cNvPr id="64" name="Picture 63">
            <a:extLst>
              <a:ext uri="{FF2B5EF4-FFF2-40B4-BE49-F238E27FC236}">
                <a16:creationId xmlns:a16="http://schemas.microsoft.com/office/drawing/2014/main" id="{E5D71106-3852-49E5-B432-08AA275A29C5}"/>
              </a:ext>
            </a:extLst>
          </p:cNvPr>
          <p:cNvPicPr>
            <a:picLocks noChangeAspect="1"/>
          </p:cNvPicPr>
          <p:nvPr/>
        </p:nvPicPr>
        <p:blipFill>
          <a:blip r:embed="rId3"/>
          <a:stretch>
            <a:fillRect/>
          </a:stretch>
        </p:blipFill>
        <p:spPr>
          <a:xfrm>
            <a:off x="2519140" y="3091033"/>
            <a:ext cx="182880" cy="182880"/>
          </a:xfrm>
          <a:prstGeom prst="rect">
            <a:avLst/>
          </a:prstGeom>
        </p:spPr>
      </p:pic>
      <p:pic>
        <p:nvPicPr>
          <p:cNvPr id="65" name="Picture 64">
            <a:extLst>
              <a:ext uri="{FF2B5EF4-FFF2-40B4-BE49-F238E27FC236}">
                <a16:creationId xmlns:a16="http://schemas.microsoft.com/office/drawing/2014/main" id="{C0B185FE-DFAF-4BA1-A09F-125435B572F3}"/>
              </a:ext>
            </a:extLst>
          </p:cNvPr>
          <p:cNvPicPr>
            <a:picLocks noChangeAspect="1"/>
          </p:cNvPicPr>
          <p:nvPr/>
        </p:nvPicPr>
        <p:blipFill>
          <a:blip r:embed="rId4"/>
          <a:stretch>
            <a:fillRect/>
          </a:stretch>
        </p:blipFill>
        <p:spPr>
          <a:xfrm>
            <a:off x="2739715" y="3091033"/>
            <a:ext cx="182880" cy="182880"/>
          </a:xfrm>
          <a:prstGeom prst="rect">
            <a:avLst/>
          </a:prstGeom>
        </p:spPr>
      </p:pic>
      <p:pic>
        <p:nvPicPr>
          <p:cNvPr id="68" name="Picture 67">
            <a:extLst>
              <a:ext uri="{FF2B5EF4-FFF2-40B4-BE49-F238E27FC236}">
                <a16:creationId xmlns:a16="http://schemas.microsoft.com/office/drawing/2014/main" id="{C8F9083D-66BB-4A92-BA53-575CA2AA785B}"/>
              </a:ext>
            </a:extLst>
          </p:cNvPr>
          <p:cNvPicPr>
            <a:picLocks noChangeAspect="1"/>
          </p:cNvPicPr>
          <p:nvPr/>
        </p:nvPicPr>
        <p:blipFill>
          <a:blip r:embed="rId5"/>
          <a:stretch>
            <a:fillRect/>
          </a:stretch>
        </p:blipFill>
        <p:spPr>
          <a:xfrm>
            <a:off x="8595360" y="2908153"/>
            <a:ext cx="182880" cy="182880"/>
          </a:xfrm>
          <a:prstGeom prst="rect">
            <a:avLst/>
          </a:prstGeom>
        </p:spPr>
      </p:pic>
      <p:sp>
        <p:nvSpPr>
          <p:cNvPr id="74" name="Rectangle 73">
            <a:extLst>
              <a:ext uri="{FF2B5EF4-FFF2-40B4-BE49-F238E27FC236}">
                <a16:creationId xmlns:a16="http://schemas.microsoft.com/office/drawing/2014/main" id="{37982D71-862F-45D1-9FA9-4B09E11AB2C1}"/>
              </a:ext>
            </a:extLst>
          </p:cNvPr>
          <p:cNvSpPr/>
          <p:nvPr/>
        </p:nvSpPr>
        <p:spPr>
          <a:xfrm>
            <a:off x="6314034" y="914399"/>
            <a:ext cx="2514600" cy="1141200"/>
          </a:xfrm>
          <a:prstGeom prst="rect">
            <a:avLst/>
          </a:prstGeom>
          <a:solidFill>
            <a:schemeClr val="bg1"/>
          </a:solidFill>
          <a:ln w="317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300"/>
              </a:spcAft>
              <a:tabLst>
                <a:tab pos="1543050" algn="l"/>
                <a:tab pos="1714500" algn="l"/>
                <a:tab pos="1885950" algn="l"/>
              </a:tabLst>
            </a:pPr>
            <a:r>
              <a:rPr lang="en-US" sz="1200" b="1">
                <a:solidFill>
                  <a:srgbClr val="000000"/>
                </a:solidFill>
                <a:ea typeface="ＭＳ Ｐゴシック" charset="-128"/>
              </a:rPr>
              <a:t>ECU/motor drive</a:t>
            </a:r>
          </a:p>
          <a:p>
            <a:pPr lvl="0"/>
            <a:r>
              <a:rPr lang="en-US" sz="1000">
                <a:solidFill>
                  <a:srgbClr val="007E3A"/>
                </a:solidFill>
                <a:ea typeface="ＭＳ Ｐゴシック" charset="-128"/>
                <a:sym typeface="Wingdings" panose="05000000000000000000" pitchFamily="2" charset="2"/>
              </a:rPr>
              <a:t></a:t>
            </a:r>
            <a:r>
              <a:rPr lang="en-US" sz="1000">
                <a:solidFill>
                  <a:srgbClr val="000000"/>
                </a:solidFill>
                <a:ea typeface="ＭＳ Ｐゴシック" charset="-128"/>
                <a:sym typeface="Wingdings" panose="05000000000000000000" pitchFamily="2" charset="2"/>
              </a:rPr>
              <a:t>  </a:t>
            </a:r>
            <a:r>
              <a:rPr lang="en-US" sz="1000">
                <a:solidFill>
                  <a:srgbClr val="000000"/>
                </a:solidFill>
                <a:ea typeface="ＭＳ Ｐゴシック" charset="-128"/>
              </a:rPr>
              <a:t>TVS Diode</a:t>
            </a:r>
          </a:p>
          <a:p>
            <a:pPr marL="171450" lvl="0" indent="-171450">
              <a:buClr>
                <a:srgbClr val="007E3A"/>
              </a:buClr>
              <a:buFont typeface="Wingdings" panose="05000000000000000000" pitchFamily="2" charset="2"/>
              <a:buChar char="l"/>
            </a:pPr>
            <a:r>
              <a:rPr lang="en-US" sz="1000">
                <a:solidFill>
                  <a:srgbClr val="000000"/>
                </a:solidFill>
                <a:latin typeface="Arial" pitchFamily="34" charset="0"/>
                <a:ea typeface="ＭＳ Ｐゴシック" charset="-128"/>
                <a:sym typeface="Wingdings" panose="05000000000000000000" pitchFamily="2" charset="2"/>
              </a:rPr>
              <a:t>MOSFET</a:t>
            </a:r>
          </a:p>
          <a:p>
            <a:pPr marL="171450" lvl="0" indent="-171450">
              <a:buClr>
                <a:srgbClr val="007E3A"/>
              </a:buClr>
              <a:buFont typeface="Wingdings" panose="05000000000000000000" pitchFamily="2" charset="2"/>
              <a:buChar char="l"/>
            </a:pPr>
            <a:r>
              <a:rPr lang="en-US" sz="1000">
                <a:solidFill>
                  <a:srgbClr val="000000"/>
                </a:solidFill>
                <a:ea typeface="ＭＳ Ｐゴシック" charset="-128"/>
              </a:rPr>
              <a:t>Rectifier Diode</a:t>
            </a:r>
          </a:p>
          <a:p>
            <a:pPr marL="171450" lvl="0" indent="-171450">
              <a:buClr>
                <a:srgbClr val="007E3A"/>
              </a:buClr>
              <a:buFont typeface="Wingdings" panose="05000000000000000000" pitchFamily="2" charset="2"/>
              <a:buChar char="l"/>
            </a:pPr>
            <a:r>
              <a:rPr lang="en-US" sz="1000">
                <a:solidFill>
                  <a:srgbClr val="000000"/>
                </a:solidFill>
                <a:ea typeface="ＭＳ Ｐゴシック" charset="-128"/>
              </a:rPr>
              <a:t>Hall Effect</a:t>
            </a:r>
          </a:p>
          <a:p>
            <a:pPr marL="171450" lvl="0" indent="-171450">
              <a:buClr>
                <a:srgbClr val="007E3A"/>
              </a:buClr>
              <a:buFont typeface="Wingdings" panose="05000000000000000000" pitchFamily="2" charset="2"/>
              <a:buChar char="l"/>
            </a:pPr>
            <a:r>
              <a:rPr lang="en-US" sz="1000">
                <a:solidFill>
                  <a:srgbClr val="000000"/>
                </a:solidFill>
                <a:ea typeface="ＭＳ Ｐゴシック" charset="-128"/>
              </a:rPr>
              <a:t>NTC</a:t>
            </a:r>
          </a:p>
        </p:txBody>
      </p:sp>
      <p:cxnSp>
        <p:nvCxnSpPr>
          <p:cNvPr id="78" name="Straight Connector 77">
            <a:extLst>
              <a:ext uri="{FF2B5EF4-FFF2-40B4-BE49-F238E27FC236}">
                <a16:creationId xmlns:a16="http://schemas.microsoft.com/office/drawing/2014/main" id="{A6B31666-DBAC-4351-BC84-B386418D4361}"/>
              </a:ext>
            </a:extLst>
          </p:cNvPr>
          <p:cNvCxnSpPr>
            <a:cxnSpLocks/>
            <a:stCxn id="74" idx="1"/>
          </p:cNvCxnSpPr>
          <p:nvPr/>
        </p:nvCxnSpPr>
        <p:spPr>
          <a:xfrm flipH="1">
            <a:off x="5486400" y="1484999"/>
            <a:ext cx="827634" cy="1380106"/>
          </a:xfrm>
          <a:prstGeom prst="line">
            <a:avLst/>
          </a:prstGeom>
          <a:ln w="6350">
            <a:solidFill>
              <a:srgbClr val="007E3A"/>
            </a:solidFill>
            <a:prstDash val="solid"/>
            <a:tailEnd type="oval" w="med" len="med"/>
          </a:ln>
          <a:effectLst/>
        </p:spPr>
        <p:style>
          <a:lnRef idx="1">
            <a:schemeClr val="accent1"/>
          </a:lnRef>
          <a:fillRef idx="0">
            <a:schemeClr val="accent1"/>
          </a:fillRef>
          <a:effectRef idx="0">
            <a:schemeClr val="accent1"/>
          </a:effectRef>
          <a:fontRef idx="minor">
            <a:schemeClr val="tx1"/>
          </a:fontRef>
        </p:style>
      </p:cxnSp>
      <p:pic>
        <p:nvPicPr>
          <p:cNvPr id="43" name="Picture 42">
            <a:extLst>
              <a:ext uri="{FF2B5EF4-FFF2-40B4-BE49-F238E27FC236}">
                <a16:creationId xmlns:a16="http://schemas.microsoft.com/office/drawing/2014/main" id="{D05B963B-36BD-48CC-BF75-90A12B392BC6}"/>
              </a:ext>
            </a:extLst>
          </p:cNvPr>
          <p:cNvPicPr>
            <a:picLocks noChangeAspect="1"/>
          </p:cNvPicPr>
          <p:nvPr/>
        </p:nvPicPr>
        <p:blipFill>
          <a:blip r:embed="rId3"/>
          <a:stretch>
            <a:fillRect/>
          </a:stretch>
        </p:blipFill>
        <p:spPr>
          <a:xfrm>
            <a:off x="8156444" y="957878"/>
            <a:ext cx="182880" cy="182880"/>
          </a:xfrm>
          <a:prstGeom prst="rect">
            <a:avLst/>
          </a:prstGeom>
        </p:spPr>
      </p:pic>
      <p:pic>
        <p:nvPicPr>
          <p:cNvPr id="45" name="Picture 44">
            <a:extLst>
              <a:ext uri="{FF2B5EF4-FFF2-40B4-BE49-F238E27FC236}">
                <a16:creationId xmlns:a16="http://schemas.microsoft.com/office/drawing/2014/main" id="{1F85E081-F229-4F3A-81A4-3F6BC39B5CC8}"/>
              </a:ext>
            </a:extLst>
          </p:cNvPr>
          <p:cNvPicPr>
            <a:picLocks noChangeAspect="1"/>
          </p:cNvPicPr>
          <p:nvPr/>
        </p:nvPicPr>
        <p:blipFill>
          <a:blip r:embed="rId4"/>
          <a:stretch>
            <a:fillRect/>
          </a:stretch>
        </p:blipFill>
        <p:spPr>
          <a:xfrm>
            <a:off x="8375902" y="957878"/>
            <a:ext cx="182880" cy="182880"/>
          </a:xfrm>
          <a:prstGeom prst="rect">
            <a:avLst/>
          </a:prstGeom>
        </p:spPr>
      </p:pic>
      <p:pic>
        <p:nvPicPr>
          <p:cNvPr id="55" name="Picture 54">
            <a:extLst>
              <a:ext uri="{FF2B5EF4-FFF2-40B4-BE49-F238E27FC236}">
                <a16:creationId xmlns:a16="http://schemas.microsoft.com/office/drawing/2014/main" id="{C26A3037-74AB-49D2-BE30-CDA08E83AE48}"/>
              </a:ext>
            </a:extLst>
          </p:cNvPr>
          <p:cNvPicPr>
            <a:picLocks noChangeAspect="1"/>
          </p:cNvPicPr>
          <p:nvPr/>
        </p:nvPicPr>
        <p:blipFill>
          <a:blip r:embed="rId5"/>
          <a:stretch>
            <a:fillRect/>
          </a:stretch>
        </p:blipFill>
        <p:spPr>
          <a:xfrm>
            <a:off x="8595360" y="957878"/>
            <a:ext cx="182880" cy="182880"/>
          </a:xfrm>
          <a:prstGeom prst="rect">
            <a:avLst/>
          </a:prstGeom>
        </p:spPr>
      </p:pic>
      <p:sp>
        <p:nvSpPr>
          <p:cNvPr id="33" name="TextBox 32">
            <a:extLst>
              <a:ext uri="{FF2B5EF4-FFF2-40B4-BE49-F238E27FC236}">
                <a16:creationId xmlns:a16="http://schemas.microsoft.com/office/drawing/2014/main" id="{6FFE5D6B-78D1-4789-B145-7AB78FF2DA10}"/>
              </a:ext>
            </a:extLst>
          </p:cNvPr>
          <p:cNvSpPr txBox="1"/>
          <p:nvPr/>
        </p:nvSpPr>
        <p:spPr>
          <a:xfrm>
            <a:off x="6252836" y="4021021"/>
            <a:ext cx="2511956" cy="307777"/>
          </a:xfrm>
          <a:prstGeom prst="rect">
            <a:avLst/>
          </a:prstGeom>
          <a:noFill/>
        </p:spPr>
        <p:txBody>
          <a:bodyPr wrap="square" rtlCol="0">
            <a:spAutoFit/>
          </a:bodyPr>
          <a:lstStyle/>
          <a:p>
            <a:r>
              <a:rPr lang="en-US" sz="700" i="1">
                <a:solidFill>
                  <a:schemeClr val="bg1">
                    <a:lumMod val="50000"/>
                  </a:schemeClr>
                </a:solidFill>
              </a:rPr>
              <a:t>BMS: Battery Management System</a:t>
            </a:r>
          </a:p>
          <a:p>
            <a:r>
              <a:rPr lang="en-US" sz="700" i="1">
                <a:solidFill>
                  <a:schemeClr val="bg1">
                    <a:lumMod val="50000"/>
                  </a:schemeClr>
                </a:solidFill>
              </a:rPr>
              <a:t>ECU: Engine Control Unit</a:t>
            </a:r>
          </a:p>
        </p:txBody>
      </p:sp>
    </p:spTree>
    <p:extLst>
      <p:ext uri="{BB962C8B-B14F-4D97-AF65-F5344CB8AC3E}">
        <p14:creationId xmlns:p14="http://schemas.microsoft.com/office/powerpoint/2010/main" val="2345090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B39B9-706A-427A-8FE9-FD49AFCDB3EA}"/>
              </a:ext>
            </a:extLst>
          </p:cNvPr>
          <p:cNvSpPr>
            <a:spLocks noGrp="1"/>
          </p:cNvSpPr>
          <p:nvPr>
            <p:ph type="title"/>
          </p:nvPr>
        </p:nvSpPr>
        <p:spPr/>
        <p:txBody>
          <a:bodyPr>
            <a:normAutofit/>
          </a:bodyPr>
          <a:lstStyle/>
          <a:p>
            <a:r>
              <a:rPr lang="en-US"/>
              <a:t> Battery Management System</a:t>
            </a:r>
          </a:p>
        </p:txBody>
      </p:sp>
      <p:sp>
        <p:nvSpPr>
          <p:cNvPr id="4" name="Rectangle 3">
            <a:extLst>
              <a:ext uri="{FF2B5EF4-FFF2-40B4-BE49-F238E27FC236}">
                <a16:creationId xmlns:a16="http://schemas.microsoft.com/office/drawing/2014/main" id="{25DB9A15-A0D7-4267-91CD-AF0EE9B9D7D6}"/>
              </a:ext>
            </a:extLst>
          </p:cNvPr>
          <p:cNvSpPr/>
          <p:nvPr/>
        </p:nvSpPr>
        <p:spPr>
          <a:xfrm>
            <a:off x="523876" y="914399"/>
            <a:ext cx="4851400" cy="32552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E215CA5-CFDB-4F16-B4F3-A2AD1E7D726B}"/>
              </a:ext>
            </a:extLst>
          </p:cNvPr>
          <p:cNvSpPr/>
          <p:nvPr/>
        </p:nvSpPr>
        <p:spPr>
          <a:xfrm>
            <a:off x="641821" y="1658173"/>
            <a:ext cx="1245303" cy="2325687"/>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B27192A8-89DE-4734-BBA1-594C43127A81}"/>
              </a:ext>
            </a:extLst>
          </p:cNvPr>
          <p:cNvCxnSpPr>
            <a:cxnSpLocks/>
          </p:cNvCxnSpPr>
          <p:nvPr/>
        </p:nvCxnSpPr>
        <p:spPr>
          <a:xfrm>
            <a:off x="1728973" y="1883951"/>
            <a:ext cx="1176432" cy="0"/>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64F2C52-9D52-49BC-8A7E-AF9A69AF84CF}"/>
              </a:ext>
            </a:extLst>
          </p:cNvPr>
          <p:cNvSpPr/>
          <p:nvPr/>
        </p:nvSpPr>
        <p:spPr>
          <a:xfrm>
            <a:off x="1084530" y="1710849"/>
            <a:ext cx="733885" cy="36576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920F296B-3B59-40B3-9475-1FEF6EF41EAF}"/>
              </a:ext>
            </a:extLst>
          </p:cNvPr>
          <p:cNvCxnSpPr>
            <a:cxnSpLocks/>
            <a:endCxn id="12" idx="1"/>
          </p:cNvCxnSpPr>
          <p:nvPr/>
        </p:nvCxnSpPr>
        <p:spPr>
          <a:xfrm>
            <a:off x="1728973" y="3678072"/>
            <a:ext cx="1176432" cy="1335"/>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445A018-AFB3-4CB7-8A59-AE75F1EB6E20}"/>
              </a:ext>
            </a:extLst>
          </p:cNvPr>
          <p:cNvSpPr txBox="1"/>
          <p:nvPr/>
        </p:nvSpPr>
        <p:spPr>
          <a:xfrm>
            <a:off x="1076903" y="1795478"/>
            <a:ext cx="736293" cy="215444"/>
          </a:xfrm>
          <a:prstGeom prst="rect">
            <a:avLst/>
          </a:prstGeom>
          <a:noFill/>
        </p:spPr>
        <p:txBody>
          <a:bodyPr wrap="square" rtlCol="0">
            <a:spAutoFit/>
          </a:bodyPr>
          <a:lstStyle/>
          <a:p>
            <a:pPr algn="ctr"/>
            <a:r>
              <a:rPr lang="en-US" sz="800"/>
              <a:t>Li-ion cells</a:t>
            </a:r>
          </a:p>
        </p:txBody>
      </p:sp>
      <p:sp>
        <p:nvSpPr>
          <p:cNvPr id="11" name="Rectangle 10">
            <a:extLst>
              <a:ext uri="{FF2B5EF4-FFF2-40B4-BE49-F238E27FC236}">
                <a16:creationId xmlns:a16="http://schemas.microsoft.com/office/drawing/2014/main" id="{547C7CBE-A285-4D6E-8601-39FF76099A19}"/>
              </a:ext>
            </a:extLst>
          </p:cNvPr>
          <p:cNvSpPr/>
          <p:nvPr/>
        </p:nvSpPr>
        <p:spPr>
          <a:xfrm>
            <a:off x="2905405" y="3449708"/>
            <a:ext cx="731507" cy="458579"/>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2FD271DE-C62C-4C05-88B3-57F4E21B4986}"/>
              </a:ext>
            </a:extLst>
          </p:cNvPr>
          <p:cNvSpPr txBox="1"/>
          <p:nvPr/>
        </p:nvSpPr>
        <p:spPr>
          <a:xfrm>
            <a:off x="2905405" y="3448574"/>
            <a:ext cx="731520" cy="461665"/>
          </a:xfrm>
          <a:prstGeom prst="rect">
            <a:avLst/>
          </a:prstGeom>
          <a:noFill/>
        </p:spPr>
        <p:txBody>
          <a:bodyPr wrap="square" rtlCol="0">
            <a:spAutoFit/>
          </a:bodyPr>
          <a:lstStyle/>
          <a:p>
            <a:pPr algn="ctr"/>
            <a:r>
              <a:rPr lang="en-US" sz="800"/>
              <a:t>Battery</a:t>
            </a:r>
          </a:p>
          <a:p>
            <a:pPr algn="ctr"/>
            <a:r>
              <a:rPr lang="en-US" sz="800"/>
              <a:t>disconnect</a:t>
            </a:r>
          </a:p>
          <a:p>
            <a:pPr algn="ctr"/>
            <a:r>
              <a:rPr lang="en-US" sz="800"/>
              <a:t>unit</a:t>
            </a:r>
          </a:p>
        </p:txBody>
      </p:sp>
      <p:cxnSp>
        <p:nvCxnSpPr>
          <p:cNvPr id="16" name="Straight Connector 15">
            <a:extLst>
              <a:ext uri="{FF2B5EF4-FFF2-40B4-BE49-F238E27FC236}">
                <a16:creationId xmlns:a16="http://schemas.microsoft.com/office/drawing/2014/main" id="{C8350127-2D23-4506-87C5-37B279DC75D5}"/>
              </a:ext>
            </a:extLst>
          </p:cNvPr>
          <p:cNvCxnSpPr>
            <a:cxnSpLocks/>
          </p:cNvCxnSpPr>
          <p:nvPr/>
        </p:nvCxnSpPr>
        <p:spPr>
          <a:xfrm>
            <a:off x="3641491" y="3670301"/>
            <a:ext cx="1957459" cy="0"/>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4EC349A7-BD21-4389-94E3-96B166ADBEC6}"/>
              </a:ext>
            </a:extLst>
          </p:cNvPr>
          <p:cNvSpPr txBox="1"/>
          <p:nvPr/>
        </p:nvSpPr>
        <p:spPr>
          <a:xfrm>
            <a:off x="3648968" y="1936654"/>
            <a:ext cx="1202361" cy="215444"/>
          </a:xfrm>
          <a:prstGeom prst="rect">
            <a:avLst/>
          </a:prstGeom>
          <a:noFill/>
        </p:spPr>
        <p:txBody>
          <a:bodyPr wrap="square" rtlCol="0">
            <a:spAutoFit/>
          </a:bodyPr>
          <a:lstStyle/>
          <a:p>
            <a:pPr algn="ctr"/>
            <a:r>
              <a:rPr lang="en-US" sz="800"/>
              <a:t>Sense lines</a:t>
            </a:r>
          </a:p>
        </p:txBody>
      </p:sp>
      <p:cxnSp>
        <p:nvCxnSpPr>
          <p:cNvPr id="18" name="Straight Connector 17">
            <a:extLst>
              <a:ext uri="{FF2B5EF4-FFF2-40B4-BE49-F238E27FC236}">
                <a16:creationId xmlns:a16="http://schemas.microsoft.com/office/drawing/2014/main" id="{046A7056-9BC2-4FB5-B19B-7ED3A02CD2C4}"/>
              </a:ext>
            </a:extLst>
          </p:cNvPr>
          <p:cNvCxnSpPr>
            <a:cxnSpLocks/>
          </p:cNvCxnSpPr>
          <p:nvPr/>
        </p:nvCxnSpPr>
        <p:spPr>
          <a:xfrm flipV="1">
            <a:off x="3635515" y="1794963"/>
            <a:ext cx="1963830" cy="1"/>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020CAB88-9BA8-4747-AD10-EBAD2AE64A22}"/>
              </a:ext>
            </a:extLst>
          </p:cNvPr>
          <p:cNvSpPr txBox="1"/>
          <p:nvPr/>
        </p:nvSpPr>
        <p:spPr>
          <a:xfrm>
            <a:off x="4695178" y="1623346"/>
            <a:ext cx="615819" cy="215444"/>
          </a:xfrm>
          <a:prstGeom prst="rect">
            <a:avLst/>
          </a:prstGeom>
          <a:noFill/>
        </p:spPr>
        <p:txBody>
          <a:bodyPr wrap="square" rtlCol="0">
            <a:spAutoFit/>
          </a:bodyPr>
          <a:lstStyle/>
          <a:p>
            <a:r>
              <a:rPr lang="en-US" sz="800"/>
              <a:t>Battery+</a:t>
            </a:r>
          </a:p>
        </p:txBody>
      </p:sp>
      <p:sp>
        <p:nvSpPr>
          <p:cNvPr id="20" name="TextBox 19">
            <a:extLst>
              <a:ext uri="{FF2B5EF4-FFF2-40B4-BE49-F238E27FC236}">
                <a16:creationId xmlns:a16="http://schemas.microsoft.com/office/drawing/2014/main" id="{E4E76A3E-C2F5-46A9-9C12-6645ABFF3882}"/>
              </a:ext>
            </a:extLst>
          </p:cNvPr>
          <p:cNvSpPr txBox="1"/>
          <p:nvPr/>
        </p:nvSpPr>
        <p:spPr>
          <a:xfrm>
            <a:off x="4693188" y="3486494"/>
            <a:ext cx="548353" cy="215444"/>
          </a:xfrm>
          <a:prstGeom prst="rect">
            <a:avLst/>
          </a:prstGeom>
          <a:noFill/>
        </p:spPr>
        <p:txBody>
          <a:bodyPr wrap="square" rtlCol="0">
            <a:spAutoFit/>
          </a:bodyPr>
          <a:lstStyle/>
          <a:p>
            <a:r>
              <a:rPr lang="en-US" sz="800"/>
              <a:t>Battery-</a:t>
            </a:r>
          </a:p>
        </p:txBody>
      </p:sp>
      <p:sp>
        <p:nvSpPr>
          <p:cNvPr id="22" name="TextBox 21">
            <a:extLst>
              <a:ext uri="{FF2B5EF4-FFF2-40B4-BE49-F238E27FC236}">
                <a16:creationId xmlns:a16="http://schemas.microsoft.com/office/drawing/2014/main" id="{8CE59FBB-1A51-4A1E-A08D-A9D0DF099912}"/>
              </a:ext>
            </a:extLst>
          </p:cNvPr>
          <p:cNvSpPr txBox="1"/>
          <p:nvPr/>
        </p:nvSpPr>
        <p:spPr>
          <a:xfrm>
            <a:off x="4695178" y="1961252"/>
            <a:ext cx="718279" cy="215444"/>
          </a:xfrm>
          <a:prstGeom prst="rect">
            <a:avLst/>
          </a:prstGeom>
          <a:noFill/>
        </p:spPr>
        <p:txBody>
          <a:bodyPr wrap="square" rtlCol="0">
            <a:spAutoFit/>
          </a:bodyPr>
          <a:lstStyle/>
          <a:p>
            <a:r>
              <a:rPr lang="en-US" sz="800"/>
              <a:t>To charger</a:t>
            </a:r>
          </a:p>
        </p:txBody>
      </p:sp>
      <p:cxnSp>
        <p:nvCxnSpPr>
          <p:cNvPr id="23" name="Straight Connector 22">
            <a:extLst>
              <a:ext uri="{FF2B5EF4-FFF2-40B4-BE49-F238E27FC236}">
                <a16:creationId xmlns:a16="http://schemas.microsoft.com/office/drawing/2014/main" id="{A96B8FAF-3F1F-45B1-AD13-178B14824CF2}"/>
              </a:ext>
            </a:extLst>
          </p:cNvPr>
          <p:cNvCxnSpPr>
            <a:cxnSpLocks/>
          </p:cNvCxnSpPr>
          <p:nvPr/>
        </p:nvCxnSpPr>
        <p:spPr>
          <a:xfrm>
            <a:off x="3271159" y="2102867"/>
            <a:ext cx="939" cy="1335526"/>
          </a:xfrm>
          <a:prstGeom prst="line">
            <a:avLst/>
          </a:prstGeom>
          <a:ln>
            <a:solidFill>
              <a:srgbClr val="00AEC7"/>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26" name="Table 25">
            <a:extLst>
              <a:ext uri="{FF2B5EF4-FFF2-40B4-BE49-F238E27FC236}">
                <a16:creationId xmlns:a16="http://schemas.microsoft.com/office/drawing/2014/main" id="{D1DF0BC3-648F-47C2-9C8E-6E943D6C0FE1}"/>
              </a:ext>
            </a:extLst>
          </p:cNvPr>
          <p:cNvGraphicFramePr>
            <a:graphicFrameLocks noGrp="1"/>
          </p:cNvGraphicFramePr>
          <p:nvPr>
            <p:extLst>
              <p:ext uri="{D42A27DB-BD31-4B8C-83A1-F6EECF244321}">
                <p14:modId xmlns:p14="http://schemas.microsoft.com/office/powerpoint/2010/main" val="3599157780"/>
              </p:ext>
            </p:extLst>
          </p:nvPr>
        </p:nvGraphicFramePr>
        <p:xfrm>
          <a:off x="5866484" y="914782"/>
          <a:ext cx="2820314" cy="2416752"/>
        </p:xfrm>
        <a:graphic>
          <a:graphicData uri="http://schemas.openxmlformats.org/drawingml/2006/table">
            <a:tbl>
              <a:tblPr firstRow="1" bandRow="1">
                <a:effectLst/>
                <a:tableStyleId>{5C22544A-7EE6-4342-B048-85BDC9FD1C3A}</a:tableStyleId>
              </a:tblPr>
              <a:tblGrid>
                <a:gridCol w="254956">
                  <a:extLst>
                    <a:ext uri="{9D8B030D-6E8A-4147-A177-3AD203B41FA5}">
                      <a16:colId xmlns:a16="http://schemas.microsoft.com/office/drawing/2014/main" val="3110076003"/>
                    </a:ext>
                  </a:extLst>
                </a:gridCol>
                <a:gridCol w="1151088">
                  <a:extLst>
                    <a:ext uri="{9D8B030D-6E8A-4147-A177-3AD203B41FA5}">
                      <a16:colId xmlns:a16="http://schemas.microsoft.com/office/drawing/2014/main" val="3762672821"/>
                    </a:ext>
                  </a:extLst>
                </a:gridCol>
                <a:gridCol w="1414270">
                  <a:extLst>
                    <a:ext uri="{9D8B030D-6E8A-4147-A177-3AD203B41FA5}">
                      <a16:colId xmlns:a16="http://schemas.microsoft.com/office/drawing/2014/main" val="647614053"/>
                    </a:ext>
                  </a:extLst>
                </a:gridCol>
              </a:tblGrid>
              <a:tr h="230876">
                <a:tc>
                  <a:txBody>
                    <a:bodyPr/>
                    <a:lstStyle/>
                    <a:p>
                      <a:endParaRPr lang="en-US" sz="1000">
                        <a:solidFill>
                          <a:schemeClr val="tx1"/>
                        </a:solidFill>
                      </a:endParaRPr>
                    </a:p>
                  </a:txBody>
                  <a:tcPr marL="64287" marR="64287" marT="32144" marB="32144">
                    <a:lnL w="1270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a:r>
                        <a:rPr lang="en-US" sz="900">
                          <a:solidFill>
                            <a:schemeClr val="tx1"/>
                          </a:solidFill>
                        </a:rPr>
                        <a:t>Technology</a:t>
                      </a:r>
                    </a:p>
                  </a:txBody>
                  <a:tcPr marL="0" marR="0" marT="0" marB="0" anchor="ct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a:r>
                        <a:rPr lang="en-US" sz="900">
                          <a:solidFill>
                            <a:schemeClr val="tx1"/>
                          </a:solidFill>
                        </a:rPr>
                        <a:t>Series</a:t>
                      </a:r>
                    </a:p>
                  </a:txBody>
                  <a:tcPr marL="0" marR="0" marT="0" marB="0" anchor="ctr">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979190060"/>
                  </a:ext>
                </a:extLst>
              </a:tr>
              <a:tr h="311195">
                <a:tc rowSpan="4">
                  <a:txBody>
                    <a:bodyPr/>
                    <a:lstStyle/>
                    <a:p>
                      <a:pPr algn="ctr"/>
                      <a:r>
                        <a:rPr lang="en-US" sz="1000" b="1">
                          <a:solidFill>
                            <a:schemeClr val="bg1"/>
                          </a:solidFill>
                        </a:rPr>
                        <a:t>1</a:t>
                      </a:r>
                    </a:p>
                  </a:txBody>
                  <a:tcPr marL="64287" marR="64287" marT="32144" marB="32144" anchor="ctr">
                    <a:lnL w="12700" cap="flat" cmpd="sng" algn="ctr">
                      <a:solidFill>
                        <a:schemeClr val="bg1">
                          <a:lumMod val="50000"/>
                        </a:schemeClr>
                      </a:solidFill>
                      <a:prstDash val="solid"/>
                      <a:round/>
                      <a:headEnd type="none" w="med" len="med"/>
                      <a:tailEnd type="none" w="med" len="med"/>
                    </a:lnL>
                    <a:lnR w="12700" cmpd="sng">
                      <a:noFill/>
                    </a:lnR>
                    <a:lnT w="12700" cap="flat" cmpd="sng" algn="ctr">
                      <a:solidFill>
                        <a:schemeClr val="bg1">
                          <a:lumMod val="50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a:r>
                        <a:rPr lang="en-US" sz="800">
                          <a:latin typeface="+mn-lt"/>
                        </a:rPr>
                        <a:t>Fuse </a:t>
                      </a:r>
                    </a:p>
                  </a:txBody>
                  <a:tcPr marL="64287" marR="64287" marT="32144" marB="32144" anchor="ctr">
                    <a:lnL w="12700" cmpd="sng">
                      <a:noFill/>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22000"/>
                      </a:schemeClr>
                    </a:solidFill>
                  </a:tcPr>
                </a:tc>
                <a:tc>
                  <a:txBody>
                    <a:bodyPr/>
                    <a:lstStyle/>
                    <a:p>
                      <a:pPr algn="ctr"/>
                      <a:r>
                        <a:rPr lang="en-US" sz="800">
                          <a:latin typeface="+mn-lt"/>
                          <a:hlinkClick r:id="rId2"/>
                        </a:rPr>
                        <a:t>MIDI 70V</a:t>
                      </a:r>
                      <a:r>
                        <a:rPr lang="en-US" sz="800">
                          <a:latin typeface="+mn-lt"/>
                        </a:rPr>
                        <a:t>, </a:t>
                      </a:r>
                      <a:r>
                        <a:rPr lang="en-US" sz="800">
                          <a:latin typeface="+mn-lt"/>
                          <a:hlinkClick r:id="rId3"/>
                        </a:rPr>
                        <a:t>Mega</a:t>
                      </a:r>
                      <a:r>
                        <a:rPr lang="en-US" sz="800">
                          <a:latin typeface="+mn-lt"/>
                        </a:rPr>
                        <a:t>, </a:t>
                      </a:r>
                      <a:r>
                        <a:rPr lang="en-US" sz="800">
                          <a:latin typeface="+mn-lt"/>
                          <a:hlinkClick r:id="rId4"/>
                        </a:rPr>
                        <a:t>BF1 32V</a:t>
                      </a:r>
                      <a:r>
                        <a:rPr lang="en-US" sz="800">
                          <a:latin typeface="+mn-lt"/>
                        </a:rPr>
                        <a:t>, </a:t>
                      </a:r>
                      <a:r>
                        <a:rPr lang="en-US" sz="800">
                          <a:latin typeface="+mn-lt"/>
                          <a:hlinkClick r:id="rId5"/>
                        </a:rPr>
                        <a:t>881</a:t>
                      </a:r>
                      <a:r>
                        <a:rPr lang="en-US" sz="800">
                          <a:latin typeface="+mn-lt"/>
                        </a:rPr>
                        <a:t>, </a:t>
                      </a:r>
                      <a:r>
                        <a:rPr lang="en-US" sz="800">
                          <a:latin typeface="+mn-lt"/>
                          <a:hlinkClick r:id="rId6"/>
                        </a:rPr>
                        <a:t>LP Jcase</a:t>
                      </a:r>
                      <a:r>
                        <a:rPr lang="en-US" sz="800">
                          <a:latin typeface="+mn-lt"/>
                        </a:rPr>
                        <a:t>, </a:t>
                      </a:r>
                      <a:r>
                        <a:rPr lang="en-US" sz="800">
                          <a:latin typeface="+mn-lt"/>
                          <a:hlinkClick r:id="rId7"/>
                        </a:rPr>
                        <a:t>ATO</a:t>
                      </a:r>
                      <a:r>
                        <a:rPr lang="en-US" sz="800">
                          <a:latin typeface="+mn-lt"/>
                        </a:rPr>
                        <a:t> </a:t>
                      </a: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22000"/>
                      </a:schemeClr>
                    </a:solidFill>
                  </a:tcPr>
                </a:tc>
                <a:extLst>
                  <a:ext uri="{0D108BD9-81ED-4DB2-BD59-A6C34878D82A}">
                    <a16:rowId xmlns:a16="http://schemas.microsoft.com/office/drawing/2014/main" val="1678390949"/>
                  </a:ext>
                </a:extLst>
              </a:tr>
              <a:tr h="192211">
                <a:tc vMerge="1">
                  <a:txBody>
                    <a:bodyPr/>
                    <a:lstStyle/>
                    <a:p>
                      <a:endParaRPr lang="en-US"/>
                    </a:p>
                  </a:txBody>
                  <a:tcPr>
                    <a:solidFill>
                      <a:srgbClr val="007E3A">
                        <a:alpha val="21569"/>
                      </a:srgbClr>
                    </a:solidFill>
                  </a:tcPr>
                </a:tc>
                <a:tc>
                  <a:txBody>
                    <a:bodyPr/>
                    <a:lstStyle/>
                    <a:p>
                      <a:pPr algn="ctr"/>
                      <a:r>
                        <a:rPr lang="en-US" sz="800">
                          <a:latin typeface="+mn-lt"/>
                        </a:rPr>
                        <a:t>TVS Diode</a:t>
                      </a:r>
                    </a:p>
                  </a:txBody>
                  <a:tcPr marL="64287" marR="64287" marT="32144" marB="32144" anchor="ctr">
                    <a:lnL w="12700" cmpd="sng">
                      <a:noFill/>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22000"/>
                      </a:schemeClr>
                    </a:solidFill>
                  </a:tcPr>
                </a:tc>
                <a:tc>
                  <a:txBody>
                    <a:bodyPr/>
                    <a:lstStyle/>
                    <a:p>
                      <a:pPr algn="ctr"/>
                      <a:r>
                        <a:rPr lang="en-US" sz="800">
                          <a:latin typeface="+mn-lt"/>
                          <a:hlinkClick r:id="rId8"/>
                        </a:rPr>
                        <a:t>TPSMB</a:t>
                      </a:r>
                      <a:endParaRPr lang="en-US" sz="800">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22000"/>
                      </a:schemeClr>
                    </a:solidFill>
                  </a:tcPr>
                </a:tc>
                <a:extLst>
                  <a:ext uri="{0D108BD9-81ED-4DB2-BD59-A6C34878D82A}">
                    <a16:rowId xmlns:a16="http://schemas.microsoft.com/office/drawing/2014/main" val="2130054581"/>
                  </a:ext>
                </a:extLst>
              </a:tr>
              <a:tr h="311195">
                <a:tc vMerge="1">
                  <a:txBody>
                    <a:bodyPr/>
                    <a:lstStyle/>
                    <a:p>
                      <a:pPr algn="ctr"/>
                      <a:endParaRPr lang="en-US" sz="1000" b="1">
                        <a:solidFill>
                          <a:schemeClr val="bg1"/>
                        </a:solidFill>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mpd="sng">
                      <a:noFill/>
                    </a:lnR>
                    <a:solidFill>
                      <a:srgbClr val="007E3A"/>
                    </a:solidFill>
                  </a:tcPr>
                </a:tc>
                <a:tc>
                  <a:txBody>
                    <a:bodyPr/>
                    <a:lstStyle/>
                    <a:p>
                      <a:pPr algn="ctr"/>
                      <a:r>
                        <a:rPr lang="en-US" sz="800">
                          <a:latin typeface="+mn-lt"/>
                        </a:rPr>
                        <a:t>Fuse</a:t>
                      </a:r>
                    </a:p>
                  </a:txBody>
                  <a:tcPr marL="64287" marR="64287" marT="32144" marB="32144" anchor="ctr">
                    <a:lnL w="12700" cmpd="sng">
                      <a:noFill/>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22000"/>
                      </a:schemeClr>
                    </a:solidFill>
                  </a:tcPr>
                </a:tc>
                <a:tc>
                  <a:txBody>
                    <a:bodyPr/>
                    <a:lstStyle/>
                    <a:p>
                      <a:pPr algn="ctr"/>
                      <a:r>
                        <a:rPr lang="en-US" sz="800">
                          <a:latin typeface="+mn-lt"/>
                          <a:hlinkClick r:id="rId9"/>
                        </a:rPr>
                        <a:t>438A</a:t>
                      </a:r>
                      <a:r>
                        <a:rPr lang="en-US" sz="800">
                          <a:latin typeface="+mn-lt"/>
                        </a:rPr>
                        <a:t>, </a:t>
                      </a:r>
                      <a:r>
                        <a:rPr lang="en-US" sz="800">
                          <a:latin typeface="+mn-lt"/>
                          <a:hlinkClick r:id="rId10"/>
                        </a:rPr>
                        <a:t>437A</a:t>
                      </a:r>
                      <a:r>
                        <a:rPr lang="en-US" sz="800">
                          <a:latin typeface="+mn-lt"/>
                        </a:rPr>
                        <a:t>, </a:t>
                      </a:r>
                      <a:r>
                        <a:rPr lang="en-US" sz="800">
                          <a:latin typeface="+mn-lt"/>
                          <a:hlinkClick r:id="rId11"/>
                        </a:rPr>
                        <a:t>MINI</a:t>
                      </a:r>
                      <a:r>
                        <a:rPr lang="en-US" sz="800">
                          <a:latin typeface="+mn-lt"/>
                        </a:rPr>
                        <a:t>, </a:t>
                      </a:r>
                      <a:r>
                        <a:rPr lang="en-US" sz="800">
                          <a:latin typeface="+mn-lt"/>
                          <a:hlinkClick r:id="rId12"/>
                        </a:rPr>
                        <a:t>521</a:t>
                      </a:r>
                      <a:endParaRPr lang="en-US" sz="800">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22000"/>
                      </a:schemeClr>
                    </a:solidFill>
                  </a:tcPr>
                </a:tc>
                <a:extLst>
                  <a:ext uri="{0D108BD9-81ED-4DB2-BD59-A6C34878D82A}">
                    <a16:rowId xmlns:a16="http://schemas.microsoft.com/office/drawing/2014/main" val="4015770015"/>
                  </a:ext>
                </a:extLst>
              </a:tr>
              <a:tr h="311195">
                <a:tc vMerge="1">
                  <a:txBody>
                    <a:bodyPr/>
                    <a:lstStyle/>
                    <a:p>
                      <a:pPr algn="ctr"/>
                      <a:endParaRPr lang="en-US" sz="1000" b="1">
                        <a:solidFill>
                          <a:schemeClr val="bg1"/>
                        </a:solidFill>
                      </a:endParaRPr>
                    </a:p>
                  </a:txBody>
                  <a:tcPr marL="64287" marR="64287" marT="32144" marB="32144" anchor="ctr">
                    <a:lnL w="12700" cap="flat" cmpd="sng" algn="ctr">
                      <a:solidFill>
                        <a:schemeClr val="bg1">
                          <a:lumMod val="50000"/>
                        </a:schemeClr>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a:r>
                        <a:rPr lang="en-US" sz="800">
                          <a:latin typeface="+mn-lt"/>
                        </a:rPr>
                        <a:t>HV DC Contactor Relay*</a:t>
                      </a:r>
                    </a:p>
                  </a:txBody>
                  <a:tcPr marL="64287" marR="64287" marT="32144" marB="32144" anchor="ctr">
                    <a:lnL w="12700" cmpd="sng">
                      <a:noFill/>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noProof="0">
                          <a:latin typeface="+mn-lt"/>
                          <a:hlinkClick r:id="rId13"/>
                        </a:rPr>
                        <a:t>DCNEV</a:t>
                      </a:r>
                      <a:r>
                        <a:rPr lang="en-US" sz="800" b="0" noProof="0">
                          <a:latin typeface="+mn-lt"/>
                        </a:rPr>
                        <a:t>, </a:t>
                      </a:r>
                      <a:r>
                        <a:rPr lang="en-US" sz="800" b="0" noProof="0">
                          <a:latin typeface="+mn-lt"/>
                          <a:hlinkClick r:id="rId14"/>
                        </a:rPr>
                        <a:t>DCNLEV</a:t>
                      </a:r>
                      <a:r>
                        <a:rPr lang="en-US" sz="800" b="0" noProof="0">
                          <a:latin typeface="+mn-lt"/>
                        </a:rPr>
                        <a:t> </a:t>
                      </a: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22000"/>
                      </a:schemeClr>
                    </a:solidFill>
                  </a:tcPr>
                </a:tc>
                <a:extLst>
                  <a:ext uri="{0D108BD9-81ED-4DB2-BD59-A6C34878D82A}">
                    <a16:rowId xmlns:a16="http://schemas.microsoft.com/office/drawing/2014/main" val="2510020347"/>
                  </a:ext>
                </a:extLst>
              </a:tr>
              <a:tr h="311195">
                <a:tc>
                  <a:txBody>
                    <a:bodyPr/>
                    <a:lstStyle/>
                    <a:p>
                      <a:pPr algn="ctr"/>
                      <a:r>
                        <a:rPr lang="en-US" sz="1000" b="1">
                          <a:solidFill>
                            <a:schemeClr val="bg1"/>
                          </a:solidFill>
                        </a:rPr>
                        <a:t>2</a:t>
                      </a:r>
                      <a:endParaRPr lang="en-US" sz="1000" b="1" baseline="30000">
                        <a:solidFill>
                          <a:schemeClr val="bg1"/>
                        </a:solidFill>
                      </a:endParaRPr>
                    </a:p>
                  </a:txBody>
                  <a:tcPr marL="64287" marR="64287" marT="32144" marB="32144" anchor="ctr">
                    <a:lnL w="12700" cap="flat" cmpd="sng" algn="ctr">
                      <a:solidFill>
                        <a:schemeClr val="bg1">
                          <a:lumMod val="50000"/>
                        </a:schemeClr>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latin typeface="+mn-lt"/>
                        </a:rPr>
                        <a:t>NTC **</a:t>
                      </a:r>
                    </a:p>
                  </a:txBody>
                  <a:tcPr marL="64287" marR="64287" marT="32144" marB="32144" anchor="ctr">
                    <a:lnL w="12700" cmpd="sng">
                      <a:noFill/>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65000"/>
                        <a:alpha val="22000"/>
                      </a:schemeClr>
                    </a:solidFill>
                  </a:tcPr>
                </a:tc>
                <a:tc>
                  <a:txBody>
                    <a:bodyPr/>
                    <a:lstStyle/>
                    <a:p>
                      <a:pPr algn="ctr"/>
                      <a:r>
                        <a:rPr lang="en-US" sz="800">
                          <a:latin typeface="+mn-lt"/>
                          <a:hlinkClick r:id="rId15"/>
                        </a:rPr>
                        <a:t>Leaded</a:t>
                      </a:r>
                      <a:r>
                        <a:rPr lang="en-US" sz="800">
                          <a:latin typeface="+mn-lt"/>
                        </a:rPr>
                        <a:t> , </a:t>
                      </a:r>
                      <a:r>
                        <a:rPr lang="en-US" sz="800">
                          <a:latin typeface="+mn-lt"/>
                          <a:hlinkClick r:id="rId16"/>
                        </a:rPr>
                        <a:t>Surface Mount</a:t>
                      </a:r>
                      <a:endParaRPr lang="en-US" sz="800">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65000"/>
                        <a:alpha val="22000"/>
                      </a:schemeClr>
                    </a:solidFill>
                  </a:tcPr>
                </a:tc>
                <a:extLst>
                  <a:ext uri="{0D108BD9-81ED-4DB2-BD59-A6C34878D82A}">
                    <a16:rowId xmlns:a16="http://schemas.microsoft.com/office/drawing/2014/main" val="878248976"/>
                  </a:ext>
                </a:extLst>
              </a:tr>
              <a:tr h="311195">
                <a:tc>
                  <a:txBody>
                    <a:bodyPr/>
                    <a:lstStyle/>
                    <a:p>
                      <a:pPr algn="ctr"/>
                      <a:r>
                        <a:rPr lang="en-US" sz="1000" b="1">
                          <a:solidFill>
                            <a:schemeClr val="bg1"/>
                          </a:solidFill>
                        </a:rPr>
                        <a:t>3</a:t>
                      </a:r>
                    </a:p>
                  </a:txBody>
                  <a:tcPr marL="64287" marR="64287" marT="32144" marB="32144" anchor="ctr">
                    <a:lnL w="12700" cap="flat" cmpd="sng" algn="ctr">
                      <a:solidFill>
                        <a:schemeClr val="bg1">
                          <a:lumMod val="5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a:r>
                        <a:rPr lang="en-US" sz="800">
                          <a:latin typeface="+mn-lt"/>
                        </a:rPr>
                        <a:t>TVS Diode Array</a:t>
                      </a:r>
                    </a:p>
                  </a:txBody>
                  <a:tcPr marL="64287" marR="64287" marT="32144" marB="32144" anchor="ctr">
                    <a:lnL w="635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a:solidFill>
                            <a:schemeClr val="tx1"/>
                          </a:solidFill>
                          <a:effectLst/>
                          <a:latin typeface="+mn-lt"/>
                          <a:hlinkClick r:id="rId17"/>
                        </a:rPr>
                        <a:t>AQ24CANA</a:t>
                      </a:r>
                      <a:endParaRPr lang="en-US" sz="800" b="0" i="0" u="none" strike="noStrike">
                        <a:solidFill>
                          <a:schemeClr val="tx1"/>
                        </a:solidFill>
                        <a:effectLst/>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22000"/>
                      </a:schemeClr>
                    </a:solidFill>
                  </a:tcPr>
                </a:tc>
                <a:extLst>
                  <a:ext uri="{0D108BD9-81ED-4DB2-BD59-A6C34878D82A}">
                    <a16:rowId xmlns:a16="http://schemas.microsoft.com/office/drawing/2014/main" val="132999839"/>
                  </a:ext>
                </a:extLst>
              </a:tr>
              <a:tr h="218845">
                <a:tc>
                  <a:txBody>
                    <a:bodyPr/>
                    <a:lstStyle/>
                    <a:p>
                      <a:pPr algn="ctr"/>
                      <a:r>
                        <a:rPr lang="en-US" sz="1000" b="1">
                          <a:solidFill>
                            <a:schemeClr val="bg1"/>
                          </a:solidFill>
                        </a:rPr>
                        <a:t>4</a:t>
                      </a:r>
                    </a:p>
                  </a:txBody>
                  <a:tcPr marL="64287" marR="64287" marT="32144" marB="32144" anchor="ctr">
                    <a:lnL w="12700" cap="flat" cmpd="sng" algn="ctr">
                      <a:solidFill>
                        <a:schemeClr val="bg1">
                          <a:lumMod val="5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a:r>
                        <a:rPr lang="en-US" sz="800">
                          <a:latin typeface="+mn-lt"/>
                        </a:rPr>
                        <a:t>Reed Switch </a:t>
                      </a:r>
                    </a:p>
                  </a:txBody>
                  <a:tcPr marL="64287" marR="64287" marT="32144" marB="32144" anchor="ctr">
                    <a:lnL w="635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65000"/>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800" b="0" noProof="0">
                          <a:latin typeface="+mn-lt"/>
                          <a:hlinkClick r:id="rId18"/>
                        </a:rPr>
                        <a:t>MDSR-10</a:t>
                      </a:r>
                      <a:endParaRPr lang="en-US" sz="800" b="0" noProof="0">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65000"/>
                        <a:alpha val="22000"/>
                      </a:schemeClr>
                    </a:solidFill>
                  </a:tcPr>
                </a:tc>
                <a:extLst>
                  <a:ext uri="{0D108BD9-81ED-4DB2-BD59-A6C34878D82A}">
                    <a16:rowId xmlns:a16="http://schemas.microsoft.com/office/drawing/2014/main" val="2764523861"/>
                  </a:ext>
                </a:extLst>
              </a:tr>
              <a:tr h="218845">
                <a:tc>
                  <a:txBody>
                    <a:bodyPr/>
                    <a:lstStyle/>
                    <a:p>
                      <a:pPr algn="ctr"/>
                      <a:r>
                        <a:rPr lang="en-US" sz="1000" b="1">
                          <a:solidFill>
                            <a:schemeClr val="bg1"/>
                          </a:solidFill>
                        </a:rPr>
                        <a:t>5</a:t>
                      </a:r>
                    </a:p>
                  </a:txBody>
                  <a:tcPr marL="64287" marR="64287" marT="32144" marB="32144" anchor="ctr">
                    <a:lnL w="12700" cap="flat" cmpd="sng" algn="ctr">
                      <a:solidFill>
                        <a:schemeClr val="bg1">
                          <a:lumMod val="5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7E3A"/>
                    </a:solidFill>
                  </a:tcPr>
                </a:tc>
                <a:tc>
                  <a:txBody>
                    <a:bodyPr/>
                    <a:lstStyle/>
                    <a:p>
                      <a:pPr algn="ctr"/>
                      <a:r>
                        <a:rPr lang="en-US" sz="800">
                          <a:latin typeface="+mn-lt"/>
                        </a:rPr>
                        <a:t>Solid State Relay ***</a:t>
                      </a:r>
                    </a:p>
                  </a:txBody>
                  <a:tcPr marL="64287" marR="64287" marT="32144" marB="32144" anchor="ctr">
                    <a:lnL w="635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kern="1200" noProof="0">
                          <a:solidFill>
                            <a:schemeClr val="dk1"/>
                          </a:solidFill>
                          <a:effectLst/>
                          <a:latin typeface="+mn-lt"/>
                          <a:ea typeface="+mn-ea"/>
                          <a:cs typeface="+mn-cs"/>
                          <a:hlinkClick r:id="rId19"/>
                        </a:rPr>
                        <a:t>CPC1009N</a:t>
                      </a:r>
                      <a:endParaRPr lang="en-US" sz="800" b="0" noProof="0">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22000"/>
                      </a:schemeClr>
                    </a:solidFill>
                  </a:tcPr>
                </a:tc>
                <a:extLst>
                  <a:ext uri="{0D108BD9-81ED-4DB2-BD59-A6C34878D82A}">
                    <a16:rowId xmlns:a16="http://schemas.microsoft.com/office/drawing/2014/main" val="605300398"/>
                  </a:ext>
                </a:extLst>
              </a:tr>
            </a:tbl>
          </a:graphicData>
        </a:graphic>
      </p:graphicFrame>
      <p:cxnSp>
        <p:nvCxnSpPr>
          <p:cNvPr id="30" name="Straight Connector 29">
            <a:extLst>
              <a:ext uri="{FF2B5EF4-FFF2-40B4-BE49-F238E27FC236}">
                <a16:creationId xmlns:a16="http://schemas.microsoft.com/office/drawing/2014/main" id="{48C5CB43-94BF-4DBC-86F9-A46AAF07B851}"/>
              </a:ext>
            </a:extLst>
          </p:cNvPr>
          <p:cNvCxnSpPr>
            <a:cxnSpLocks/>
          </p:cNvCxnSpPr>
          <p:nvPr/>
        </p:nvCxnSpPr>
        <p:spPr>
          <a:xfrm flipH="1">
            <a:off x="1451472" y="2803727"/>
            <a:ext cx="760175" cy="0"/>
          </a:xfrm>
          <a:prstGeom prst="line">
            <a:avLst/>
          </a:prstGeom>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A24B7FA8-682B-496D-BE99-DB8F27DEFF44}"/>
              </a:ext>
            </a:extLst>
          </p:cNvPr>
          <p:cNvSpPr/>
          <p:nvPr/>
        </p:nvSpPr>
        <p:spPr>
          <a:xfrm>
            <a:off x="1084530" y="3516551"/>
            <a:ext cx="731520" cy="36576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800">
                <a:solidFill>
                  <a:srgbClr val="000000"/>
                </a:solidFill>
                <a:latin typeface="Arial" pitchFamily="34" charset="0"/>
                <a:ea typeface="ＭＳ Ｐゴシック" charset="-128"/>
              </a:rPr>
              <a:t>Li-ion cells</a:t>
            </a:r>
            <a:endParaRPr lang="en-US" sz="900">
              <a:solidFill>
                <a:srgbClr val="000000"/>
              </a:solidFill>
              <a:latin typeface="Arial" pitchFamily="34" charset="0"/>
              <a:ea typeface="ＭＳ Ｐゴシック" charset="-128"/>
            </a:endParaRPr>
          </a:p>
        </p:txBody>
      </p:sp>
      <p:cxnSp>
        <p:nvCxnSpPr>
          <p:cNvPr id="34" name="Connector: Elbow 33">
            <a:extLst>
              <a:ext uri="{FF2B5EF4-FFF2-40B4-BE49-F238E27FC236}">
                <a16:creationId xmlns:a16="http://schemas.microsoft.com/office/drawing/2014/main" id="{6EDECFF1-FEB2-4C75-963D-32DA4D25022C}"/>
              </a:ext>
            </a:extLst>
          </p:cNvPr>
          <p:cNvCxnSpPr>
            <a:cxnSpLocks/>
          </p:cNvCxnSpPr>
          <p:nvPr/>
        </p:nvCxnSpPr>
        <p:spPr>
          <a:xfrm rot="5400000" flipH="1" flipV="1">
            <a:off x="2375950" y="2119975"/>
            <a:ext cx="594431" cy="46448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ED238EAB-8AF7-4E6B-8C7D-16A1543687B5}"/>
              </a:ext>
            </a:extLst>
          </p:cNvPr>
          <p:cNvCxnSpPr>
            <a:stCxn id="8" idx="2"/>
            <a:endCxn id="32" idx="0"/>
          </p:cNvCxnSpPr>
          <p:nvPr/>
        </p:nvCxnSpPr>
        <p:spPr>
          <a:xfrm flipH="1">
            <a:off x="1450290" y="2076609"/>
            <a:ext cx="1183" cy="143994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Freeform: Shape 67">
            <a:extLst>
              <a:ext uri="{FF2B5EF4-FFF2-40B4-BE49-F238E27FC236}">
                <a16:creationId xmlns:a16="http://schemas.microsoft.com/office/drawing/2014/main" id="{022E5D6E-8951-434D-9ECF-20A2D80FFC01}"/>
              </a:ext>
            </a:extLst>
          </p:cNvPr>
          <p:cNvSpPr/>
          <p:nvPr/>
        </p:nvSpPr>
        <p:spPr>
          <a:xfrm rot="9741371" flipH="1">
            <a:off x="1989852" y="2058626"/>
            <a:ext cx="45719" cy="367765"/>
          </a:xfrm>
          <a:custGeom>
            <a:avLst/>
            <a:gdLst>
              <a:gd name="connsiteX0" fmla="*/ 81887 w 136555"/>
              <a:gd name="connsiteY0" fmla="*/ 0 h 730156"/>
              <a:gd name="connsiteX1" fmla="*/ 20472 w 136555"/>
              <a:gd name="connsiteY1" fmla="*/ 286603 h 730156"/>
              <a:gd name="connsiteX2" fmla="*/ 136478 w 136555"/>
              <a:gd name="connsiteY2" fmla="*/ 477672 h 730156"/>
              <a:gd name="connsiteX3" fmla="*/ 0 w 136555"/>
              <a:gd name="connsiteY3" fmla="*/ 730156 h 730156"/>
              <a:gd name="connsiteX4" fmla="*/ 0 w 136555"/>
              <a:gd name="connsiteY4" fmla="*/ 730156 h 730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555" h="730156">
                <a:moveTo>
                  <a:pt x="81887" y="0"/>
                </a:moveTo>
                <a:cubicBezTo>
                  <a:pt x="46630" y="103495"/>
                  <a:pt x="11374" y="206991"/>
                  <a:pt x="20472" y="286603"/>
                </a:cubicBezTo>
                <a:cubicBezTo>
                  <a:pt x="29570" y="366215"/>
                  <a:pt x="139890" y="403747"/>
                  <a:pt x="136478" y="477672"/>
                </a:cubicBezTo>
                <a:cubicBezTo>
                  <a:pt x="133066" y="551598"/>
                  <a:pt x="0" y="730156"/>
                  <a:pt x="0" y="730156"/>
                </a:cubicBezTo>
                <a:lnTo>
                  <a:pt x="0" y="730156"/>
                </a:lnTo>
              </a:path>
            </a:pathLst>
          </a:custGeom>
          <a:noFill/>
          <a:ln w="9525">
            <a:solidFill>
              <a:schemeClr val="tx1">
                <a:lumMod val="65000"/>
                <a:lumOff val="35000"/>
              </a:schemeClr>
            </a:solidFill>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68">
            <a:extLst>
              <a:ext uri="{FF2B5EF4-FFF2-40B4-BE49-F238E27FC236}">
                <a16:creationId xmlns:a16="http://schemas.microsoft.com/office/drawing/2014/main" id="{6DBD135E-F661-4001-90EE-D15167E114D3}"/>
              </a:ext>
            </a:extLst>
          </p:cNvPr>
          <p:cNvSpPr/>
          <p:nvPr/>
        </p:nvSpPr>
        <p:spPr>
          <a:xfrm rot="9741371" flipH="1">
            <a:off x="2066455" y="2086781"/>
            <a:ext cx="45719" cy="367765"/>
          </a:xfrm>
          <a:custGeom>
            <a:avLst/>
            <a:gdLst>
              <a:gd name="connsiteX0" fmla="*/ 81887 w 136555"/>
              <a:gd name="connsiteY0" fmla="*/ 0 h 730156"/>
              <a:gd name="connsiteX1" fmla="*/ 20472 w 136555"/>
              <a:gd name="connsiteY1" fmla="*/ 286603 h 730156"/>
              <a:gd name="connsiteX2" fmla="*/ 136478 w 136555"/>
              <a:gd name="connsiteY2" fmla="*/ 477672 h 730156"/>
              <a:gd name="connsiteX3" fmla="*/ 0 w 136555"/>
              <a:gd name="connsiteY3" fmla="*/ 730156 h 730156"/>
              <a:gd name="connsiteX4" fmla="*/ 0 w 136555"/>
              <a:gd name="connsiteY4" fmla="*/ 730156 h 730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555" h="730156">
                <a:moveTo>
                  <a:pt x="81887" y="0"/>
                </a:moveTo>
                <a:cubicBezTo>
                  <a:pt x="46630" y="103495"/>
                  <a:pt x="11374" y="206991"/>
                  <a:pt x="20472" y="286603"/>
                </a:cubicBezTo>
                <a:cubicBezTo>
                  <a:pt x="29570" y="366215"/>
                  <a:pt x="139890" y="403747"/>
                  <a:pt x="136478" y="477672"/>
                </a:cubicBezTo>
                <a:cubicBezTo>
                  <a:pt x="133066" y="551598"/>
                  <a:pt x="0" y="730156"/>
                  <a:pt x="0" y="730156"/>
                </a:cubicBezTo>
                <a:lnTo>
                  <a:pt x="0" y="730156"/>
                </a:lnTo>
              </a:path>
            </a:pathLst>
          </a:custGeom>
          <a:noFill/>
          <a:ln w="9525">
            <a:solidFill>
              <a:schemeClr val="tx1">
                <a:lumMod val="65000"/>
                <a:lumOff val="35000"/>
              </a:schemeClr>
            </a:solidFill>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68">
            <a:extLst>
              <a:ext uri="{FF2B5EF4-FFF2-40B4-BE49-F238E27FC236}">
                <a16:creationId xmlns:a16="http://schemas.microsoft.com/office/drawing/2014/main" id="{3AA4C32F-AC76-4427-A3EA-47F184D03D94}"/>
              </a:ext>
            </a:extLst>
          </p:cNvPr>
          <p:cNvSpPr/>
          <p:nvPr/>
        </p:nvSpPr>
        <p:spPr>
          <a:xfrm rot="9741371" flipH="1">
            <a:off x="2141163" y="2117643"/>
            <a:ext cx="45719" cy="367765"/>
          </a:xfrm>
          <a:custGeom>
            <a:avLst/>
            <a:gdLst>
              <a:gd name="connsiteX0" fmla="*/ 81887 w 136555"/>
              <a:gd name="connsiteY0" fmla="*/ 0 h 730156"/>
              <a:gd name="connsiteX1" fmla="*/ 20472 w 136555"/>
              <a:gd name="connsiteY1" fmla="*/ 286603 h 730156"/>
              <a:gd name="connsiteX2" fmla="*/ 136478 w 136555"/>
              <a:gd name="connsiteY2" fmla="*/ 477672 h 730156"/>
              <a:gd name="connsiteX3" fmla="*/ 0 w 136555"/>
              <a:gd name="connsiteY3" fmla="*/ 730156 h 730156"/>
              <a:gd name="connsiteX4" fmla="*/ 0 w 136555"/>
              <a:gd name="connsiteY4" fmla="*/ 730156 h 730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555" h="730156">
                <a:moveTo>
                  <a:pt x="81887" y="0"/>
                </a:moveTo>
                <a:cubicBezTo>
                  <a:pt x="46630" y="103495"/>
                  <a:pt x="11374" y="206991"/>
                  <a:pt x="20472" y="286603"/>
                </a:cubicBezTo>
                <a:cubicBezTo>
                  <a:pt x="29570" y="366215"/>
                  <a:pt x="139890" y="403747"/>
                  <a:pt x="136478" y="477672"/>
                </a:cubicBezTo>
                <a:cubicBezTo>
                  <a:pt x="133066" y="551598"/>
                  <a:pt x="0" y="730156"/>
                  <a:pt x="0" y="730156"/>
                </a:cubicBezTo>
                <a:lnTo>
                  <a:pt x="0" y="730156"/>
                </a:lnTo>
              </a:path>
            </a:pathLst>
          </a:custGeom>
          <a:noFill/>
          <a:ln w="9525">
            <a:solidFill>
              <a:schemeClr val="tx1">
                <a:lumMod val="65000"/>
                <a:lumOff val="35000"/>
              </a:schemeClr>
            </a:solidFill>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6EA3D453-BB4D-4825-B219-7AD8E440AE48}"/>
              </a:ext>
            </a:extLst>
          </p:cNvPr>
          <p:cNvGrpSpPr/>
          <p:nvPr/>
        </p:nvGrpSpPr>
        <p:grpSpPr>
          <a:xfrm rot="14524268">
            <a:off x="1972080" y="3207450"/>
            <a:ext cx="197030" cy="426782"/>
            <a:chOff x="1607487" y="1852588"/>
            <a:chExt cx="197030" cy="426782"/>
          </a:xfrm>
        </p:grpSpPr>
        <p:sp>
          <p:nvSpPr>
            <p:cNvPr id="40" name="Freeform: Shape 67">
              <a:extLst>
                <a:ext uri="{FF2B5EF4-FFF2-40B4-BE49-F238E27FC236}">
                  <a16:creationId xmlns:a16="http://schemas.microsoft.com/office/drawing/2014/main" id="{9AA0EA73-5449-4938-B5AF-20327ECEDF6C}"/>
                </a:ext>
              </a:extLst>
            </p:cNvPr>
            <p:cNvSpPr/>
            <p:nvPr/>
          </p:nvSpPr>
          <p:spPr>
            <a:xfrm rot="9741371" flipH="1">
              <a:off x="1607487" y="1852588"/>
              <a:ext cx="45719" cy="367765"/>
            </a:xfrm>
            <a:custGeom>
              <a:avLst/>
              <a:gdLst>
                <a:gd name="connsiteX0" fmla="*/ 81887 w 136555"/>
                <a:gd name="connsiteY0" fmla="*/ 0 h 730156"/>
                <a:gd name="connsiteX1" fmla="*/ 20472 w 136555"/>
                <a:gd name="connsiteY1" fmla="*/ 286603 h 730156"/>
                <a:gd name="connsiteX2" fmla="*/ 136478 w 136555"/>
                <a:gd name="connsiteY2" fmla="*/ 477672 h 730156"/>
                <a:gd name="connsiteX3" fmla="*/ 0 w 136555"/>
                <a:gd name="connsiteY3" fmla="*/ 730156 h 730156"/>
                <a:gd name="connsiteX4" fmla="*/ 0 w 136555"/>
                <a:gd name="connsiteY4" fmla="*/ 730156 h 730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555" h="730156">
                  <a:moveTo>
                    <a:pt x="81887" y="0"/>
                  </a:moveTo>
                  <a:cubicBezTo>
                    <a:pt x="46630" y="103495"/>
                    <a:pt x="11374" y="206991"/>
                    <a:pt x="20472" y="286603"/>
                  </a:cubicBezTo>
                  <a:cubicBezTo>
                    <a:pt x="29570" y="366215"/>
                    <a:pt x="139890" y="403747"/>
                    <a:pt x="136478" y="477672"/>
                  </a:cubicBezTo>
                  <a:cubicBezTo>
                    <a:pt x="133066" y="551598"/>
                    <a:pt x="0" y="730156"/>
                    <a:pt x="0" y="730156"/>
                  </a:cubicBezTo>
                  <a:lnTo>
                    <a:pt x="0" y="730156"/>
                  </a:lnTo>
                </a:path>
              </a:pathLst>
            </a:custGeom>
            <a:noFill/>
            <a:ln w="9525">
              <a:solidFill>
                <a:schemeClr val="tx1">
                  <a:lumMod val="65000"/>
                  <a:lumOff val="35000"/>
                </a:schemeClr>
              </a:solidFill>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68">
              <a:extLst>
                <a:ext uri="{FF2B5EF4-FFF2-40B4-BE49-F238E27FC236}">
                  <a16:creationId xmlns:a16="http://schemas.microsoft.com/office/drawing/2014/main" id="{AD957B8A-76F2-4BF6-99E8-62E4250AA440}"/>
                </a:ext>
              </a:extLst>
            </p:cNvPr>
            <p:cNvSpPr/>
            <p:nvPr/>
          </p:nvSpPr>
          <p:spPr>
            <a:xfrm rot="9741371" flipH="1">
              <a:off x="1684090" y="1880743"/>
              <a:ext cx="45719" cy="367765"/>
            </a:xfrm>
            <a:custGeom>
              <a:avLst/>
              <a:gdLst>
                <a:gd name="connsiteX0" fmla="*/ 81887 w 136555"/>
                <a:gd name="connsiteY0" fmla="*/ 0 h 730156"/>
                <a:gd name="connsiteX1" fmla="*/ 20472 w 136555"/>
                <a:gd name="connsiteY1" fmla="*/ 286603 h 730156"/>
                <a:gd name="connsiteX2" fmla="*/ 136478 w 136555"/>
                <a:gd name="connsiteY2" fmla="*/ 477672 h 730156"/>
                <a:gd name="connsiteX3" fmla="*/ 0 w 136555"/>
                <a:gd name="connsiteY3" fmla="*/ 730156 h 730156"/>
                <a:gd name="connsiteX4" fmla="*/ 0 w 136555"/>
                <a:gd name="connsiteY4" fmla="*/ 730156 h 730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555" h="730156">
                  <a:moveTo>
                    <a:pt x="81887" y="0"/>
                  </a:moveTo>
                  <a:cubicBezTo>
                    <a:pt x="46630" y="103495"/>
                    <a:pt x="11374" y="206991"/>
                    <a:pt x="20472" y="286603"/>
                  </a:cubicBezTo>
                  <a:cubicBezTo>
                    <a:pt x="29570" y="366215"/>
                    <a:pt x="139890" y="403747"/>
                    <a:pt x="136478" y="477672"/>
                  </a:cubicBezTo>
                  <a:cubicBezTo>
                    <a:pt x="133066" y="551598"/>
                    <a:pt x="0" y="730156"/>
                    <a:pt x="0" y="730156"/>
                  </a:cubicBezTo>
                  <a:lnTo>
                    <a:pt x="0" y="730156"/>
                  </a:lnTo>
                </a:path>
              </a:pathLst>
            </a:custGeom>
            <a:noFill/>
            <a:ln w="9525">
              <a:solidFill>
                <a:schemeClr val="tx1">
                  <a:lumMod val="65000"/>
                  <a:lumOff val="35000"/>
                </a:schemeClr>
              </a:solidFill>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68">
              <a:extLst>
                <a:ext uri="{FF2B5EF4-FFF2-40B4-BE49-F238E27FC236}">
                  <a16:creationId xmlns:a16="http://schemas.microsoft.com/office/drawing/2014/main" id="{CE0383DB-3C99-4B90-9810-7706AE683C3A}"/>
                </a:ext>
              </a:extLst>
            </p:cNvPr>
            <p:cNvSpPr/>
            <p:nvPr/>
          </p:nvSpPr>
          <p:spPr>
            <a:xfrm rot="9741371" flipH="1">
              <a:off x="1758798" y="1911605"/>
              <a:ext cx="45719" cy="367765"/>
            </a:xfrm>
            <a:custGeom>
              <a:avLst/>
              <a:gdLst>
                <a:gd name="connsiteX0" fmla="*/ 81887 w 136555"/>
                <a:gd name="connsiteY0" fmla="*/ 0 h 730156"/>
                <a:gd name="connsiteX1" fmla="*/ 20472 w 136555"/>
                <a:gd name="connsiteY1" fmla="*/ 286603 h 730156"/>
                <a:gd name="connsiteX2" fmla="*/ 136478 w 136555"/>
                <a:gd name="connsiteY2" fmla="*/ 477672 h 730156"/>
                <a:gd name="connsiteX3" fmla="*/ 0 w 136555"/>
                <a:gd name="connsiteY3" fmla="*/ 730156 h 730156"/>
                <a:gd name="connsiteX4" fmla="*/ 0 w 136555"/>
                <a:gd name="connsiteY4" fmla="*/ 730156 h 730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555" h="730156">
                  <a:moveTo>
                    <a:pt x="81887" y="0"/>
                  </a:moveTo>
                  <a:cubicBezTo>
                    <a:pt x="46630" y="103495"/>
                    <a:pt x="11374" y="206991"/>
                    <a:pt x="20472" y="286603"/>
                  </a:cubicBezTo>
                  <a:cubicBezTo>
                    <a:pt x="29570" y="366215"/>
                    <a:pt x="139890" y="403747"/>
                    <a:pt x="136478" y="477672"/>
                  </a:cubicBezTo>
                  <a:cubicBezTo>
                    <a:pt x="133066" y="551598"/>
                    <a:pt x="0" y="730156"/>
                    <a:pt x="0" y="730156"/>
                  </a:cubicBezTo>
                  <a:lnTo>
                    <a:pt x="0" y="730156"/>
                  </a:lnTo>
                </a:path>
              </a:pathLst>
            </a:custGeom>
            <a:noFill/>
            <a:ln w="9525">
              <a:solidFill>
                <a:schemeClr val="tx1">
                  <a:lumMod val="65000"/>
                  <a:lumOff val="35000"/>
                </a:schemeClr>
              </a:solidFill>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 name="TextBox 42">
            <a:extLst>
              <a:ext uri="{FF2B5EF4-FFF2-40B4-BE49-F238E27FC236}">
                <a16:creationId xmlns:a16="http://schemas.microsoft.com/office/drawing/2014/main" id="{C1712894-C086-4E8E-BE4A-813B1451E9A2}"/>
              </a:ext>
            </a:extLst>
          </p:cNvPr>
          <p:cNvSpPr txBox="1"/>
          <p:nvPr/>
        </p:nvSpPr>
        <p:spPr>
          <a:xfrm>
            <a:off x="5779292" y="3340176"/>
            <a:ext cx="2743059" cy="415498"/>
          </a:xfrm>
          <a:prstGeom prst="rect">
            <a:avLst/>
          </a:prstGeom>
          <a:noFill/>
        </p:spPr>
        <p:txBody>
          <a:bodyPr wrap="square" rtlCol="0">
            <a:spAutoFit/>
          </a:bodyPr>
          <a:lstStyle/>
          <a:p>
            <a:r>
              <a:rPr lang="en-US" sz="700" i="1">
                <a:solidFill>
                  <a:schemeClr val="bg1">
                    <a:lumMod val="50000"/>
                  </a:schemeClr>
                </a:solidFill>
              </a:rPr>
              <a:t>* These products are recommended for three-wheeler vehicles **Thermally coupled with Li-ion cells</a:t>
            </a:r>
          </a:p>
          <a:p>
            <a:r>
              <a:rPr lang="en-US" sz="700" i="1">
                <a:solidFill>
                  <a:schemeClr val="bg1">
                    <a:lumMod val="50000"/>
                  </a:schemeClr>
                </a:solidFill>
              </a:rPr>
              <a:t>*** Suitable for high-end two wheelers with </a:t>
            </a:r>
            <a:r>
              <a:rPr lang="en-US" sz="700" i="1" err="1">
                <a:solidFill>
                  <a:schemeClr val="bg1">
                    <a:lumMod val="50000"/>
                  </a:schemeClr>
                </a:solidFill>
              </a:rPr>
              <a:t>V</a:t>
            </a:r>
            <a:r>
              <a:rPr lang="en-US" sz="700" i="1" baseline="-25000" err="1">
                <a:solidFill>
                  <a:schemeClr val="bg1">
                    <a:lumMod val="50000"/>
                  </a:schemeClr>
                </a:solidFill>
              </a:rPr>
              <a:t>bat</a:t>
            </a:r>
            <a:r>
              <a:rPr lang="en-US" sz="700" i="1">
                <a:solidFill>
                  <a:schemeClr val="bg1">
                    <a:lumMod val="50000"/>
                  </a:schemeClr>
                </a:solidFill>
              </a:rPr>
              <a:t> &gt; 60 V</a:t>
            </a:r>
          </a:p>
        </p:txBody>
      </p:sp>
      <p:sp>
        <p:nvSpPr>
          <p:cNvPr id="46" name="Rectangle 45">
            <a:extLst>
              <a:ext uri="{FF2B5EF4-FFF2-40B4-BE49-F238E27FC236}">
                <a16:creationId xmlns:a16="http://schemas.microsoft.com/office/drawing/2014/main" id="{45D6B9FB-B945-49A0-B131-5595A7D4F2C4}"/>
              </a:ext>
            </a:extLst>
          </p:cNvPr>
          <p:cNvSpPr/>
          <p:nvPr/>
        </p:nvSpPr>
        <p:spPr>
          <a:xfrm>
            <a:off x="2905405" y="1740026"/>
            <a:ext cx="731507" cy="4572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r>
              <a:rPr lang="en-US" sz="800">
                <a:solidFill>
                  <a:srgbClr val="000000"/>
                </a:solidFill>
                <a:latin typeface="Arial" pitchFamily="34" charset="0"/>
                <a:ea typeface="ＭＳ Ｐゴシック" charset="-128"/>
              </a:rPr>
              <a:t>Battery management unit</a:t>
            </a:r>
          </a:p>
        </p:txBody>
      </p:sp>
      <p:sp>
        <p:nvSpPr>
          <p:cNvPr id="48" name="TextBox 47">
            <a:extLst>
              <a:ext uri="{FF2B5EF4-FFF2-40B4-BE49-F238E27FC236}">
                <a16:creationId xmlns:a16="http://schemas.microsoft.com/office/drawing/2014/main" id="{86C293DF-0827-4BB3-8C6E-11839117C6A9}"/>
              </a:ext>
            </a:extLst>
          </p:cNvPr>
          <p:cNvSpPr txBox="1"/>
          <p:nvPr/>
        </p:nvSpPr>
        <p:spPr>
          <a:xfrm>
            <a:off x="1902177" y="1845289"/>
            <a:ext cx="590214" cy="215444"/>
          </a:xfrm>
          <a:prstGeom prst="rect">
            <a:avLst/>
          </a:prstGeom>
          <a:noFill/>
        </p:spPr>
        <p:txBody>
          <a:bodyPr wrap="square" rtlCol="0">
            <a:spAutoFit/>
          </a:bodyPr>
          <a:lstStyle/>
          <a:p>
            <a:pPr algn="ctr"/>
            <a:r>
              <a:rPr lang="en-US" sz="800"/>
              <a:t>Thermal</a:t>
            </a:r>
          </a:p>
        </p:txBody>
      </p:sp>
      <p:sp>
        <p:nvSpPr>
          <p:cNvPr id="49" name="TextBox 48">
            <a:extLst>
              <a:ext uri="{FF2B5EF4-FFF2-40B4-BE49-F238E27FC236}">
                <a16:creationId xmlns:a16="http://schemas.microsoft.com/office/drawing/2014/main" id="{499CE960-B52D-43BC-8A4C-4203F5317AEB}"/>
              </a:ext>
            </a:extLst>
          </p:cNvPr>
          <p:cNvSpPr txBox="1"/>
          <p:nvPr/>
        </p:nvSpPr>
        <p:spPr>
          <a:xfrm>
            <a:off x="276373" y="456844"/>
            <a:ext cx="247503" cy="246221"/>
          </a:xfrm>
          <a:prstGeom prst="rect">
            <a:avLst/>
          </a:prstGeom>
          <a:solidFill>
            <a:srgbClr val="007E3A"/>
          </a:solidFill>
        </p:spPr>
        <p:txBody>
          <a:bodyPr wrap="square" rtlCol="0">
            <a:spAutoFit/>
          </a:bodyPr>
          <a:lstStyle/>
          <a:p>
            <a:pPr algn="ctr"/>
            <a:r>
              <a:rPr lang="en-US" sz="1000" b="1">
                <a:solidFill>
                  <a:schemeClr val="bg1"/>
                </a:solidFill>
              </a:rPr>
              <a:t>A</a:t>
            </a:r>
          </a:p>
        </p:txBody>
      </p:sp>
      <p:sp>
        <p:nvSpPr>
          <p:cNvPr id="55" name="Rectangle 54">
            <a:extLst>
              <a:ext uri="{FF2B5EF4-FFF2-40B4-BE49-F238E27FC236}">
                <a16:creationId xmlns:a16="http://schemas.microsoft.com/office/drawing/2014/main" id="{6767459C-8C48-4B57-92D3-12FFC3AF23D3}"/>
              </a:ext>
            </a:extLst>
          </p:cNvPr>
          <p:cNvSpPr/>
          <p:nvPr/>
        </p:nvSpPr>
        <p:spPr>
          <a:xfrm>
            <a:off x="4078973" y="3015297"/>
            <a:ext cx="896631" cy="4572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800">
                <a:solidFill>
                  <a:srgbClr val="000000"/>
                </a:solidFill>
                <a:latin typeface="Arial" pitchFamily="34" charset="0"/>
                <a:ea typeface="ＭＳ Ｐゴシック" charset="-128"/>
              </a:rPr>
              <a:t>I/O</a:t>
            </a:r>
          </a:p>
          <a:p>
            <a:pPr lvl="0" algn="ctr"/>
            <a:r>
              <a:rPr lang="en-US" sz="800">
                <a:solidFill>
                  <a:srgbClr val="000000"/>
                </a:solidFill>
                <a:latin typeface="Arial" pitchFamily="34" charset="0"/>
                <a:ea typeface="ＭＳ Ｐゴシック" charset="-128"/>
              </a:rPr>
              <a:t>communication</a:t>
            </a:r>
          </a:p>
          <a:p>
            <a:pPr lvl="0" algn="ctr"/>
            <a:r>
              <a:rPr lang="en-US" sz="800">
                <a:solidFill>
                  <a:srgbClr val="000000"/>
                </a:solidFill>
                <a:latin typeface="Arial" pitchFamily="34" charset="0"/>
                <a:ea typeface="ＭＳ Ｐゴシック" charset="-128"/>
              </a:rPr>
              <a:t>interface</a:t>
            </a:r>
          </a:p>
        </p:txBody>
      </p:sp>
      <p:sp>
        <p:nvSpPr>
          <p:cNvPr id="56" name="TextBox 55">
            <a:extLst>
              <a:ext uri="{FF2B5EF4-FFF2-40B4-BE49-F238E27FC236}">
                <a16:creationId xmlns:a16="http://schemas.microsoft.com/office/drawing/2014/main" id="{7A3D941D-4A84-4B99-96AA-697BBB86BD74}"/>
              </a:ext>
            </a:extLst>
          </p:cNvPr>
          <p:cNvSpPr txBox="1"/>
          <p:nvPr/>
        </p:nvSpPr>
        <p:spPr>
          <a:xfrm>
            <a:off x="4862061" y="2885910"/>
            <a:ext cx="228600" cy="228600"/>
          </a:xfrm>
          <a:prstGeom prst="rect">
            <a:avLst/>
          </a:prstGeom>
          <a:solidFill>
            <a:srgbClr val="007E3A"/>
          </a:solidFill>
        </p:spPr>
        <p:txBody>
          <a:bodyPr wrap="square" rtlCol="0">
            <a:spAutoFit/>
          </a:bodyPr>
          <a:lstStyle/>
          <a:p>
            <a:pPr algn="ctr"/>
            <a:r>
              <a:rPr lang="en-US" sz="900">
                <a:solidFill>
                  <a:schemeClr val="bg1"/>
                </a:solidFill>
              </a:rPr>
              <a:t>3</a:t>
            </a:r>
          </a:p>
        </p:txBody>
      </p:sp>
      <p:sp>
        <p:nvSpPr>
          <p:cNvPr id="61" name="Rectangle 60">
            <a:extLst>
              <a:ext uri="{FF2B5EF4-FFF2-40B4-BE49-F238E27FC236}">
                <a16:creationId xmlns:a16="http://schemas.microsoft.com/office/drawing/2014/main" id="{CF225D3B-342A-48F8-B51A-762E1D94BA44}"/>
              </a:ext>
            </a:extLst>
          </p:cNvPr>
          <p:cNvSpPr/>
          <p:nvPr/>
        </p:nvSpPr>
        <p:spPr>
          <a:xfrm>
            <a:off x="680588" y="2634450"/>
            <a:ext cx="731520" cy="36576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800">
                <a:solidFill>
                  <a:srgbClr val="000000"/>
                </a:solidFill>
                <a:latin typeface="Arial" pitchFamily="34" charset="0"/>
                <a:ea typeface="ＭＳ Ｐゴシック" charset="-128"/>
              </a:rPr>
              <a:t>Battery swapping</a:t>
            </a:r>
          </a:p>
        </p:txBody>
      </p:sp>
      <p:sp>
        <p:nvSpPr>
          <p:cNvPr id="59" name="TextBox 58">
            <a:extLst>
              <a:ext uri="{FF2B5EF4-FFF2-40B4-BE49-F238E27FC236}">
                <a16:creationId xmlns:a16="http://schemas.microsoft.com/office/drawing/2014/main" id="{0DF571E8-200C-42FD-9032-53C358C92B79}"/>
              </a:ext>
            </a:extLst>
          </p:cNvPr>
          <p:cNvSpPr txBox="1"/>
          <p:nvPr/>
        </p:nvSpPr>
        <p:spPr>
          <a:xfrm>
            <a:off x="934321" y="2464287"/>
            <a:ext cx="228600" cy="228600"/>
          </a:xfrm>
          <a:prstGeom prst="rect">
            <a:avLst/>
          </a:prstGeom>
          <a:solidFill>
            <a:srgbClr val="007E3A"/>
          </a:solidFill>
        </p:spPr>
        <p:txBody>
          <a:bodyPr wrap="square" rtlCol="0">
            <a:spAutoFit/>
          </a:bodyPr>
          <a:lstStyle/>
          <a:p>
            <a:pPr algn="ctr"/>
            <a:r>
              <a:rPr lang="en-US" sz="900">
                <a:solidFill>
                  <a:schemeClr val="bg1"/>
                </a:solidFill>
              </a:rPr>
              <a:t>4</a:t>
            </a:r>
          </a:p>
        </p:txBody>
      </p:sp>
      <p:sp>
        <p:nvSpPr>
          <p:cNvPr id="63" name="Rectangle 62">
            <a:extLst>
              <a:ext uri="{FF2B5EF4-FFF2-40B4-BE49-F238E27FC236}">
                <a16:creationId xmlns:a16="http://schemas.microsoft.com/office/drawing/2014/main" id="{82B85E78-DF56-4FE2-B4BA-7A4AB9FA0FB0}"/>
              </a:ext>
            </a:extLst>
          </p:cNvPr>
          <p:cNvSpPr/>
          <p:nvPr/>
        </p:nvSpPr>
        <p:spPr>
          <a:xfrm>
            <a:off x="1890503" y="1169974"/>
            <a:ext cx="731520" cy="4572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800">
                <a:solidFill>
                  <a:srgbClr val="000000"/>
                </a:solidFill>
                <a:latin typeface="Arial" pitchFamily="34" charset="0"/>
                <a:ea typeface="ＭＳ Ｐゴシック" charset="-128"/>
              </a:rPr>
              <a:t>Leakage current to chassis </a:t>
            </a:r>
          </a:p>
        </p:txBody>
      </p:sp>
      <p:cxnSp>
        <p:nvCxnSpPr>
          <p:cNvPr id="66" name="Straight Connector 65">
            <a:extLst>
              <a:ext uri="{FF2B5EF4-FFF2-40B4-BE49-F238E27FC236}">
                <a16:creationId xmlns:a16="http://schemas.microsoft.com/office/drawing/2014/main" id="{21C7B4CE-698B-4BF1-9CC9-ADFD54301A58}"/>
              </a:ext>
            </a:extLst>
          </p:cNvPr>
          <p:cNvCxnSpPr>
            <a:cxnSpLocks/>
          </p:cNvCxnSpPr>
          <p:nvPr/>
        </p:nvCxnSpPr>
        <p:spPr>
          <a:xfrm flipV="1">
            <a:off x="2260417" y="1619442"/>
            <a:ext cx="0" cy="264509"/>
          </a:xfrm>
          <a:prstGeom prst="line">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Connector: Elbow 82">
            <a:extLst>
              <a:ext uri="{FF2B5EF4-FFF2-40B4-BE49-F238E27FC236}">
                <a16:creationId xmlns:a16="http://schemas.microsoft.com/office/drawing/2014/main" id="{CC31F7ED-CBAA-4819-90EE-997A339FFACC}"/>
              </a:ext>
            </a:extLst>
          </p:cNvPr>
          <p:cNvCxnSpPr>
            <a:cxnSpLocks/>
            <a:stCxn id="63" idx="3"/>
            <a:endCxn id="46" idx="0"/>
          </p:cNvCxnSpPr>
          <p:nvPr/>
        </p:nvCxnSpPr>
        <p:spPr>
          <a:xfrm>
            <a:off x="2622023" y="1398574"/>
            <a:ext cx="649136" cy="34145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81E75C10-2D71-4328-8C68-09E77C2196CA}"/>
              </a:ext>
            </a:extLst>
          </p:cNvPr>
          <p:cNvSpPr txBox="1"/>
          <p:nvPr/>
        </p:nvSpPr>
        <p:spPr>
          <a:xfrm>
            <a:off x="2505260" y="1074393"/>
            <a:ext cx="228600" cy="228600"/>
          </a:xfrm>
          <a:prstGeom prst="rect">
            <a:avLst/>
          </a:prstGeom>
          <a:solidFill>
            <a:srgbClr val="007E3A"/>
          </a:solidFill>
        </p:spPr>
        <p:txBody>
          <a:bodyPr wrap="square" rtlCol="0">
            <a:spAutoFit/>
          </a:bodyPr>
          <a:lstStyle/>
          <a:p>
            <a:pPr algn="ctr"/>
            <a:r>
              <a:rPr lang="en-US" sz="900">
                <a:solidFill>
                  <a:schemeClr val="bg1"/>
                </a:solidFill>
              </a:rPr>
              <a:t>5</a:t>
            </a:r>
          </a:p>
        </p:txBody>
      </p:sp>
      <p:sp>
        <p:nvSpPr>
          <p:cNvPr id="90" name="TextBox 89">
            <a:extLst>
              <a:ext uri="{FF2B5EF4-FFF2-40B4-BE49-F238E27FC236}">
                <a16:creationId xmlns:a16="http://schemas.microsoft.com/office/drawing/2014/main" id="{7AEC0269-12C4-4D82-9E56-54305174162C}"/>
              </a:ext>
            </a:extLst>
          </p:cNvPr>
          <p:cNvSpPr txBox="1"/>
          <p:nvPr/>
        </p:nvSpPr>
        <p:spPr>
          <a:xfrm>
            <a:off x="4695178" y="1782909"/>
            <a:ext cx="731508" cy="215444"/>
          </a:xfrm>
          <a:prstGeom prst="rect">
            <a:avLst/>
          </a:prstGeom>
          <a:noFill/>
        </p:spPr>
        <p:txBody>
          <a:bodyPr wrap="square" rtlCol="0">
            <a:spAutoFit/>
          </a:bodyPr>
          <a:lstStyle/>
          <a:p>
            <a:r>
              <a:rPr lang="en-US" sz="800"/>
              <a:t>Aux output</a:t>
            </a:r>
          </a:p>
        </p:txBody>
      </p:sp>
      <p:cxnSp>
        <p:nvCxnSpPr>
          <p:cNvPr id="92" name="Straight Connector 91">
            <a:extLst>
              <a:ext uri="{FF2B5EF4-FFF2-40B4-BE49-F238E27FC236}">
                <a16:creationId xmlns:a16="http://schemas.microsoft.com/office/drawing/2014/main" id="{D85847A9-D90D-4498-826D-ED05BF404ADA}"/>
              </a:ext>
            </a:extLst>
          </p:cNvPr>
          <p:cNvCxnSpPr>
            <a:cxnSpLocks/>
          </p:cNvCxnSpPr>
          <p:nvPr/>
        </p:nvCxnSpPr>
        <p:spPr>
          <a:xfrm flipV="1">
            <a:off x="3635673" y="1957220"/>
            <a:ext cx="1963672" cy="1"/>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7901EBC0-B14E-4DDF-92FA-3DAC000E5622}"/>
              </a:ext>
            </a:extLst>
          </p:cNvPr>
          <p:cNvCxnSpPr>
            <a:cxnSpLocks/>
          </p:cNvCxnSpPr>
          <p:nvPr/>
        </p:nvCxnSpPr>
        <p:spPr>
          <a:xfrm flipV="1">
            <a:off x="3635278" y="2130918"/>
            <a:ext cx="1963672" cy="1"/>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2F75A653-7B3A-48FD-A521-34590C64452C}"/>
              </a:ext>
            </a:extLst>
          </p:cNvPr>
          <p:cNvSpPr/>
          <p:nvPr/>
        </p:nvSpPr>
        <p:spPr>
          <a:xfrm>
            <a:off x="2074549" y="2579703"/>
            <a:ext cx="731520" cy="4572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800">
                <a:solidFill>
                  <a:srgbClr val="000000"/>
                </a:solidFill>
                <a:latin typeface="Arial" pitchFamily="34" charset="0"/>
                <a:ea typeface="ＭＳ Ｐゴシック" charset="-128"/>
              </a:rPr>
              <a:t>Cell protection module</a:t>
            </a:r>
          </a:p>
        </p:txBody>
      </p:sp>
      <p:sp>
        <p:nvSpPr>
          <p:cNvPr id="45" name="TextBox 44">
            <a:extLst>
              <a:ext uri="{FF2B5EF4-FFF2-40B4-BE49-F238E27FC236}">
                <a16:creationId xmlns:a16="http://schemas.microsoft.com/office/drawing/2014/main" id="{EBEC88AB-0ABD-40F3-8118-1AFE0D3B11C1}"/>
              </a:ext>
            </a:extLst>
          </p:cNvPr>
          <p:cNvSpPr txBox="1"/>
          <p:nvPr/>
        </p:nvSpPr>
        <p:spPr>
          <a:xfrm>
            <a:off x="2689306" y="2487048"/>
            <a:ext cx="228600" cy="228600"/>
          </a:xfrm>
          <a:prstGeom prst="rect">
            <a:avLst/>
          </a:prstGeom>
          <a:solidFill>
            <a:srgbClr val="007E3A"/>
          </a:solidFill>
        </p:spPr>
        <p:txBody>
          <a:bodyPr wrap="square" rtlCol="0">
            <a:spAutoFit/>
          </a:bodyPr>
          <a:lstStyle/>
          <a:p>
            <a:pPr algn="ctr"/>
            <a:r>
              <a:rPr lang="en-US" sz="900">
                <a:solidFill>
                  <a:schemeClr val="bg1"/>
                </a:solidFill>
              </a:rPr>
              <a:t>2</a:t>
            </a:r>
          </a:p>
        </p:txBody>
      </p:sp>
      <p:sp>
        <p:nvSpPr>
          <p:cNvPr id="68" name="TextBox 67">
            <a:extLst>
              <a:ext uri="{FF2B5EF4-FFF2-40B4-BE49-F238E27FC236}">
                <a16:creationId xmlns:a16="http://schemas.microsoft.com/office/drawing/2014/main" id="{FA09B21B-C4A9-4EDD-801D-28BE92637B8A}"/>
              </a:ext>
            </a:extLst>
          </p:cNvPr>
          <p:cNvSpPr txBox="1"/>
          <p:nvPr/>
        </p:nvSpPr>
        <p:spPr>
          <a:xfrm>
            <a:off x="1902177" y="1933396"/>
            <a:ext cx="590214" cy="215444"/>
          </a:xfrm>
          <a:prstGeom prst="rect">
            <a:avLst/>
          </a:prstGeom>
          <a:noFill/>
        </p:spPr>
        <p:txBody>
          <a:bodyPr wrap="square" rtlCol="0">
            <a:spAutoFit/>
          </a:bodyPr>
          <a:lstStyle/>
          <a:p>
            <a:pPr algn="ctr"/>
            <a:r>
              <a:rPr lang="en-US" sz="800"/>
              <a:t>Coupling</a:t>
            </a:r>
          </a:p>
        </p:txBody>
      </p:sp>
      <p:cxnSp>
        <p:nvCxnSpPr>
          <p:cNvPr id="50" name="Straight Connector 49">
            <a:extLst>
              <a:ext uri="{FF2B5EF4-FFF2-40B4-BE49-F238E27FC236}">
                <a16:creationId xmlns:a16="http://schemas.microsoft.com/office/drawing/2014/main" id="{0B760466-CA78-4C24-B347-DBB87F723514}"/>
              </a:ext>
            </a:extLst>
          </p:cNvPr>
          <p:cNvCxnSpPr>
            <a:cxnSpLocks/>
          </p:cNvCxnSpPr>
          <p:nvPr/>
        </p:nvCxnSpPr>
        <p:spPr>
          <a:xfrm>
            <a:off x="4975604" y="3273318"/>
            <a:ext cx="623346" cy="0"/>
          </a:xfrm>
          <a:prstGeom prst="line">
            <a:avLst/>
          </a:prstGeom>
          <a:ln>
            <a:solidFill>
              <a:srgbClr val="00AEC7"/>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51" name="Connector: Elbow 50">
            <a:extLst>
              <a:ext uri="{FF2B5EF4-FFF2-40B4-BE49-F238E27FC236}">
                <a16:creationId xmlns:a16="http://schemas.microsoft.com/office/drawing/2014/main" id="{6E8F28AF-BD7E-4694-998D-92F75C92462C}"/>
              </a:ext>
            </a:extLst>
          </p:cNvPr>
          <p:cNvCxnSpPr>
            <a:cxnSpLocks/>
            <a:endCxn id="55" idx="1"/>
          </p:cNvCxnSpPr>
          <p:nvPr/>
        </p:nvCxnSpPr>
        <p:spPr>
          <a:xfrm rot="16200000" flipH="1">
            <a:off x="3248615" y="2413538"/>
            <a:ext cx="1040951" cy="619766"/>
          </a:xfrm>
          <a:prstGeom prst="bentConnector2">
            <a:avLst/>
          </a:prstGeom>
          <a:ln>
            <a:solidFill>
              <a:srgbClr val="00AEC7"/>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6008CA6-C1B3-401F-AC35-93C2D7ADE014}"/>
              </a:ext>
            </a:extLst>
          </p:cNvPr>
          <p:cNvSpPr txBox="1"/>
          <p:nvPr/>
        </p:nvSpPr>
        <p:spPr>
          <a:xfrm>
            <a:off x="3523203" y="3334274"/>
            <a:ext cx="228600" cy="228600"/>
          </a:xfrm>
          <a:prstGeom prst="rect">
            <a:avLst/>
          </a:prstGeom>
          <a:solidFill>
            <a:srgbClr val="007E3A"/>
          </a:solidFill>
        </p:spPr>
        <p:txBody>
          <a:bodyPr wrap="square" rtlCol="0">
            <a:spAutoFit/>
          </a:bodyPr>
          <a:lstStyle/>
          <a:p>
            <a:pPr algn="ctr"/>
            <a:r>
              <a:rPr lang="en-US" sz="900">
                <a:solidFill>
                  <a:schemeClr val="bg1"/>
                </a:solidFill>
              </a:rPr>
              <a:t>1</a:t>
            </a:r>
          </a:p>
        </p:txBody>
      </p:sp>
      <p:grpSp>
        <p:nvGrpSpPr>
          <p:cNvPr id="53" name="Group 52">
            <a:extLst>
              <a:ext uri="{FF2B5EF4-FFF2-40B4-BE49-F238E27FC236}">
                <a16:creationId xmlns:a16="http://schemas.microsoft.com/office/drawing/2014/main" id="{157E8A42-61D0-4E71-9654-DBA6328135CC}"/>
              </a:ext>
            </a:extLst>
          </p:cNvPr>
          <p:cNvGrpSpPr/>
          <p:nvPr/>
        </p:nvGrpSpPr>
        <p:grpSpPr>
          <a:xfrm>
            <a:off x="4337652" y="4172700"/>
            <a:ext cx="1155675" cy="492443"/>
            <a:chOff x="4947999" y="4203686"/>
            <a:chExt cx="1155675" cy="492443"/>
          </a:xfrm>
        </p:grpSpPr>
        <p:sp>
          <p:nvSpPr>
            <p:cNvPr id="54" name="Rectangle 53">
              <a:extLst>
                <a:ext uri="{FF2B5EF4-FFF2-40B4-BE49-F238E27FC236}">
                  <a16:creationId xmlns:a16="http://schemas.microsoft.com/office/drawing/2014/main" id="{24518A1A-D2FD-450C-93C2-720A29EA45EA}"/>
                </a:ext>
              </a:extLst>
            </p:cNvPr>
            <p:cNvSpPr/>
            <p:nvPr/>
          </p:nvSpPr>
          <p:spPr>
            <a:xfrm>
              <a:off x="5023474" y="4244409"/>
              <a:ext cx="967737" cy="423921"/>
            </a:xfrm>
            <a:prstGeom prst="rect">
              <a:avLst/>
            </a:prstGeom>
            <a:solidFill>
              <a:schemeClr val="bg1"/>
            </a:solidFill>
            <a:ln w="3175">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36576" rIns="36576" rtlCol="0" anchor="ctr"/>
            <a:lstStyle/>
            <a:p>
              <a:pPr algn="ctr"/>
              <a:endParaRPr lang="en-US" sz="700">
                <a:solidFill>
                  <a:schemeClr val="tx1"/>
                </a:solidFill>
              </a:endParaRPr>
            </a:p>
          </p:txBody>
        </p:sp>
        <p:cxnSp>
          <p:nvCxnSpPr>
            <p:cNvPr id="57" name="Straight Arrow Connector 56">
              <a:extLst>
                <a:ext uri="{FF2B5EF4-FFF2-40B4-BE49-F238E27FC236}">
                  <a16:creationId xmlns:a16="http://schemas.microsoft.com/office/drawing/2014/main" id="{6C8994FD-14E3-4A60-95CF-EC487BD95823}"/>
                </a:ext>
              </a:extLst>
            </p:cNvPr>
            <p:cNvCxnSpPr>
              <a:cxnSpLocks/>
            </p:cNvCxnSpPr>
            <p:nvPr/>
          </p:nvCxnSpPr>
          <p:spPr>
            <a:xfrm flipH="1">
              <a:off x="5060935" y="4458972"/>
              <a:ext cx="344422" cy="0"/>
            </a:xfrm>
            <a:prstGeom prst="straightConnector1">
              <a:avLst/>
            </a:prstGeom>
            <a:ln>
              <a:solidFill>
                <a:srgbClr val="007E3A"/>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840C52F2-EED2-4D6C-9A0D-BED81C33DBE4}"/>
                </a:ext>
              </a:extLst>
            </p:cNvPr>
            <p:cNvSpPr txBox="1"/>
            <p:nvPr/>
          </p:nvSpPr>
          <p:spPr>
            <a:xfrm>
              <a:off x="4947999" y="4203686"/>
              <a:ext cx="1155675" cy="492443"/>
            </a:xfrm>
            <a:prstGeom prst="rect">
              <a:avLst/>
            </a:prstGeom>
            <a:noFill/>
          </p:spPr>
          <p:txBody>
            <a:bodyPr wrap="square" rtlCol="0">
              <a:spAutoFit/>
            </a:bodyPr>
            <a:lstStyle/>
            <a:p>
              <a:pPr>
                <a:spcAft>
                  <a:spcPts val="300"/>
                </a:spcAft>
              </a:pPr>
              <a:r>
                <a:rPr lang="en-US" sz="700" b="1" i="1">
                  <a:solidFill>
                    <a:schemeClr val="bg1">
                      <a:lumMod val="50000"/>
                    </a:schemeClr>
                  </a:solidFill>
                </a:rPr>
                <a:t>Legend:</a:t>
              </a:r>
            </a:p>
            <a:p>
              <a:pPr>
                <a:spcAft>
                  <a:spcPts val="300"/>
                </a:spcAft>
                <a:tabLst>
                  <a:tab pos="400050" algn="l"/>
                </a:tabLst>
              </a:pPr>
              <a:r>
                <a:rPr lang="en-US" sz="700">
                  <a:solidFill>
                    <a:schemeClr val="bg1">
                      <a:lumMod val="50000"/>
                    </a:schemeClr>
                  </a:solidFill>
                </a:rPr>
                <a:t>	</a:t>
              </a:r>
              <a:r>
                <a:rPr lang="en-US" sz="700" i="1">
                  <a:solidFill>
                    <a:schemeClr val="bg1">
                      <a:lumMod val="50000"/>
                    </a:schemeClr>
                  </a:solidFill>
                </a:rPr>
                <a:t>Power</a:t>
              </a:r>
            </a:p>
            <a:p>
              <a:pPr>
                <a:spcAft>
                  <a:spcPts val="300"/>
                </a:spcAft>
                <a:tabLst>
                  <a:tab pos="400050" algn="l"/>
                </a:tabLst>
              </a:pPr>
              <a:r>
                <a:rPr lang="en-US" sz="700" i="1">
                  <a:solidFill>
                    <a:schemeClr val="bg1">
                      <a:lumMod val="50000"/>
                    </a:schemeClr>
                  </a:solidFill>
                </a:rPr>
                <a:t>	Data</a:t>
              </a:r>
            </a:p>
          </p:txBody>
        </p:sp>
        <p:cxnSp>
          <p:nvCxnSpPr>
            <p:cNvPr id="60" name="Straight Arrow Connector 59">
              <a:extLst>
                <a:ext uri="{FF2B5EF4-FFF2-40B4-BE49-F238E27FC236}">
                  <a16:creationId xmlns:a16="http://schemas.microsoft.com/office/drawing/2014/main" id="{AA322059-435E-4056-A741-4AB8117CC73D}"/>
                </a:ext>
              </a:extLst>
            </p:cNvPr>
            <p:cNvCxnSpPr>
              <a:cxnSpLocks/>
            </p:cNvCxnSpPr>
            <p:nvPr/>
          </p:nvCxnSpPr>
          <p:spPr>
            <a:xfrm flipH="1">
              <a:off x="5060935" y="4603752"/>
              <a:ext cx="344422" cy="0"/>
            </a:xfrm>
            <a:prstGeom prst="straightConnector1">
              <a:avLst/>
            </a:prstGeom>
            <a:ln>
              <a:solidFill>
                <a:srgbClr val="00AEC7"/>
              </a:solidFill>
              <a:headEnd type="triangle"/>
              <a:tailEnd type="none"/>
            </a:ln>
          </p:spPr>
          <p:style>
            <a:lnRef idx="1">
              <a:schemeClr val="accent1"/>
            </a:lnRef>
            <a:fillRef idx="0">
              <a:schemeClr val="accent1"/>
            </a:fillRef>
            <a:effectRef idx="0">
              <a:schemeClr val="accent1"/>
            </a:effectRef>
            <a:fontRef idx="minor">
              <a:schemeClr val="tx1"/>
            </a:fontRef>
          </p:style>
        </p:cxnSp>
      </p:grpSp>
      <p:grpSp>
        <p:nvGrpSpPr>
          <p:cNvPr id="62" name="Group 61">
            <a:extLst>
              <a:ext uri="{FF2B5EF4-FFF2-40B4-BE49-F238E27FC236}">
                <a16:creationId xmlns:a16="http://schemas.microsoft.com/office/drawing/2014/main" id="{F70C2D27-2B37-4FA4-ADCF-EA0DA37DCE27}"/>
              </a:ext>
            </a:extLst>
          </p:cNvPr>
          <p:cNvGrpSpPr/>
          <p:nvPr/>
        </p:nvGrpSpPr>
        <p:grpSpPr>
          <a:xfrm>
            <a:off x="6810066" y="58760"/>
            <a:ext cx="1916015" cy="461665"/>
            <a:chOff x="414867" y="3222470"/>
            <a:chExt cx="1736933" cy="461665"/>
          </a:xfrm>
        </p:grpSpPr>
        <p:sp>
          <p:nvSpPr>
            <p:cNvPr id="64" name="TextBox 63">
              <a:extLst>
                <a:ext uri="{FF2B5EF4-FFF2-40B4-BE49-F238E27FC236}">
                  <a16:creationId xmlns:a16="http://schemas.microsoft.com/office/drawing/2014/main" id="{5A28C465-09CA-4B1B-A04A-1B46B1E325C3}"/>
                </a:ext>
              </a:extLst>
            </p:cNvPr>
            <p:cNvSpPr txBox="1"/>
            <p:nvPr/>
          </p:nvSpPr>
          <p:spPr>
            <a:xfrm>
              <a:off x="608263" y="3222470"/>
              <a:ext cx="1543537" cy="461665"/>
            </a:xfrm>
            <a:prstGeom prst="rect">
              <a:avLst/>
            </a:prstGeom>
            <a:noFill/>
            <a:ln>
              <a:noFill/>
            </a:ln>
            <a:effectLst/>
          </p:spPr>
          <p:txBody>
            <a:bodyPr wrap="square" rtlCol="0">
              <a:spAutoFit/>
            </a:bodyPr>
            <a:lstStyle/>
            <a:p>
              <a:r>
                <a:rPr lang="en-US" sz="800" b="1" i="1">
                  <a:solidFill>
                    <a:schemeClr val="bg1">
                      <a:lumMod val="50000"/>
                    </a:schemeClr>
                  </a:solidFill>
                </a:rPr>
                <a:t>Click on the product series in the table below for more info</a:t>
              </a:r>
            </a:p>
          </p:txBody>
        </p:sp>
        <p:pic>
          <p:nvPicPr>
            <p:cNvPr id="65" name="Picture 64">
              <a:extLst>
                <a:ext uri="{FF2B5EF4-FFF2-40B4-BE49-F238E27FC236}">
                  <a16:creationId xmlns:a16="http://schemas.microsoft.com/office/drawing/2014/main" id="{6FD21C6B-638E-4ED5-BDC6-E3A759AA166F}"/>
                </a:ext>
              </a:extLst>
            </p:cNvPr>
            <p:cNvPicPr>
              <a:picLocks noChangeAspect="1"/>
            </p:cNvPicPr>
            <p:nvPr/>
          </p:nvPicPr>
          <p:blipFill>
            <a:blip r:embed="rId20">
              <a:duotone>
                <a:schemeClr val="accent1">
                  <a:shade val="45000"/>
                  <a:satMod val="135000"/>
                </a:schemeClr>
                <a:prstClr val="white"/>
              </a:duotone>
              <a:extLst>
                <a:ext uri="{BEBA8EAE-BF5A-486C-A8C5-ECC9F3942E4B}">
                  <a14:imgProps xmlns:a14="http://schemas.microsoft.com/office/drawing/2010/main">
                    <a14:imgLayer r:embed="rId21">
                      <a14:imgEffect>
                        <a14:sharpenSoften amount="50000"/>
                      </a14:imgEffect>
                    </a14:imgLayer>
                  </a14:imgProps>
                </a:ext>
              </a:extLst>
            </a:blip>
            <a:stretch>
              <a:fillRect/>
            </a:stretch>
          </p:blipFill>
          <p:spPr>
            <a:xfrm>
              <a:off x="447454" y="3247666"/>
              <a:ext cx="201086" cy="277573"/>
            </a:xfrm>
            <a:prstGeom prst="rect">
              <a:avLst/>
            </a:prstGeom>
          </p:spPr>
        </p:pic>
        <p:sp>
          <p:nvSpPr>
            <p:cNvPr id="67" name="Rectangle: Rounded Corners 66">
              <a:extLst>
                <a:ext uri="{FF2B5EF4-FFF2-40B4-BE49-F238E27FC236}">
                  <a16:creationId xmlns:a16="http://schemas.microsoft.com/office/drawing/2014/main" id="{D99FC7A4-21C5-4671-87EA-6003E004A578}"/>
                </a:ext>
              </a:extLst>
            </p:cNvPr>
            <p:cNvSpPr/>
            <p:nvPr/>
          </p:nvSpPr>
          <p:spPr>
            <a:xfrm>
              <a:off x="414867" y="3226647"/>
              <a:ext cx="1704347" cy="319613"/>
            </a:xfrm>
            <a:prstGeom prst="roundRect">
              <a:avLst/>
            </a:prstGeom>
            <a:noFill/>
            <a:ln w="6350">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33772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96ED4-723D-498C-988B-9487FC418A51}"/>
              </a:ext>
            </a:extLst>
          </p:cNvPr>
          <p:cNvSpPr>
            <a:spLocks noGrp="1"/>
          </p:cNvSpPr>
          <p:nvPr>
            <p:ph type="title"/>
          </p:nvPr>
        </p:nvSpPr>
        <p:spPr/>
        <p:txBody>
          <a:bodyPr/>
          <a:lstStyle/>
          <a:p>
            <a:r>
              <a:rPr lang="en-US"/>
              <a:t>Benefits of recommended Littelfuse products</a:t>
            </a:r>
            <a:endParaRPr lang="en-IN"/>
          </a:p>
        </p:txBody>
      </p:sp>
      <p:graphicFrame>
        <p:nvGraphicFramePr>
          <p:cNvPr id="5" name="Table 4">
            <a:extLst>
              <a:ext uri="{FF2B5EF4-FFF2-40B4-BE49-F238E27FC236}">
                <a16:creationId xmlns:a16="http://schemas.microsoft.com/office/drawing/2014/main" id="{DF7BA253-FA11-48A2-9D80-CBACD09298FF}"/>
              </a:ext>
            </a:extLst>
          </p:cNvPr>
          <p:cNvGraphicFramePr>
            <a:graphicFrameLocks noGrp="1"/>
          </p:cNvGraphicFramePr>
          <p:nvPr>
            <p:extLst>
              <p:ext uri="{D42A27DB-BD31-4B8C-83A1-F6EECF244321}">
                <p14:modId xmlns:p14="http://schemas.microsoft.com/office/powerpoint/2010/main" val="2584967759"/>
              </p:ext>
            </p:extLst>
          </p:nvPr>
        </p:nvGraphicFramePr>
        <p:xfrm>
          <a:off x="457199" y="914400"/>
          <a:ext cx="8229600" cy="3321980"/>
        </p:xfrm>
        <a:graphic>
          <a:graphicData uri="http://schemas.openxmlformats.org/drawingml/2006/table">
            <a:tbl>
              <a:tblPr/>
              <a:tblGrid>
                <a:gridCol w="365760">
                  <a:extLst>
                    <a:ext uri="{9D8B030D-6E8A-4147-A177-3AD203B41FA5}">
                      <a16:colId xmlns:a16="http://schemas.microsoft.com/office/drawing/2014/main" val="2229409839"/>
                    </a:ext>
                  </a:extLst>
                </a:gridCol>
                <a:gridCol w="914400">
                  <a:extLst>
                    <a:ext uri="{9D8B030D-6E8A-4147-A177-3AD203B41FA5}">
                      <a16:colId xmlns:a16="http://schemas.microsoft.com/office/drawing/2014/main" val="4153679220"/>
                    </a:ext>
                  </a:extLst>
                </a:gridCol>
                <a:gridCol w="1828800">
                  <a:extLst>
                    <a:ext uri="{9D8B030D-6E8A-4147-A177-3AD203B41FA5}">
                      <a16:colId xmlns:a16="http://schemas.microsoft.com/office/drawing/2014/main" val="182868994"/>
                    </a:ext>
                  </a:extLst>
                </a:gridCol>
                <a:gridCol w="914400">
                  <a:extLst>
                    <a:ext uri="{9D8B030D-6E8A-4147-A177-3AD203B41FA5}">
                      <a16:colId xmlns:a16="http://schemas.microsoft.com/office/drawing/2014/main" val="1259418452"/>
                    </a:ext>
                  </a:extLst>
                </a:gridCol>
                <a:gridCol w="2103120">
                  <a:extLst>
                    <a:ext uri="{9D8B030D-6E8A-4147-A177-3AD203B41FA5}">
                      <a16:colId xmlns:a16="http://schemas.microsoft.com/office/drawing/2014/main" val="2235478984"/>
                    </a:ext>
                  </a:extLst>
                </a:gridCol>
                <a:gridCol w="2103120">
                  <a:extLst>
                    <a:ext uri="{9D8B030D-6E8A-4147-A177-3AD203B41FA5}">
                      <a16:colId xmlns:a16="http://schemas.microsoft.com/office/drawing/2014/main" val="539977856"/>
                    </a:ext>
                  </a:extLst>
                </a:gridCol>
              </a:tblGrid>
              <a:tr h="228600">
                <a:tc>
                  <a:txBody>
                    <a:bodyPr/>
                    <a:lstStyle/>
                    <a:p>
                      <a:pPr algn="ctr" fontAlgn="t"/>
                      <a:endParaRPr lang="en-US" sz="600" b="0" i="0" u="none" strike="noStrike">
                        <a:solidFill>
                          <a:srgbClr val="000000"/>
                        </a:solidFill>
                        <a:effectLst/>
                        <a:latin typeface="Arial" panose="020B0604020202020204" pitchFamily="34" charset="0"/>
                      </a:endParaRPr>
                    </a:p>
                  </a:txBody>
                  <a:tcPr marL="4570" marR="4570" marT="4570" marB="0">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i="0" u="none" strike="noStrike">
                          <a:solidFill>
                            <a:srgbClr val="000000"/>
                          </a:solidFill>
                          <a:effectLst/>
                          <a:latin typeface="Arial"/>
                        </a:rPr>
                        <a:t>Technology</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Function in application</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i="0" u="none" strike="noStrike">
                          <a:solidFill>
                            <a:srgbClr val="000000"/>
                          </a:solidFill>
                          <a:effectLst/>
                          <a:latin typeface="Arial"/>
                        </a:rPr>
                        <a:t>Product series</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Benefits</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Features</a:t>
                      </a:r>
                    </a:p>
                  </a:txBody>
                  <a:tcPr marL="4570" marR="4570" marT="4570" marB="0" anchor="ctr">
                    <a:lnL w="635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3432327909"/>
                  </a:ext>
                </a:extLst>
              </a:tr>
              <a:tr h="458903">
                <a:tc rowSpan="4">
                  <a:txBody>
                    <a:bodyPr/>
                    <a:lstStyle/>
                    <a:p>
                      <a:pPr algn="ctr" rtl="0" fontAlgn="ctr"/>
                      <a:r>
                        <a:rPr lang="en-US" sz="1000" b="1" i="0" u="none" strike="noStrike">
                          <a:solidFill>
                            <a:srgbClr val="FFFFFF"/>
                          </a:solidFill>
                          <a:effectLst/>
                          <a:latin typeface="Arial"/>
                        </a:rPr>
                        <a:t>1</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algn="ctr"/>
                      <a:r>
                        <a:rPr lang="en-US" sz="700">
                          <a:latin typeface="+mn-lt"/>
                        </a:rPr>
                        <a:t>Fuse </a:t>
                      </a:r>
                    </a:p>
                  </a:txBody>
                  <a:tcPr marL="27432" marR="27432" marT="27432" marB="27432"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t>Short-circuit protection;</a:t>
                      </a:r>
                      <a:br>
                        <a:rPr lang="en-US" sz="700"/>
                      </a:br>
                      <a:r>
                        <a:rPr lang="en-US" sz="700">
                          <a:solidFill>
                            <a:schemeClr val="tx1"/>
                          </a:solidFill>
                          <a:latin typeface="+mn-lt"/>
                        </a:rPr>
                        <a:t>overload circuit protection </a:t>
                      </a:r>
                      <a:endParaRPr lang="en-US" sz="700" b="0" i="0" u="none" strike="noStrike">
                        <a:solidFill>
                          <a:srgbClr val="000000"/>
                        </a:solidFill>
                        <a:effectLst/>
                        <a:latin typeface="+mn-lt"/>
                      </a:endParaRP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ctr"/>
                      <a:r>
                        <a:rPr lang="en-US" sz="700">
                          <a:latin typeface="+mn-lt"/>
                          <a:hlinkClick r:id="rId2"/>
                        </a:rPr>
                        <a:t>MIDI 70V</a:t>
                      </a:r>
                      <a:r>
                        <a:rPr lang="en-US" sz="700">
                          <a:latin typeface="+mn-lt"/>
                        </a:rPr>
                        <a:t>, </a:t>
                      </a:r>
                      <a:r>
                        <a:rPr lang="en-US" sz="700">
                          <a:latin typeface="+mn-lt"/>
                          <a:hlinkClick r:id="rId3"/>
                        </a:rPr>
                        <a:t>Mega</a:t>
                      </a:r>
                      <a:r>
                        <a:rPr lang="en-US" sz="700">
                          <a:latin typeface="+mn-lt"/>
                        </a:rPr>
                        <a:t>, </a:t>
                      </a:r>
                      <a:r>
                        <a:rPr lang="en-US" sz="700">
                          <a:latin typeface="+mn-lt"/>
                          <a:hlinkClick r:id="rId4"/>
                        </a:rPr>
                        <a:t>BF1 32V</a:t>
                      </a:r>
                      <a:r>
                        <a:rPr lang="en-US" sz="700">
                          <a:latin typeface="+mn-lt"/>
                        </a:rPr>
                        <a:t>, </a:t>
                      </a:r>
                      <a:r>
                        <a:rPr lang="en-US" sz="700">
                          <a:latin typeface="+mn-lt"/>
                          <a:hlinkClick r:id="rId5"/>
                        </a:rPr>
                        <a:t>881</a:t>
                      </a:r>
                      <a:r>
                        <a:rPr lang="en-US" sz="700">
                          <a:latin typeface="+mn-lt"/>
                        </a:rPr>
                        <a:t>, </a:t>
                      </a:r>
                      <a:r>
                        <a:rPr lang="en-US" sz="700">
                          <a:latin typeface="+mn-lt"/>
                          <a:hlinkClick r:id="rId6"/>
                        </a:rPr>
                        <a:t>LP Jcase</a:t>
                      </a:r>
                      <a:r>
                        <a:rPr lang="en-US" sz="700">
                          <a:latin typeface="+mn-lt"/>
                        </a:rPr>
                        <a:t>, </a:t>
                      </a:r>
                      <a:r>
                        <a:rPr lang="en-US" sz="700">
                          <a:latin typeface="+mn-lt"/>
                          <a:hlinkClick r:id="rId7"/>
                        </a:rPr>
                        <a:t>ATO</a:t>
                      </a:r>
                      <a:r>
                        <a:rPr lang="en-US" sz="700">
                          <a:latin typeface="+mn-lt"/>
                        </a:rPr>
                        <a:t> </a:t>
                      </a:r>
                    </a:p>
                  </a:txBody>
                  <a:tcPr marL="64287" marR="64287" marT="32144" marB="32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fontAlgn="ctr"/>
                      <a:r>
                        <a:rPr lang="en-US" sz="700" b="0" i="0" u="none" strike="noStrike">
                          <a:solidFill>
                            <a:schemeClr val="tx1"/>
                          </a:solidFill>
                          <a:effectLst/>
                          <a:latin typeface="+mn-lt"/>
                        </a:rPr>
                        <a:t>Provides safety protection in low- and</a:t>
                      </a:r>
                      <a:br>
                        <a:rPr lang="en-US" sz="700" b="0" i="0" u="none" strike="noStrike">
                          <a:solidFill>
                            <a:schemeClr val="tx1"/>
                          </a:solidFill>
                          <a:effectLst/>
                          <a:latin typeface="+mn-lt"/>
                        </a:rPr>
                      </a:br>
                      <a:r>
                        <a:rPr lang="en-US" sz="700" b="0" i="0" u="none" strike="noStrike">
                          <a:solidFill>
                            <a:schemeClr val="tx1"/>
                          </a:solidFill>
                          <a:effectLst/>
                          <a:latin typeface="+mn-lt"/>
                        </a:rPr>
                        <a:t>medium-voltage environments; full range fuses</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l" fontAlgn="ctr"/>
                      <a:r>
                        <a:rPr lang="en-US" sz="700" b="0" i="0" u="none" strike="noStrike">
                          <a:solidFill>
                            <a:schemeClr val="tx1"/>
                          </a:solidFill>
                          <a:effectLst/>
                          <a:latin typeface="+mn-lt"/>
                        </a:rPr>
                        <a:t>Bolt down, bladed, and SMD form factors;</a:t>
                      </a:r>
                      <a:br>
                        <a:rPr lang="en-US" sz="700" b="0" i="0" u="none" strike="noStrike">
                          <a:solidFill>
                            <a:schemeClr val="tx1"/>
                          </a:solidFill>
                          <a:effectLst/>
                          <a:latin typeface="+mn-lt"/>
                        </a:rPr>
                      </a:br>
                      <a:r>
                        <a:rPr lang="en-US" sz="700" b="0" i="0" u="none" strike="noStrike">
                          <a:solidFill>
                            <a:schemeClr val="tx1"/>
                          </a:solidFill>
                          <a:effectLst/>
                          <a:latin typeface="+mn-lt"/>
                        </a:rPr>
                        <a:t>high breaking capacity; qualified to ISO 8820 standard or new AECQ specification</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693007494"/>
                  </a:ext>
                </a:extLst>
              </a:tr>
              <a:tr h="333626">
                <a:tc vMerge="1">
                  <a:txBody>
                    <a:bodyPr/>
                    <a:lstStyle/>
                    <a:p>
                      <a:pPr algn="ctr" rtl="0" fontAlgn="ctr"/>
                      <a:endParaRPr lang="en-US" sz="1000" b="1" i="0" u="none" strike="noStrike">
                        <a:solidFill>
                          <a:srgbClr val="FFFFFF"/>
                        </a:solidFill>
                        <a:effectLst/>
                        <a:latin typeface="Arial"/>
                      </a:endParaRP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algn="ctr"/>
                      <a:r>
                        <a:rPr lang="en-US" sz="700">
                          <a:latin typeface="+mn-lt"/>
                        </a:rPr>
                        <a:t>TVS Diode</a:t>
                      </a:r>
                    </a:p>
                  </a:txBody>
                  <a:tcPr marL="27432" marR="27432" marT="27432" marB="27432"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a:solidFill>
                            <a:schemeClr val="tx1"/>
                          </a:solidFill>
                          <a:latin typeface="+mn-lt"/>
                        </a:rPr>
                        <a:t>Suppression of transient voltage</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ctr"/>
                      <a:r>
                        <a:rPr lang="en-US" sz="700">
                          <a:latin typeface="+mn-lt"/>
                          <a:hlinkClick r:id="rId8"/>
                        </a:rPr>
                        <a:t>TPSMB</a:t>
                      </a:r>
                      <a:endParaRPr lang="en-US" sz="700">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mn-lt"/>
                        </a:rPr>
                        <a:t>Excellent clamping capability; meets automotive industry standards; fast response time</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l" fontAlgn="ctr"/>
                      <a:r>
                        <a:rPr lang="en-US" sz="700" b="0" i="0" u="none" strike="noStrike">
                          <a:solidFill>
                            <a:schemeClr val="tx1"/>
                          </a:solidFill>
                          <a:effectLst/>
                          <a:latin typeface="+mn-lt"/>
                        </a:rPr>
                        <a:t>AEC-Q101 qualified; meets IEC standards for ESD protection and ISO for in-vehicle transient surges</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878381138"/>
                  </a:ext>
                </a:extLst>
              </a:tr>
              <a:tr h="428637">
                <a:tc vMerge="1">
                  <a:txBody>
                    <a:bodyPr/>
                    <a:lstStyle/>
                    <a:p>
                      <a:pPr algn="ctr" rtl="0" fontAlgn="ctr"/>
                      <a:endParaRPr lang="en-US" sz="1000" b="1" i="0" u="none" strike="noStrike">
                        <a:solidFill>
                          <a:srgbClr val="FFFFFF"/>
                        </a:solidFill>
                        <a:effectLst/>
                        <a:latin typeface="Arial"/>
                      </a:endParaRP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algn="ctr"/>
                      <a:r>
                        <a:rPr lang="en-US" sz="700">
                          <a:latin typeface="+mn-lt"/>
                        </a:rPr>
                        <a:t>Fuse</a:t>
                      </a:r>
                    </a:p>
                  </a:txBody>
                  <a:tcPr marL="27432" marR="27432" marT="27432" marB="27432"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a:solidFill>
                            <a:schemeClr val="tx1"/>
                          </a:solidFill>
                          <a:latin typeface="+mn-lt"/>
                        </a:rPr>
                        <a:t>Protects cells and downstream BMS components from high fault currents due to external shorts</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ctr"/>
                      <a:r>
                        <a:rPr lang="en-US" sz="700">
                          <a:latin typeface="+mn-lt"/>
                          <a:hlinkClick r:id="rId9"/>
                        </a:rPr>
                        <a:t>438A</a:t>
                      </a:r>
                      <a:r>
                        <a:rPr lang="en-US" sz="700">
                          <a:latin typeface="+mn-lt"/>
                        </a:rPr>
                        <a:t>, </a:t>
                      </a:r>
                      <a:r>
                        <a:rPr lang="en-US" sz="700">
                          <a:latin typeface="+mn-lt"/>
                          <a:hlinkClick r:id="rId10"/>
                        </a:rPr>
                        <a:t>437A</a:t>
                      </a:r>
                      <a:r>
                        <a:rPr lang="en-US" sz="700">
                          <a:latin typeface="+mn-lt"/>
                        </a:rPr>
                        <a:t>, </a:t>
                      </a:r>
                      <a:r>
                        <a:rPr lang="en-US" sz="700">
                          <a:latin typeface="+mn-lt"/>
                          <a:hlinkClick r:id="rId11"/>
                        </a:rPr>
                        <a:t>MINI</a:t>
                      </a:r>
                      <a:r>
                        <a:rPr lang="en-US" sz="700">
                          <a:latin typeface="+mn-lt"/>
                        </a:rPr>
                        <a:t>, </a:t>
                      </a:r>
                      <a:r>
                        <a:rPr lang="en-US" sz="700">
                          <a:latin typeface="+mn-lt"/>
                          <a:hlinkClick r:id="rId12"/>
                        </a:rPr>
                        <a:t>521</a:t>
                      </a:r>
                      <a:endParaRPr lang="en-US" sz="700">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rPr>
                        <a:t>Excellent temperature stability and performance reliability; compact design; ceramic substrate ensures compatibility with high-temperature environment </a:t>
                      </a:r>
                      <a:endParaRPr lang="en-US" sz="700">
                        <a:solidFill>
                          <a:schemeClr val="tx1"/>
                        </a:solidFill>
                        <a:latin typeface="+mn-lt"/>
                      </a:endParaRP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chemeClr val="tx1"/>
                          </a:solidFill>
                          <a:effectLst/>
                          <a:latin typeface="+mn-lt"/>
                        </a:rPr>
                        <a:t>Tested to new AECQ specification;</a:t>
                      </a:r>
                      <a:br>
                        <a:rPr lang="en-US" sz="700" b="0" i="0" u="none" strike="noStrike">
                          <a:solidFill>
                            <a:schemeClr val="tx1"/>
                          </a:solidFill>
                          <a:effectLst/>
                          <a:latin typeface="+mn-lt"/>
                        </a:rPr>
                      </a:br>
                      <a:r>
                        <a:rPr lang="en-US" sz="700" b="0" i="0" u="none" strike="noStrike">
                          <a:solidFill>
                            <a:schemeClr val="tx1"/>
                          </a:solidFill>
                          <a:effectLst/>
                          <a:latin typeface="+mn-lt"/>
                        </a:rPr>
                        <a:t>fast response to fault current; surface mount device</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822298607"/>
                  </a:ext>
                </a:extLst>
              </a:tr>
              <a:tr h="333626">
                <a:tc vMerge="1">
                  <a:txBody>
                    <a:bodyPr/>
                    <a:lstStyle/>
                    <a:p>
                      <a:pPr algn="ctr" rtl="0" fontAlgn="ctr"/>
                      <a:endParaRPr lang="en-US" sz="1000" b="1" i="0" u="none" strike="noStrike">
                        <a:solidFill>
                          <a:srgbClr val="FFFFFF"/>
                        </a:solidFill>
                        <a:effectLst/>
                        <a:latin typeface="Arial"/>
                      </a:endParaRP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algn="ctr"/>
                      <a:r>
                        <a:rPr lang="en-US" sz="700">
                          <a:latin typeface="+mn-lt"/>
                        </a:rPr>
                        <a:t>HV DC Contactor Relay</a:t>
                      </a:r>
                    </a:p>
                  </a:txBody>
                  <a:tcPr marL="27432" marR="27432" marT="27432" marB="27432"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fontAlgn="ctr"/>
                      <a:r>
                        <a:rPr lang="en-US" sz="700" strike="noStrike">
                          <a:solidFill>
                            <a:schemeClr val="tx1"/>
                          </a:solidFill>
                        </a:rPr>
                        <a:t>Connect and disconnect battery from</a:t>
                      </a:r>
                      <a:br>
                        <a:rPr lang="en-US" sz="700" strike="noStrike">
                          <a:solidFill>
                            <a:schemeClr val="tx1"/>
                          </a:solidFill>
                        </a:rPr>
                      </a:br>
                      <a:r>
                        <a:rPr lang="en-US" sz="700" strike="noStrike">
                          <a:solidFill>
                            <a:schemeClr val="tx1"/>
                          </a:solidFill>
                        </a:rPr>
                        <a:t>main circuitry</a:t>
                      </a:r>
                      <a:endParaRPr lang="en-US" sz="700" b="0" i="0" u="none" strike="noStrike">
                        <a:solidFill>
                          <a:schemeClr val="tx1"/>
                        </a:solidFill>
                        <a:effectLst/>
                        <a:latin typeface="+mn-lt"/>
                      </a:endParaRP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noProof="0">
                          <a:latin typeface="+mn-lt"/>
                          <a:hlinkClick r:id="rId13"/>
                        </a:rPr>
                        <a:t>DCNEV</a:t>
                      </a:r>
                      <a:r>
                        <a:rPr lang="en-US" sz="700" b="0" noProof="0">
                          <a:latin typeface="+mn-lt"/>
                        </a:rPr>
                        <a:t>, </a:t>
                      </a:r>
                      <a:r>
                        <a:rPr lang="en-US" sz="700" b="0" noProof="0">
                          <a:latin typeface="+mn-lt"/>
                          <a:hlinkClick r:id="rId14"/>
                        </a:rPr>
                        <a:t>DCNLEV</a:t>
                      </a:r>
                      <a:r>
                        <a:rPr lang="en-US" sz="700" b="0" noProof="0">
                          <a:latin typeface="+mn-lt"/>
                        </a:rPr>
                        <a:t> </a:t>
                      </a:r>
                    </a:p>
                  </a:txBody>
                  <a:tcPr marL="64287" marR="64287" marT="32144" marB="32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a:r>
                        <a:rPr lang="en-US" sz="700"/>
                        <a:t>Allows a low-voltage signal to switch the contacts for a high-voltage signal</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r>
                        <a:rPr lang="en-US" sz="700">
                          <a:solidFill>
                            <a:schemeClr val="tx1"/>
                          </a:solidFill>
                        </a:rPr>
                        <a:t>Wide range of capabilities: can switch from 10’s of amps to 1000’s of amps, and 10’s of volts to 1000’s of volts</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086511486"/>
                  </a:ext>
                </a:extLst>
              </a:tr>
              <a:tr h="404311">
                <a:tc>
                  <a:txBody>
                    <a:bodyPr/>
                    <a:lstStyle/>
                    <a:p>
                      <a:pPr algn="ctr" rtl="0" fontAlgn="ctr"/>
                      <a:r>
                        <a:rPr lang="en-US" sz="1000" b="1" i="0" u="none" strike="noStrike">
                          <a:solidFill>
                            <a:srgbClr val="FFFFFF"/>
                          </a:solidFill>
                          <a:effectLst/>
                          <a:latin typeface="Arial"/>
                        </a:rPr>
                        <a:t>2</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n-lt"/>
                        </a:rPr>
                        <a:t>NTC</a:t>
                      </a:r>
                    </a:p>
                  </a:txBody>
                  <a:tcPr marL="27432" marR="27432" marT="27432" marB="27432"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a:solidFill>
                            <a:srgbClr val="000000"/>
                          </a:solidFill>
                          <a:effectLst/>
                          <a:latin typeface="+mn-lt"/>
                        </a:rPr>
                        <a:t>Semiconductor temperature measurement</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US" sz="700">
                          <a:latin typeface="+mn-lt"/>
                          <a:hlinkClick r:id="rId15"/>
                        </a:rPr>
                        <a:t>Leaded</a:t>
                      </a:r>
                      <a:r>
                        <a:rPr lang="en-US" sz="700">
                          <a:latin typeface="+mn-lt"/>
                        </a:rPr>
                        <a:t> , </a:t>
                      </a:r>
                      <a:r>
                        <a:rPr lang="en-US" sz="700">
                          <a:latin typeface="+mn-lt"/>
                          <a:hlinkClick r:id="rId16"/>
                        </a:rPr>
                        <a:t>Surface Mount</a:t>
                      </a:r>
                      <a:endParaRPr lang="en-US" sz="700">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a:solidFill>
                            <a:srgbClr val="000000"/>
                          </a:solidFill>
                          <a:effectLst/>
                          <a:latin typeface="+mn-lt"/>
                        </a:rPr>
                        <a:t>Allows for high-precision temperature</a:t>
                      </a:r>
                    </a:p>
                    <a:p>
                      <a:pPr algn="l" fontAlgn="ctr"/>
                      <a:r>
                        <a:rPr lang="en-US" sz="700" b="0" i="0" u="none" strike="noStrike">
                          <a:solidFill>
                            <a:srgbClr val="000000"/>
                          </a:solidFill>
                          <a:effectLst/>
                          <a:latin typeface="+mn-lt"/>
                        </a:rPr>
                        <a:t>measurement in harsher environments</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UL Recognized with ring lug mounting;</a:t>
                      </a:r>
                    </a:p>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SM NTCs is in hermetically sealed MELF</a:t>
                      </a:r>
                    </a:p>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package suitable for operation up to 220 °C</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2114780110"/>
                  </a:ext>
                </a:extLst>
              </a:tr>
              <a:tr h="331522">
                <a:tc>
                  <a:txBody>
                    <a:bodyPr/>
                    <a:lstStyle/>
                    <a:p>
                      <a:pPr algn="ctr" rtl="0" fontAlgn="ctr"/>
                      <a:r>
                        <a:rPr lang="en-US" sz="1000" b="1" i="0" u="none" strike="noStrike">
                          <a:solidFill>
                            <a:srgbClr val="FFFFFF"/>
                          </a:solidFill>
                          <a:effectLst/>
                          <a:latin typeface="Arial"/>
                        </a:rPr>
                        <a:t>3</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algn="ctr"/>
                      <a:r>
                        <a:rPr lang="en-US" sz="700">
                          <a:latin typeface="+mn-lt"/>
                        </a:rPr>
                        <a:t>TVS Diode Array</a:t>
                      </a:r>
                    </a:p>
                  </a:txBody>
                  <a:tcPr marL="27432" marR="27432" marT="27432" marB="27432"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chemeClr val="tx1"/>
                          </a:solidFill>
                          <a:effectLst/>
                          <a:latin typeface="+mn-lt"/>
                        </a:rPr>
                        <a:t>Protects sensitive electronic ICs from ESD, EFT, and voltage transients</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i="0" u="none" strike="noStrike">
                          <a:solidFill>
                            <a:schemeClr val="tx1"/>
                          </a:solidFill>
                          <a:effectLst/>
                          <a:latin typeface="+mn-lt"/>
                          <a:hlinkClick r:id="rId17"/>
                        </a:rPr>
                        <a:t>AQ24CANA</a:t>
                      </a:r>
                      <a:endParaRPr lang="en-US" sz="700" b="0" i="0" u="none" strike="noStrike">
                        <a:solidFill>
                          <a:schemeClr val="tx1"/>
                        </a:solidFill>
                        <a:effectLst/>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rPr>
                        <a:t>Ensures reliability of the equipment without performance degradation of communication lines</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pPr algn="l" fontAlgn="ctr"/>
                      <a:r>
                        <a:rPr lang="en-US" sz="700" b="0" i="0" u="none" strike="noStrike">
                          <a:solidFill>
                            <a:schemeClr val="tx1"/>
                          </a:solidFill>
                          <a:effectLst/>
                          <a:latin typeface="+mn-lt"/>
                        </a:rPr>
                        <a:t>AEC-Q101 qualified; meets ESD protection levels specified under IEC </a:t>
                      </a:r>
                      <a:r>
                        <a:rPr lang="en-US" sz="700">
                          <a:solidFill>
                            <a:schemeClr val="tx1"/>
                          </a:solidFill>
                        </a:rPr>
                        <a:t>61000-4-2 and ISO 10605;</a:t>
                      </a:r>
                      <a:br>
                        <a:rPr lang="en-US" sz="700">
                          <a:solidFill>
                            <a:schemeClr val="tx1"/>
                          </a:solidFill>
                        </a:rPr>
                      </a:br>
                      <a:r>
                        <a:rPr lang="en-US" sz="700">
                          <a:solidFill>
                            <a:schemeClr val="tx1"/>
                          </a:solidFill>
                        </a:rPr>
                        <a:t>low leakage current and clamping voltage</a:t>
                      </a:r>
                      <a:endParaRPr lang="en-US" sz="700" b="0" i="0" u="none" strike="noStrike">
                        <a:solidFill>
                          <a:schemeClr val="tx1"/>
                        </a:solidFill>
                        <a:effectLst/>
                        <a:latin typeface="+mn-lt"/>
                      </a:endParaRP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835626830"/>
                  </a:ext>
                </a:extLst>
              </a:tr>
              <a:tr h="333626">
                <a:tc>
                  <a:txBody>
                    <a:bodyPr/>
                    <a:lstStyle/>
                    <a:p>
                      <a:pPr algn="ctr" rtl="0" fontAlgn="ctr"/>
                      <a:r>
                        <a:rPr lang="en-US" sz="1000" b="1" i="0" u="none" strike="noStrike">
                          <a:solidFill>
                            <a:srgbClr val="FFFFFF"/>
                          </a:solidFill>
                          <a:effectLst/>
                          <a:latin typeface="Arial"/>
                        </a:rPr>
                        <a:t>4</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7E3A"/>
                    </a:solidFill>
                  </a:tcPr>
                </a:tc>
                <a:tc>
                  <a:txBody>
                    <a:bodyPr/>
                    <a:lstStyle/>
                    <a:p>
                      <a:pPr algn="ctr"/>
                      <a:r>
                        <a:rPr lang="en-US" sz="700">
                          <a:latin typeface="+mn-lt"/>
                        </a:rPr>
                        <a:t>Reed Switch </a:t>
                      </a:r>
                    </a:p>
                  </a:txBody>
                  <a:tcPr marL="27432" marR="27432" marT="27432" marB="27432"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a:solidFill>
                            <a:srgbClr val="000000"/>
                          </a:solidFill>
                          <a:effectLst/>
                          <a:latin typeface="+mn-lt"/>
                        </a:rPr>
                        <a:t>Provides the control signal for the</a:t>
                      </a:r>
                      <a:br>
                        <a:rPr lang="en-US" sz="700" b="0" i="0" u="none" strike="noStrike">
                          <a:solidFill>
                            <a:srgbClr val="000000"/>
                          </a:solidFill>
                          <a:effectLst/>
                          <a:latin typeface="+mn-lt"/>
                        </a:rPr>
                      </a:br>
                      <a:r>
                        <a:rPr lang="en-US" sz="700" b="0" i="0" u="none" strike="noStrike">
                          <a:solidFill>
                            <a:srgbClr val="000000"/>
                          </a:solidFill>
                          <a:effectLst/>
                          <a:latin typeface="+mn-lt"/>
                        </a:rPr>
                        <a:t>battery pack </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700" b="0" noProof="0">
                          <a:latin typeface="+mn-lt"/>
                          <a:hlinkClick r:id="rId18"/>
                        </a:rPr>
                        <a:t>MDSR-10</a:t>
                      </a:r>
                      <a:endParaRPr lang="en-US" sz="700" b="0" noProof="0">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a:solidFill>
                            <a:srgbClr val="000000"/>
                          </a:solidFill>
                          <a:effectLst/>
                          <a:latin typeface="+mn-lt"/>
                        </a:rPr>
                        <a:t>Contamination resistant; compact design</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Switches up to 200 Vdc or 0.5 A at up</a:t>
                      </a:r>
                    </a:p>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to 10 W, 10</a:t>
                      </a:r>
                      <a:r>
                        <a:rPr lang="en-US" sz="700" b="0" i="0" u="none" strike="noStrike" baseline="30000">
                          <a:solidFill>
                            <a:srgbClr val="000000"/>
                          </a:solidFill>
                          <a:effectLst/>
                          <a:latin typeface="+mn-lt"/>
                        </a:rPr>
                        <a:t>12</a:t>
                      </a:r>
                      <a:r>
                        <a:rPr lang="en-US" sz="700" b="0" i="0" u="none" strike="noStrike">
                          <a:solidFill>
                            <a:srgbClr val="000000"/>
                          </a:solidFill>
                          <a:effectLst/>
                          <a:latin typeface="+mn-lt"/>
                        </a:rPr>
                        <a:t> </a:t>
                      </a:r>
                      <a:r>
                        <a:rPr lang="el-GR" sz="700" b="0" i="0" u="none" strike="noStrike">
                          <a:solidFill>
                            <a:srgbClr val="000000"/>
                          </a:solidFill>
                          <a:effectLst/>
                          <a:latin typeface="+mn-lt"/>
                        </a:rPr>
                        <a:t>Ω</a:t>
                      </a:r>
                      <a:r>
                        <a:rPr lang="en-US" sz="700" b="0" i="0" u="none" strike="noStrike">
                          <a:solidFill>
                            <a:srgbClr val="000000"/>
                          </a:solidFill>
                          <a:effectLst/>
                          <a:latin typeface="+mn-lt"/>
                        </a:rPr>
                        <a:t> insulation resistance</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53294998"/>
                  </a:ext>
                </a:extLst>
              </a:tr>
              <a:tr h="331522">
                <a:tc>
                  <a:txBody>
                    <a:bodyPr/>
                    <a:lstStyle/>
                    <a:p>
                      <a:pPr algn="ctr" rtl="0" fontAlgn="ctr"/>
                      <a:r>
                        <a:rPr lang="en-US" sz="1000" b="1" i="0" u="none" strike="noStrike">
                          <a:solidFill>
                            <a:srgbClr val="FFFFFF"/>
                          </a:solidFill>
                          <a:effectLst/>
                          <a:latin typeface="Arial"/>
                        </a:rPr>
                        <a:t>5</a:t>
                      </a:r>
                    </a:p>
                  </a:txBody>
                  <a:tcPr marL="4570" marR="4570" marT="457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7E3A"/>
                    </a:solidFill>
                  </a:tcPr>
                </a:tc>
                <a:tc>
                  <a:txBody>
                    <a:bodyPr/>
                    <a:lstStyle/>
                    <a:p>
                      <a:pPr algn="ctr"/>
                      <a:r>
                        <a:rPr lang="en-US" sz="700">
                          <a:latin typeface="+mn-lt"/>
                        </a:rPr>
                        <a:t>Solid State Relay</a:t>
                      </a:r>
                    </a:p>
                  </a:txBody>
                  <a:tcPr marL="27432" marR="27432" marT="27432" marB="27432" anchor="ctr">
                    <a:lnL w="1270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fontAlgn="ctr"/>
                      <a:r>
                        <a:rPr lang="en-US" sz="700" b="0" i="0" u="none" strike="noStrike">
                          <a:solidFill>
                            <a:srgbClr val="000000"/>
                          </a:solidFill>
                          <a:effectLst/>
                          <a:latin typeface="+mn-lt"/>
                        </a:rPr>
                        <a:t>Normally open, single pole relay</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i="0" kern="1200" noProof="0">
                          <a:solidFill>
                            <a:schemeClr val="dk1"/>
                          </a:solidFill>
                          <a:effectLst/>
                          <a:latin typeface="+mn-lt"/>
                          <a:ea typeface="+mn-ea"/>
                          <a:cs typeface="+mn-cs"/>
                          <a:hlinkClick r:id="rId19"/>
                        </a:rPr>
                        <a:t>CPC1009N</a:t>
                      </a:r>
                      <a:endParaRPr lang="en-US" sz="700" b="0" noProof="0">
                        <a:latin typeface="+mn-lt"/>
                      </a:endParaRPr>
                    </a:p>
                  </a:txBody>
                  <a:tcPr marL="64287" marR="64287" marT="32144" marB="32144"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l" fontAlgn="ctr"/>
                      <a:r>
                        <a:rPr lang="en-US" sz="700" b="0" i="0" u="none" strike="noStrike">
                          <a:solidFill>
                            <a:srgbClr val="000000"/>
                          </a:solidFill>
                          <a:effectLst/>
                          <a:latin typeface="+mn-lt"/>
                        </a:rPr>
                        <a:t>Robust operation in a small four-pin package</a:t>
                      </a:r>
                    </a:p>
                  </a:txBody>
                  <a:tcPr marL="27432" marR="27432" marT="27432" marB="27432"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l" fontAlgn="ctr"/>
                      <a:r>
                        <a:rPr lang="en-US" sz="700" b="0" i="0" u="none" strike="noStrike">
                          <a:solidFill>
                            <a:srgbClr val="000000"/>
                          </a:solidFill>
                          <a:effectLst/>
                          <a:latin typeface="+mn-lt"/>
                        </a:rPr>
                        <a:t>1500 V input/output isolation; low drive requirements; no arching</a:t>
                      </a:r>
                    </a:p>
                  </a:txBody>
                  <a:tcPr marL="27432" marR="27432" marT="27432" marB="27432"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352080523"/>
                  </a:ext>
                </a:extLst>
              </a:tr>
            </a:tbl>
          </a:graphicData>
        </a:graphic>
      </p:graphicFrame>
      <p:grpSp>
        <p:nvGrpSpPr>
          <p:cNvPr id="4" name="Group 3">
            <a:extLst>
              <a:ext uri="{FF2B5EF4-FFF2-40B4-BE49-F238E27FC236}">
                <a16:creationId xmlns:a16="http://schemas.microsoft.com/office/drawing/2014/main" id="{FA93BEA6-3462-45DF-B247-4EACC690AEAB}"/>
              </a:ext>
            </a:extLst>
          </p:cNvPr>
          <p:cNvGrpSpPr/>
          <p:nvPr/>
        </p:nvGrpSpPr>
        <p:grpSpPr>
          <a:xfrm>
            <a:off x="6810066" y="58760"/>
            <a:ext cx="1916015" cy="461665"/>
            <a:chOff x="414867" y="3222470"/>
            <a:chExt cx="1736933" cy="461665"/>
          </a:xfrm>
        </p:grpSpPr>
        <p:sp>
          <p:nvSpPr>
            <p:cNvPr id="6" name="TextBox 5">
              <a:extLst>
                <a:ext uri="{FF2B5EF4-FFF2-40B4-BE49-F238E27FC236}">
                  <a16:creationId xmlns:a16="http://schemas.microsoft.com/office/drawing/2014/main" id="{7660D10B-2ECD-4304-A140-0C6F0604B48B}"/>
                </a:ext>
              </a:extLst>
            </p:cNvPr>
            <p:cNvSpPr txBox="1"/>
            <p:nvPr/>
          </p:nvSpPr>
          <p:spPr>
            <a:xfrm>
              <a:off x="608263" y="3222470"/>
              <a:ext cx="1543537" cy="461665"/>
            </a:xfrm>
            <a:prstGeom prst="rect">
              <a:avLst/>
            </a:prstGeom>
            <a:noFill/>
            <a:ln>
              <a:noFill/>
            </a:ln>
            <a:effectLst/>
          </p:spPr>
          <p:txBody>
            <a:bodyPr wrap="square" rtlCol="0">
              <a:spAutoFit/>
            </a:bodyPr>
            <a:lstStyle/>
            <a:p>
              <a:r>
                <a:rPr lang="en-US" sz="800" b="1" i="1">
                  <a:solidFill>
                    <a:schemeClr val="bg1">
                      <a:lumMod val="50000"/>
                    </a:schemeClr>
                  </a:solidFill>
                </a:rPr>
                <a:t>Click on the product series in the table below for more info</a:t>
              </a:r>
            </a:p>
          </p:txBody>
        </p:sp>
        <p:pic>
          <p:nvPicPr>
            <p:cNvPr id="7" name="Picture 6">
              <a:extLst>
                <a:ext uri="{FF2B5EF4-FFF2-40B4-BE49-F238E27FC236}">
                  <a16:creationId xmlns:a16="http://schemas.microsoft.com/office/drawing/2014/main" id="{A678EA89-8D6B-440C-9033-5309BF7A5282}"/>
                </a:ext>
              </a:extLst>
            </p:cNvPr>
            <p:cNvPicPr>
              <a:picLocks noChangeAspect="1"/>
            </p:cNvPicPr>
            <p:nvPr/>
          </p:nvPicPr>
          <p:blipFill>
            <a:blip r:embed="rId20">
              <a:duotone>
                <a:schemeClr val="accent1">
                  <a:shade val="45000"/>
                  <a:satMod val="135000"/>
                </a:schemeClr>
                <a:prstClr val="white"/>
              </a:duotone>
              <a:extLst>
                <a:ext uri="{BEBA8EAE-BF5A-486C-A8C5-ECC9F3942E4B}">
                  <a14:imgProps xmlns:a14="http://schemas.microsoft.com/office/drawing/2010/main">
                    <a14:imgLayer r:embed="rId21">
                      <a14:imgEffect>
                        <a14:sharpenSoften amount="50000"/>
                      </a14:imgEffect>
                    </a14:imgLayer>
                  </a14:imgProps>
                </a:ext>
              </a:extLst>
            </a:blip>
            <a:stretch>
              <a:fillRect/>
            </a:stretch>
          </p:blipFill>
          <p:spPr>
            <a:xfrm>
              <a:off x="447454" y="3247666"/>
              <a:ext cx="201086" cy="277573"/>
            </a:xfrm>
            <a:prstGeom prst="rect">
              <a:avLst/>
            </a:prstGeom>
          </p:spPr>
        </p:pic>
        <p:sp>
          <p:nvSpPr>
            <p:cNvPr id="8" name="Rectangle: Rounded Corners 7">
              <a:extLst>
                <a:ext uri="{FF2B5EF4-FFF2-40B4-BE49-F238E27FC236}">
                  <a16:creationId xmlns:a16="http://schemas.microsoft.com/office/drawing/2014/main" id="{CEEC478C-1791-45AF-891B-BB77A63A24B9}"/>
                </a:ext>
              </a:extLst>
            </p:cNvPr>
            <p:cNvSpPr/>
            <p:nvPr/>
          </p:nvSpPr>
          <p:spPr>
            <a:xfrm>
              <a:off x="414867" y="3226647"/>
              <a:ext cx="1704347" cy="319613"/>
            </a:xfrm>
            <a:prstGeom prst="roundRect">
              <a:avLst/>
            </a:prstGeom>
            <a:noFill/>
            <a:ln w="6350">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36346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5C5E9-57A5-45B4-9BF2-1A625FE78F40}"/>
              </a:ext>
            </a:extLst>
          </p:cNvPr>
          <p:cNvSpPr>
            <a:spLocks noGrp="1"/>
          </p:cNvSpPr>
          <p:nvPr>
            <p:ph type="title"/>
          </p:nvPr>
        </p:nvSpPr>
        <p:spPr>
          <a:xfrm>
            <a:off x="457200" y="59870"/>
            <a:ext cx="8229600" cy="739040"/>
          </a:xfrm>
        </p:spPr>
        <p:txBody>
          <a:bodyPr>
            <a:normAutofit/>
          </a:bodyPr>
          <a:lstStyle/>
          <a:p>
            <a:r>
              <a:rPr lang="en-US"/>
              <a:t> ECU/Motor Drive</a:t>
            </a:r>
          </a:p>
        </p:txBody>
      </p:sp>
      <p:sp>
        <p:nvSpPr>
          <p:cNvPr id="4" name="Rectangle 3">
            <a:extLst>
              <a:ext uri="{FF2B5EF4-FFF2-40B4-BE49-F238E27FC236}">
                <a16:creationId xmlns:a16="http://schemas.microsoft.com/office/drawing/2014/main" id="{C342EA53-3502-47C5-A01B-0684E81C15B9}"/>
              </a:ext>
            </a:extLst>
          </p:cNvPr>
          <p:cNvSpPr/>
          <p:nvPr/>
        </p:nvSpPr>
        <p:spPr>
          <a:xfrm>
            <a:off x="733425" y="914399"/>
            <a:ext cx="4934510" cy="300269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4">
            <a:extLst>
              <a:ext uri="{FF2B5EF4-FFF2-40B4-BE49-F238E27FC236}">
                <a16:creationId xmlns:a16="http://schemas.microsoft.com/office/drawing/2014/main" id="{4252419E-B5C9-47B6-B835-BD374BB77532}"/>
              </a:ext>
            </a:extLst>
          </p:cNvPr>
          <p:cNvGraphicFramePr>
            <a:graphicFrameLocks noGrp="1"/>
          </p:cNvGraphicFramePr>
          <p:nvPr>
            <p:extLst>
              <p:ext uri="{D42A27DB-BD31-4B8C-83A1-F6EECF244321}">
                <p14:modId xmlns:p14="http://schemas.microsoft.com/office/powerpoint/2010/main" val="2473230054"/>
              </p:ext>
            </p:extLst>
          </p:nvPr>
        </p:nvGraphicFramePr>
        <p:xfrm>
          <a:off x="5862581" y="914400"/>
          <a:ext cx="2824217" cy="3444240"/>
        </p:xfrm>
        <a:graphic>
          <a:graphicData uri="http://schemas.openxmlformats.org/drawingml/2006/table">
            <a:tbl>
              <a:tblPr firstRow="1" bandRow="1">
                <a:effectLst/>
                <a:tableStyleId>{5C22544A-7EE6-4342-B048-85BDC9FD1C3A}</a:tableStyleId>
              </a:tblPr>
              <a:tblGrid>
                <a:gridCol w="234184">
                  <a:extLst>
                    <a:ext uri="{9D8B030D-6E8A-4147-A177-3AD203B41FA5}">
                      <a16:colId xmlns:a16="http://schemas.microsoft.com/office/drawing/2014/main" val="3110076003"/>
                    </a:ext>
                  </a:extLst>
                </a:gridCol>
                <a:gridCol w="1145482">
                  <a:extLst>
                    <a:ext uri="{9D8B030D-6E8A-4147-A177-3AD203B41FA5}">
                      <a16:colId xmlns:a16="http://schemas.microsoft.com/office/drawing/2014/main" val="3762672821"/>
                    </a:ext>
                  </a:extLst>
                </a:gridCol>
                <a:gridCol w="1444551">
                  <a:extLst>
                    <a:ext uri="{9D8B030D-6E8A-4147-A177-3AD203B41FA5}">
                      <a16:colId xmlns:a16="http://schemas.microsoft.com/office/drawing/2014/main" val="2908364377"/>
                    </a:ext>
                  </a:extLst>
                </a:gridCol>
              </a:tblGrid>
              <a:tr h="228600">
                <a:tc>
                  <a:txBody>
                    <a:bodyPr/>
                    <a:lstStyle/>
                    <a:p>
                      <a:endParaRPr lang="en-US" sz="900">
                        <a:solidFill>
                          <a:schemeClr val="tx1"/>
                        </a:solidFill>
                      </a:endParaRPr>
                    </a:p>
                  </a:txBody>
                  <a:tcPr marL="0" marR="0" marT="0" marB="0">
                    <a:lnL w="1270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a:r>
                        <a:rPr lang="en-US" sz="900">
                          <a:solidFill>
                            <a:schemeClr val="tx1"/>
                          </a:solidFill>
                        </a:rPr>
                        <a:t>Technology</a:t>
                      </a:r>
                    </a:p>
                  </a:txBody>
                  <a:tcPr marL="0" marR="0" marT="0" marB="0" anchor="ct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a:r>
                        <a:rPr lang="en-US" sz="900">
                          <a:solidFill>
                            <a:schemeClr val="tx1"/>
                          </a:solidFill>
                        </a:rPr>
                        <a:t>Series</a:t>
                      </a:r>
                    </a:p>
                  </a:txBody>
                  <a:tcPr marL="0" marR="0" marT="0" marB="0" anchor="ctr">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979190060"/>
                  </a:ext>
                </a:extLst>
              </a:tr>
              <a:tr h="228600">
                <a:tc rowSpan="4">
                  <a:txBody>
                    <a:bodyPr/>
                    <a:lstStyle/>
                    <a:p>
                      <a:pPr algn="ctr"/>
                      <a:r>
                        <a:rPr lang="en-US" sz="1000" b="1">
                          <a:solidFill>
                            <a:schemeClr val="bg1"/>
                          </a:solidFill>
                        </a:rPr>
                        <a:t>1</a:t>
                      </a:r>
                    </a:p>
                  </a:txBody>
                  <a:tcPr marL="0" marR="0" marT="0" marB="0" anchor="ctr">
                    <a:lnL w="1270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solidFill>
                      <a:srgbClr val="007E3A"/>
                    </a:solidFill>
                  </a:tcPr>
                </a:tc>
                <a:tc>
                  <a:txBody>
                    <a:bodyPr/>
                    <a:lstStyle/>
                    <a:p>
                      <a:pPr algn="ctr"/>
                      <a:r>
                        <a:rPr lang="en-US" sz="800">
                          <a:latin typeface="+mn-lt"/>
                        </a:rPr>
                        <a:t>High Current Fuse </a:t>
                      </a: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rtl="0" fontAlgn="ctr"/>
                      <a:r>
                        <a:rPr lang="en-US" sz="800">
                          <a:latin typeface="+mn-lt"/>
                          <a:hlinkClick r:id="rId2"/>
                        </a:rPr>
                        <a:t>881</a:t>
                      </a:r>
                      <a:r>
                        <a:rPr lang="en-US" sz="800" b="0" i="0" u="none" strike="noStrike">
                          <a:solidFill>
                            <a:schemeClr val="tx1"/>
                          </a:solidFill>
                          <a:effectLst/>
                          <a:latin typeface="+mn-lt"/>
                        </a:rPr>
                        <a:t>, </a:t>
                      </a:r>
                      <a:r>
                        <a:rPr lang="en-US" sz="800">
                          <a:latin typeface="+mn-lt"/>
                          <a:hlinkClick r:id="rId3"/>
                        </a:rPr>
                        <a:t>MIDI 70V</a:t>
                      </a:r>
                      <a:r>
                        <a:rPr lang="en-US" sz="800">
                          <a:latin typeface="+mn-lt"/>
                        </a:rPr>
                        <a:t>, </a:t>
                      </a:r>
                      <a:r>
                        <a:rPr lang="en-US" sz="800">
                          <a:latin typeface="+mn-lt"/>
                          <a:hlinkClick r:id="rId4"/>
                        </a:rPr>
                        <a:t>Mega</a:t>
                      </a:r>
                      <a:endParaRPr lang="en-US" sz="800" b="0" i="0" u="none" strike="noStrike">
                        <a:solidFill>
                          <a:schemeClr val="tx1"/>
                        </a:solidFill>
                        <a:effectLst/>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678390949"/>
                  </a:ext>
                </a:extLst>
              </a:tr>
              <a:tr h="228600">
                <a:tc vMerge="1">
                  <a:txBody>
                    <a:bodyPr/>
                    <a:lstStyle/>
                    <a:p>
                      <a:pPr algn="ctr"/>
                      <a:endParaRPr lang="en-US" sz="1000">
                        <a:solidFill>
                          <a:schemeClr val="bg1"/>
                        </a:solidFill>
                      </a:endParaRPr>
                    </a:p>
                  </a:txBody>
                  <a:tcPr marL="64287" marR="64287" marT="32144" marB="32144" anchor="ctr">
                    <a:solidFill>
                      <a:srgbClr val="007E3A"/>
                    </a:solidFill>
                  </a:tcPr>
                </a:tc>
                <a:tc>
                  <a:txBody>
                    <a:bodyPr/>
                    <a:lstStyle/>
                    <a:p>
                      <a:pPr algn="ctr"/>
                      <a:r>
                        <a:rPr lang="en-US" sz="800">
                          <a:latin typeface="+mn-lt"/>
                        </a:rPr>
                        <a:t>Low Current Fuse </a:t>
                      </a: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rtl="0" fontAlgn="ctr"/>
                      <a:r>
                        <a:rPr lang="en-US" sz="800">
                          <a:latin typeface="+mn-lt"/>
                          <a:hlinkClick r:id="rId5"/>
                        </a:rPr>
                        <a:t>438A</a:t>
                      </a:r>
                      <a:r>
                        <a:rPr lang="en-US" sz="800">
                          <a:latin typeface="+mn-lt"/>
                        </a:rPr>
                        <a:t>, </a:t>
                      </a:r>
                      <a:r>
                        <a:rPr lang="en-US" sz="800">
                          <a:latin typeface="+mn-lt"/>
                          <a:hlinkClick r:id="rId6"/>
                        </a:rPr>
                        <a:t>437A</a:t>
                      </a:r>
                      <a:endParaRPr lang="en-US" sz="800" b="0" i="0" u="none" strike="noStrike">
                        <a:solidFill>
                          <a:schemeClr val="tx1"/>
                        </a:solidFill>
                        <a:effectLst/>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159472399"/>
                  </a:ext>
                </a:extLst>
              </a:tr>
              <a:tr h="228600">
                <a:tc vMerge="1">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latin typeface="+mn-lt"/>
                        </a:rPr>
                        <a:t>PPTC </a:t>
                      </a: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a:solidFill>
                            <a:schemeClr val="tx1"/>
                          </a:solidFill>
                          <a:effectLst/>
                          <a:latin typeface="+mn-lt"/>
                          <a:hlinkClick r:id="rId7"/>
                        </a:rPr>
                        <a:t>RXEF</a:t>
                      </a:r>
                      <a:r>
                        <a:rPr lang="en-US" sz="800" b="0" i="0" u="none" strike="noStrike">
                          <a:solidFill>
                            <a:schemeClr val="tx1"/>
                          </a:solidFill>
                          <a:effectLst/>
                          <a:latin typeface="+mn-lt"/>
                        </a:rPr>
                        <a:t>, </a:t>
                      </a:r>
                      <a:r>
                        <a:rPr lang="en-US" sz="800" b="0" i="0" u="none" strike="noStrike">
                          <a:solidFill>
                            <a:schemeClr val="tx1"/>
                          </a:solidFill>
                          <a:effectLst/>
                          <a:latin typeface="+mn-lt"/>
                          <a:hlinkClick r:id="rId8"/>
                        </a:rPr>
                        <a:t>RKEF</a:t>
                      </a:r>
                      <a:endParaRPr lang="en-US" sz="800" b="0" i="0" u="none" strike="noStrike">
                        <a:solidFill>
                          <a:schemeClr val="tx1"/>
                        </a:solidFill>
                        <a:effectLst/>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207957490"/>
                  </a:ext>
                </a:extLst>
              </a:tr>
              <a:tr h="228600">
                <a:tc vMerge="1">
                  <a:txBody>
                    <a:bodyPr/>
                    <a:lstStyle/>
                    <a:p>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latin typeface="+mn-lt"/>
                        </a:rPr>
                        <a:t>TVS Diode</a:t>
                      </a: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a:latin typeface="+mn-lt"/>
                          <a:hlinkClick r:id="rId9"/>
                        </a:rPr>
                        <a:t>TPSMB</a:t>
                      </a:r>
                      <a:endParaRPr lang="en-US" sz="800" b="0" i="0" u="none" strike="noStrike">
                        <a:solidFill>
                          <a:schemeClr val="tx1"/>
                        </a:solidFill>
                        <a:effectLst/>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4275793236"/>
                  </a:ext>
                </a:extLst>
              </a:tr>
              <a:tr h="228600">
                <a:tc rowSpan="2">
                  <a:txBody>
                    <a:bodyPr/>
                    <a:lstStyle/>
                    <a:p>
                      <a:pPr algn="ctr"/>
                      <a:r>
                        <a:rPr lang="en-US" sz="1000" b="1">
                          <a:solidFill>
                            <a:schemeClr val="bg1"/>
                          </a:solidFill>
                        </a:rPr>
                        <a:t>2</a:t>
                      </a:r>
                    </a:p>
                  </a:txBody>
                  <a:tcPr marL="0" marR="0" marT="0" marB="0" anchor="ctr">
                    <a:lnL w="1270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solidFill>
                      <a:srgbClr val="007E3A"/>
                    </a:solidFill>
                  </a:tcPr>
                </a:tc>
                <a:tc>
                  <a:txBody>
                    <a:bodyPr/>
                    <a:lstStyle/>
                    <a:p>
                      <a:pPr algn="ctr"/>
                      <a:r>
                        <a:rPr lang="en-US" sz="800">
                          <a:latin typeface="+mn-lt"/>
                        </a:rPr>
                        <a:t>Schottky Diode</a:t>
                      </a: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65000"/>
                        <a:alpha val="22000"/>
                      </a:schemeClr>
                    </a:solidFill>
                  </a:tcPr>
                </a:tc>
                <a:tc>
                  <a:txBody>
                    <a:bodyPr/>
                    <a:lstStyle/>
                    <a:p>
                      <a:pPr algn="ctr"/>
                      <a:r>
                        <a:rPr lang="en-US" sz="800">
                          <a:solidFill>
                            <a:schemeClr val="tx1"/>
                          </a:solidFill>
                          <a:latin typeface="+mn-lt"/>
                          <a:hlinkClick r:id="rId10"/>
                        </a:rPr>
                        <a:t>DST</a:t>
                      </a:r>
                      <a:endParaRPr lang="en-US" sz="800">
                        <a:solidFill>
                          <a:schemeClr val="tx1"/>
                        </a:solidFill>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65000"/>
                        <a:alpha val="22000"/>
                      </a:schemeClr>
                    </a:solidFill>
                  </a:tcPr>
                </a:tc>
                <a:extLst>
                  <a:ext uri="{0D108BD9-81ED-4DB2-BD59-A6C34878D82A}">
                    <a16:rowId xmlns:a16="http://schemas.microsoft.com/office/drawing/2014/main" val="2456520739"/>
                  </a:ext>
                </a:extLst>
              </a:tr>
              <a:tr h="228600">
                <a:tc vMerge="1">
                  <a:txBody>
                    <a:bodyPr/>
                    <a:lstStyle/>
                    <a:p>
                      <a:pPr algn="ctr"/>
                      <a:endParaRPr lang="en-US" sz="1000">
                        <a:solidFill>
                          <a:schemeClr val="bg1"/>
                        </a:solidFill>
                      </a:endParaRPr>
                    </a:p>
                  </a:txBody>
                  <a:tcPr marL="64287" marR="64287" marT="32144" marB="32144" anchor="ctr">
                    <a:solidFill>
                      <a:srgbClr val="007E3A"/>
                    </a:solidFill>
                  </a:tcPr>
                </a:tc>
                <a:tc>
                  <a:txBody>
                    <a:bodyPr/>
                    <a:lstStyle/>
                    <a:p>
                      <a:pPr algn="ctr"/>
                      <a:r>
                        <a:rPr lang="en-US" sz="800">
                          <a:latin typeface="+mn-lt"/>
                        </a:rPr>
                        <a:t>Thermal Protector</a:t>
                      </a: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65000"/>
                        <a:alpha val="22000"/>
                      </a:schemeClr>
                    </a:solidFill>
                  </a:tcPr>
                </a:tc>
                <a:tc>
                  <a:txBody>
                    <a:bodyPr/>
                    <a:lstStyle/>
                    <a:p>
                      <a:pPr algn="ctr"/>
                      <a:r>
                        <a:rPr lang="en-US" sz="800">
                          <a:solidFill>
                            <a:schemeClr val="tx1"/>
                          </a:solidFill>
                          <a:latin typeface="+mn-lt"/>
                          <a:hlinkClick r:id="rId11"/>
                        </a:rPr>
                        <a:t>HCRTP-mini</a:t>
                      </a:r>
                      <a:endParaRPr lang="en-US" sz="800">
                        <a:solidFill>
                          <a:schemeClr val="tx1"/>
                        </a:solidFill>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65000"/>
                        <a:alpha val="22000"/>
                      </a:schemeClr>
                    </a:solidFill>
                  </a:tcPr>
                </a:tc>
                <a:extLst>
                  <a:ext uri="{0D108BD9-81ED-4DB2-BD59-A6C34878D82A}">
                    <a16:rowId xmlns:a16="http://schemas.microsoft.com/office/drawing/2014/main" val="2945885703"/>
                  </a:ext>
                </a:extLst>
              </a:tr>
              <a:tr h="228600">
                <a:tc rowSpan="5">
                  <a:txBody>
                    <a:bodyPr/>
                    <a:lstStyle/>
                    <a:p>
                      <a:pPr algn="ctr"/>
                      <a:r>
                        <a:rPr lang="en-US" sz="1000" b="1">
                          <a:solidFill>
                            <a:schemeClr val="bg1"/>
                          </a:solidFill>
                        </a:rPr>
                        <a:t>3</a:t>
                      </a:r>
                    </a:p>
                    <a:p>
                      <a:pPr algn="ctr"/>
                      <a:endParaRPr lang="en-US" sz="1000" b="1">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solidFill>
                      <a:srgbClr val="007E3A"/>
                    </a:solidFill>
                  </a:tcPr>
                </a:tc>
                <a:tc>
                  <a:txBody>
                    <a:bodyPr/>
                    <a:lstStyle/>
                    <a:p>
                      <a:pPr algn="ctr"/>
                      <a:r>
                        <a:rPr lang="en-US" sz="800">
                          <a:latin typeface="+mn-lt"/>
                        </a:rPr>
                        <a:t>MOSFET</a:t>
                      </a: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a:r>
                        <a:rPr lang="en-US" sz="800">
                          <a:solidFill>
                            <a:schemeClr val="tx1"/>
                          </a:solidFill>
                          <a:latin typeface="+mn-lt"/>
                          <a:hlinkClick r:id="rId12"/>
                        </a:rPr>
                        <a:t>X4 Class</a:t>
                      </a:r>
                      <a:endParaRPr lang="en-US" sz="800">
                        <a:solidFill>
                          <a:schemeClr val="tx1"/>
                        </a:solidFill>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909754705"/>
                  </a:ext>
                </a:extLst>
              </a:tr>
              <a:tr h="228600">
                <a:tc vMerge="1">
                  <a:txBody>
                    <a:bodyPr/>
                    <a:lstStyle/>
                    <a:p>
                      <a:pPr algn="ctr"/>
                      <a:endParaRPr lang="en-US" sz="1000" b="1">
                        <a:solidFill>
                          <a:schemeClr val="bg1"/>
                        </a:solidFill>
                      </a:endParaRPr>
                    </a:p>
                  </a:txBody>
                  <a:tcPr marL="64287" marR="64287" marT="32144" marB="32144" anchor="ctr">
                    <a:lnL w="6350" cap="flat" cmpd="sng" algn="ctr">
                      <a:solidFill>
                        <a:schemeClr val="bg1">
                          <a:lumMod val="50000"/>
                        </a:schemeClr>
                      </a:solidFill>
                      <a:prstDash val="solid"/>
                      <a:round/>
                      <a:headEnd type="none" w="med" len="med"/>
                      <a:tailEnd type="none" w="med" len="med"/>
                    </a:lnL>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a:latin typeface="+mn-lt"/>
                        </a:rPr>
                        <a:t>MOSFET Module</a:t>
                      </a: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a:solidFill>
                            <a:schemeClr val="tx1"/>
                          </a:solidFill>
                          <a:effectLst/>
                          <a:latin typeface="+mn-lt"/>
                          <a:hlinkClick r:id="rId13"/>
                        </a:rPr>
                        <a:t>MTI200WX75GD</a:t>
                      </a:r>
                      <a:r>
                        <a:rPr lang="en-US" sz="800" b="0" i="0" u="none" strike="noStrike">
                          <a:solidFill>
                            <a:schemeClr val="tx1"/>
                          </a:solidFill>
                          <a:effectLst/>
                          <a:latin typeface="+mn-lt"/>
                        </a:rPr>
                        <a:t>/ </a:t>
                      </a:r>
                      <a:r>
                        <a:rPr lang="en-US" sz="800" b="0" i="0" u="none" strike="noStrike">
                          <a:solidFill>
                            <a:schemeClr val="tx1"/>
                          </a:solidFill>
                          <a:effectLst/>
                          <a:latin typeface="+mn-lt"/>
                          <a:hlinkClick r:id="rId14"/>
                        </a:rPr>
                        <a:t>MTI145WX100GD</a:t>
                      </a:r>
                      <a:endParaRPr lang="en-US" sz="800" b="0" i="0" u="none" strike="noStrike">
                        <a:solidFill>
                          <a:schemeClr val="tx1"/>
                        </a:solidFill>
                        <a:effectLst/>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694487297"/>
                  </a:ext>
                </a:extLst>
              </a:tr>
              <a:tr h="228600">
                <a:tc vMerge="1">
                  <a:txBody>
                    <a:bodyPr/>
                    <a:lstStyle/>
                    <a:p>
                      <a:pPr algn="ctr"/>
                      <a:endParaRPr lang="en-US" sz="1000" b="1">
                        <a:solidFill>
                          <a:schemeClr val="bg1"/>
                        </a:solidFill>
                      </a:endParaRPr>
                    </a:p>
                  </a:txBody>
                  <a:tcPr marL="64287" marR="64287" marT="32144" marB="32144" anchor="ctr">
                    <a:lnL w="6350" cap="flat" cmpd="sng" algn="ctr">
                      <a:solidFill>
                        <a:schemeClr val="bg1">
                          <a:lumMod val="50000"/>
                        </a:schemeClr>
                      </a:solidFill>
                      <a:prstDash val="solid"/>
                      <a:round/>
                      <a:headEnd type="none" w="med" len="med"/>
                      <a:tailEnd type="none" w="med" len="med"/>
                    </a:lnL>
                    <a:solidFill>
                      <a:srgbClr val="007E3A"/>
                    </a:solidFill>
                  </a:tcPr>
                </a:tc>
                <a:tc>
                  <a:txBody>
                    <a:bodyPr/>
                    <a:lstStyle/>
                    <a:p>
                      <a:pPr algn="ctr"/>
                      <a:r>
                        <a:rPr lang="en-US" sz="800">
                          <a:latin typeface="+mn-lt"/>
                        </a:rPr>
                        <a:t>Gate Driver</a:t>
                      </a: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strike="noStrike">
                          <a:solidFill>
                            <a:schemeClr val="tx1"/>
                          </a:solidFill>
                          <a:hlinkClick r:id="rId15"/>
                        </a:rPr>
                        <a:t>IXD_6xxSI</a:t>
                      </a:r>
                      <a:r>
                        <a:rPr lang="en-US" sz="800" strike="noStrike">
                          <a:solidFill>
                            <a:schemeClr val="tx1"/>
                          </a:solidFill>
                        </a:rPr>
                        <a:t>, </a:t>
                      </a:r>
                      <a:r>
                        <a:rPr lang="en-US" sz="800" strike="noStrike">
                          <a:solidFill>
                            <a:schemeClr val="tx1"/>
                          </a:solidFill>
                          <a:hlinkClick r:id="rId15"/>
                        </a:rPr>
                        <a:t>IX4340NE</a:t>
                      </a:r>
                      <a:endParaRPr lang="en-US" sz="800" b="0" i="0" u="none" strike="noStrike">
                        <a:solidFill>
                          <a:schemeClr val="tx1"/>
                        </a:solidFill>
                        <a:effectLst/>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493231418"/>
                  </a:ext>
                </a:extLst>
              </a:tr>
              <a:tr h="228600">
                <a:tc vMerge="1">
                  <a:txBody>
                    <a:bodyPr/>
                    <a:lstStyle/>
                    <a:p>
                      <a:pPr algn="ctr"/>
                      <a:endParaRPr lang="en-US" sz="1000" b="1">
                        <a:solidFill>
                          <a:schemeClr val="bg1"/>
                        </a:solidFill>
                      </a:endParaRPr>
                    </a:p>
                  </a:txBody>
                  <a:tcPr marL="64287" marR="64287" marT="32144" marB="32144" anchor="ctr">
                    <a:lnL w="6350" cap="flat" cmpd="sng" algn="ctr">
                      <a:solidFill>
                        <a:schemeClr val="bg1">
                          <a:lumMod val="50000"/>
                        </a:schemeClr>
                      </a:solidFill>
                      <a:prstDash val="solid"/>
                      <a:round/>
                      <a:headEnd type="none" w="med" len="med"/>
                      <a:tailEnd type="none" w="med" len="med"/>
                    </a:lnL>
                    <a:solidFill>
                      <a:srgbClr val="007E3A"/>
                    </a:solidFill>
                  </a:tcPr>
                </a:tc>
                <a:tc>
                  <a:txBody>
                    <a:bodyPr/>
                    <a:lstStyle/>
                    <a:p>
                      <a:pPr algn="ctr"/>
                      <a:r>
                        <a:rPr lang="en-US" sz="800">
                          <a:latin typeface="+mn-lt"/>
                        </a:rPr>
                        <a:t>Temperature Detection</a:t>
                      </a: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a:solidFill>
                            <a:schemeClr val="tx1"/>
                          </a:solidFill>
                          <a:effectLst/>
                          <a:latin typeface="+mn-lt"/>
                          <a:hlinkClick r:id="rId16"/>
                        </a:rPr>
                        <a:t>setP™</a:t>
                      </a:r>
                      <a:endParaRPr lang="en-US" sz="800" b="0" i="0" u="none" strike="noStrike">
                        <a:solidFill>
                          <a:schemeClr val="tx1"/>
                        </a:solidFill>
                        <a:effectLst/>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2347613908"/>
                  </a:ext>
                </a:extLst>
              </a:tr>
              <a:tr h="228600">
                <a:tc vMerge="1">
                  <a:txBody>
                    <a:bodyPr/>
                    <a:lstStyle/>
                    <a:p>
                      <a:pPr algn="ctr"/>
                      <a:endParaRPr lang="en-US" sz="1000" b="1">
                        <a:solidFill>
                          <a:schemeClr val="bg1"/>
                        </a:solidFill>
                      </a:endParaRPr>
                    </a:p>
                  </a:txBody>
                  <a:tcPr marL="64287" marR="64287" marT="32144" marB="32144" anchor="ctr">
                    <a:lnL w="6350" cap="flat" cmpd="sng" algn="ctr">
                      <a:solidFill>
                        <a:schemeClr val="bg1">
                          <a:lumMod val="50000"/>
                        </a:schemeClr>
                      </a:solidFill>
                      <a:prstDash val="solid"/>
                      <a:round/>
                      <a:headEnd type="none" w="med" len="med"/>
                      <a:tailEnd type="none" w="med" len="med"/>
                    </a:lnL>
                    <a:solidFill>
                      <a:srgbClr val="007E3A"/>
                    </a:solidFill>
                  </a:tcPr>
                </a:tc>
                <a:tc>
                  <a:txBody>
                    <a:bodyPr/>
                    <a:lstStyle/>
                    <a:p>
                      <a:pPr algn="ctr"/>
                      <a:r>
                        <a:rPr lang="en-US" sz="800">
                          <a:latin typeface="+mn-lt"/>
                        </a:rPr>
                        <a:t>NTC</a:t>
                      </a: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a:r>
                        <a:rPr lang="en-US" sz="800">
                          <a:latin typeface="+mn-lt"/>
                          <a:hlinkClick r:id="rId17"/>
                        </a:rPr>
                        <a:t>Surface Mount</a:t>
                      </a:r>
                      <a:r>
                        <a:rPr lang="en-US" sz="800">
                          <a:latin typeface="+mn-lt"/>
                        </a:rPr>
                        <a:t>, </a:t>
                      </a:r>
                      <a:r>
                        <a:rPr lang="en-US" sz="800" b="0" i="0" u="none" strike="noStrike">
                          <a:solidFill>
                            <a:schemeClr val="tx1"/>
                          </a:solidFill>
                          <a:effectLst/>
                          <a:latin typeface="+mn-lt"/>
                          <a:hlinkClick r:id="rId18"/>
                        </a:rPr>
                        <a:t>USUR1000</a:t>
                      </a:r>
                      <a:endParaRPr lang="en-US" sz="800" b="0" i="0" u="none" strike="noStrike">
                        <a:solidFill>
                          <a:schemeClr val="tx1"/>
                        </a:solidFill>
                        <a:effectLst/>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677019369"/>
                  </a:ext>
                </a:extLst>
              </a:tr>
              <a:tr h="228600">
                <a:tc rowSpan="2">
                  <a:txBody>
                    <a:bodyPr/>
                    <a:lstStyle/>
                    <a:p>
                      <a:pPr algn="ctr"/>
                      <a:r>
                        <a:rPr lang="en-US" sz="1000" b="1">
                          <a:solidFill>
                            <a:schemeClr val="bg1"/>
                          </a:solidFill>
                        </a:rPr>
                        <a:t>4</a:t>
                      </a:r>
                    </a:p>
                  </a:txBody>
                  <a:tcPr marL="0" marR="0" marT="0" marB="0" anchor="ctr">
                    <a:lnL w="1270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solidFill>
                      <a:srgbClr val="007E3A"/>
                    </a:solidFill>
                  </a:tcPr>
                </a:tc>
                <a:tc>
                  <a:txBody>
                    <a:bodyPr/>
                    <a:lstStyle/>
                    <a:p>
                      <a:pPr algn="ctr"/>
                      <a:r>
                        <a:rPr lang="en-US" sz="800">
                          <a:latin typeface="+mn-lt"/>
                        </a:rPr>
                        <a:t>NTC</a:t>
                      </a: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65000"/>
                        <a:alpha val="22000"/>
                      </a:schemeClr>
                    </a:solidFill>
                  </a:tcPr>
                </a:tc>
                <a:tc>
                  <a:txBody>
                    <a:bodyPr/>
                    <a:lstStyle/>
                    <a:p>
                      <a:pPr algn="ctr"/>
                      <a:r>
                        <a:rPr lang="en-US" sz="800">
                          <a:latin typeface="+mn-lt"/>
                          <a:hlinkClick r:id="rId19"/>
                        </a:rPr>
                        <a:t>Leaded</a:t>
                      </a:r>
                      <a:r>
                        <a:rPr lang="en-US" sz="800">
                          <a:latin typeface="+mn-lt"/>
                        </a:rPr>
                        <a:t> , </a:t>
                      </a:r>
                      <a:r>
                        <a:rPr lang="en-US" sz="800">
                          <a:latin typeface="+mn-lt"/>
                          <a:hlinkClick r:id="rId17"/>
                        </a:rPr>
                        <a:t>Surface Mount</a:t>
                      </a:r>
                      <a:endParaRPr lang="en-US" sz="800">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65000"/>
                        <a:alpha val="22000"/>
                      </a:schemeClr>
                    </a:solidFill>
                  </a:tcPr>
                </a:tc>
                <a:extLst>
                  <a:ext uri="{0D108BD9-81ED-4DB2-BD59-A6C34878D82A}">
                    <a16:rowId xmlns:a16="http://schemas.microsoft.com/office/drawing/2014/main" val="3123803648"/>
                  </a:ext>
                </a:extLst>
              </a:tr>
              <a:tr h="228600">
                <a:tc vMerge="1">
                  <a:txBody>
                    <a:bodyPr/>
                    <a:lstStyle/>
                    <a:p>
                      <a:pPr algn="ctr"/>
                      <a:endParaRPr lang="en-US" sz="1000" b="1">
                        <a:solidFill>
                          <a:schemeClr val="bg1"/>
                        </a:solidFill>
                      </a:endParaRPr>
                    </a:p>
                  </a:txBody>
                  <a:tcPr marL="64287" marR="64287" marT="32144" marB="32144" anchor="ctr">
                    <a:lnL w="6350" cap="flat" cmpd="sng" algn="ctr">
                      <a:solidFill>
                        <a:schemeClr val="bg1">
                          <a:lumMod val="50000"/>
                        </a:schemeClr>
                      </a:solidFill>
                      <a:prstDash val="solid"/>
                      <a:round/>
                      <a:headEnd type="none" w="med" len="med"/>
                      <a:tailEnd type="none" w="med" len="med"/>
                    </a:lnL>
                    <a:solidFill>
                      <a:srgbClr val="007E3A"/>
                    </a:solidFill>
                  </a:tcPr>
                </a:tc>
                <a:tc>
                  <a:txBody>
                    <a:bodyPr/>
                    <a:lstStyle/>
                    <a:p>
                      <a:pPr algn="ctr"/>
                      <a:r>
                        <a:rPr lang="en-US" sz="800">
                          <a:solidFill>
                            <a:schemeClr val="tx1"/>
                          </a:solidFill>
                          <a:latin typeface="+mn-lt"/>
                        </a:rPr>
                        <a:t>Hall Effect Sensor</a:t>
                      </a: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65000"/>
                        <a:alpha val="22000"/>
                      </a:schemeClr>
                    </a:solidFill>
                  </a:tcPr>
                </a:tc>
                <a:tc>
                  <a:txBody>
                    <a:bodyPr/>
                    <a:lstStyle/>
                    <a:p>
                      <a:pPr algn="ctr"/>
                      <a:r>
                        <a:rPr lang="en-US" sz="800">
                          <a:solidFill>
                            <a:schemeClr val="tx1"/>
                          </a:solidFill>
                          <a:latin typeface="+mn-lt"/>
                          <a:hlinkClick r:id="rId20"/>
                        </a:rPr>
                        <a:t>55100</a:t>
                      </a:r>
                      <a:endParaRPr lang="en-US" sz="800">
                        <a:solidFill>
                          <a:schemeClr val="tx1"/>
                        </a:solidFill>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65000"/>
                        <a:alpha val="22000"/>
                      </a:schemeClr>
                    </a:solidFill>
                  </a:tcPr>
                </a:tc>
                <a:extLst>
                  <a:ext uri="{0D108BD9-81ED-4DB2-BD59-A6C34878D82A}">
                    <a16:rowId xmlns:a16="http://schemas.microsoft.com/office/drawing/2014/main" val="255967611"/>
                  </a:ext>
                </a:extLst>
              </a:tr>
              <a:tr h="228600">
                <a:tc>
                  <a:txBody>
                    <a:bodyPr/>
                    <a:lstStyle/>
                    <a:p>
                      <a:pPr algn="ctr"/>
                      <a:r>
                        <a:rPr lang="en-US" sz="1000" b="1">
                          <a:solidFill>
                            <a:schemeClr val="bg1"/>
                          </a:solidFill>
                        </a:rPr>
                        <a:t>5</a:t>
                      </a:r>
                    </a:p>
                  </a:txBody>
                  <a:tcPr marL="0" marR="0" marT="0" marB="0" anchor="ctr">
                    <a:lnL w="1270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B w="12700" cap="flat" cmpd="sng" algn="ctr">
                      <a:solidFill>
                        <a:schemeClr val="bg1">
                          <a:lumMod val="50000"/>
                        </a:schemeClr>
                      </a:solidFill>
                      <a:prstDash val="solid"/>
                      <a:round/>
                      <a:headEnd type="none" w="med" len="med"/>
                      <a:tailEnd type="none" w="med" len="med"/>
                    </a:lnB>
                    <a:solidFill>
                      <a:srgbClr val="007E3A"/>
                    </a:solidFill>
                  </a:tcPr>
                </a:tc>
                <a:tc>
                  <a:txBody>
                    <a:bodyPr/>
                    <a:lstStyle/>
                    <a:p>
                      <a:pPr algn="ctr"/>
                      <a:r>
                        <a:rPr lang="en-US" sz="800">
                          <a:latin typeface="+mn-lt"/>
                        </a:rPr>
                        <a:t>TVS Diode Array</a:t>
                      </a:r>
                    </a:p>
                  </a:txBody>
                  <a:tcPr marL="0" marR="0"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a:solidFill>
                            <a:schemeClr val="tx1"/>
                          </a:solidFill>
                          <a:effectLst/>
                          <a:latin typeface="+mn-lt"/>
                          <a:hlinkClick r:id="rId21"/>
                        </a:rPr>
                        <a:t>AQ24CANA</a:t>
                      </a:r>
                      <a:endParaRPr lang="en-US" sz="800" b="0" i="0" u="none" strike="noStrike">
                        <a:solidFill>
                          <a:schemeClr val="tx1"/>
                        </a:solidFill>
                        <a:effectLst/>
                        <a:latin typeface="+mn-lt"/>
                      </a:endParaRPr>
                    </a:p>
                  </a:txBody>
                  <a:tcPr marL="0" marR="0" marT="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745713472"/>
                  </a:ext>
                </a:extLst>
              </a:tr>
            </a:tbl>
          </a:graphicData>
        </a:graphic>
      </p:graphicFrame>
      <p:sp>
        <p:nvSpPr>
          <p:cNvPr id="6" name="Rectangle 5">
            <a:extLst>
              <a:ext uri="{FF2B5EF4-FFF2-40B4-BE49-F238E27FC236}">
                <a16:creationId xmlns:a16="http://schemas.microsoft.com/office/drawing/2014/main" id="{9DA968D6-FF48-4678-959B-A0F00B300112}"/>
              </a:ext>
            </a:extLst>
          </p:cNvPr>
          <p:cNvSpPr/>
          <p:nvPr/>
        </p:nvSpPr>
        <p:spPr>
          <a:xfrm>
            <a:off x="3497824" y="1133386"/>
            <a:ext cx="1458636" cy="82970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382A4A64-A1AF-456C-B00A-413D470FD1A8}"/>
              </a:ext>
            </a:extLst>
          </p:cNvPr>
          <p:cNvSpPr txBox="1"/>
          <p:nvPr/>
        </p:nvSpPr>
        <p:spPr>
          <a:xfrm>
            <a:off x="607995" y="1178186"/>
            <a:ext cx="553748" cy="338554"/>
          </a:xfrm>
          <a:prstGeom prst="rect">
            <a:avLst/>
          </a:prstGeom>
          <a:noFill/>
        </p:spPr>
        <p:txBody>
          <a:bodyPr wrap="square" rtlCol="0">
            <a:spAutoFit/>
          </a:bodyPr>
          <a:lstStyle/>
          <a:p>
            <a:pPr algn="r"/>
            <a:r>
              <a:rPr lang="en-US" sz="800"/>
              <a:t>Battery</a:t>
            </a:r>
          </a:p>
          <a:p>
            <a:pPr algn="r"/>
            <a:r>
              <a:rPr lang="en-US" sz="800"/>
              <a:t>pack</a:t>
            </a:r>
          </a:p>
        </p:txBody>
      </p:sp>
      <p:sp>
        <p:nvSpPr>
          <p:cNvPr id="13" name="TextBox 12">
            <a:extLst>
              <a:ext uri="{FF2B5EF4-FFF2-40B4-BE49-F238E27FC236}">
                <a16:creationId xmlns:a16="http://schemas.microsoft.com/office/drawing/2014/main" id="{18790EBF-8D29-41FE-A52C-62E59A0BCECE}"/>
              </a:ext>
            </a:extLst>
          </p:cNvPr>
          <p:cNvSpPr txBox="1"/>
          <p:nvPr/>
        </p:nvSpPr>
        <p:spPr>
          <a:xfrm>
            <a:off x="4683167" y="1693558"/>
            <a:ext cx="228600" cy="228600"/>
          </a:xfrm>
          <a:prstGeom prst="rect">
            <a:avLst/>
          </a:prstGeom>
          <a:solidFill>
            <a:srgbClr val="007E3A"/>
          </a:solidFill>
        </p:spPr>
        <p:txBody>
          <a:bodyPr wrap="square" rtlCol="0">
            <a:spAutoFit/>
          </a:bodyPr>
          <a:lstStyle/>
          <a:p>
            <a:pPr algn="ctr"/>
            <a:r>
              <a:rPr lang="en-US" sz="900">
                <a:solidFill>
                  <a:schemeClr val="bg1"/>
                </a:solidFill>
              </a:rPr>
              <a:t>3</a:t>
            </a:r>
          </a:p>
        </p:txBody>
      </p:sp>
      <p:cxnSp>
        <p:nvCxnSpPr>
          <p:cNvPr id="17" name="Straight Connector 16">
            <a:extLst>
              <a:ext uri="{FF2B5EF4-FFF2-40B4-BE49-F238E27FC236}">
                <a16:creationId xmlns:a16="http://schemas.microsoft.com/office/drawing/2014/main" id="{3106F114-8E82-4918-9DD1-59055DF28E63}"/>
              </a:ext>
            </a:extLst>
          </p:cNvPr>
          <p:cNvCxnSpPr>
            <a:cxnSpLocks/>
          </p:cNvCxnSpPr>
          <p:nvPr/>
        </p:nvCxnSpPr>
        <p:spPr>
          <a:xfrm>
            <a:off x="3678200" y="1963093"/>
            <a:ext cx="0" cy="1182248"/>
          </a:xfrm>
          <a:prstGeom prst="line">
            <a:avLst/>
          </a:prstGeom>
          <a:ln>
            <a:solidFill>
              <a:srgbClr val="00AEC7"/>
            </a:solidFill>
            <a:headEnd type="triangl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E26D059-40D0-422B-AFD5-B795DB2B82B2}"/>
              </a:ext>
            </a:extLst>
          </p:cNvPr>
          <p:cNvCxnSpPr>
            <a:cxnSpLocks/>
          </p:cNvCxnSpPr>
          <p:nvPr/>
        </p:nvCxnSpPr>
        <p:spPr>
          <a:xfrm>
            <a:off x="4215410" y="1963093"/>
            <a:ext cx="0" cy="1182248"/>
          </a:xfrm>
          <a:prstGeom prst="line">
            <a:avLst/>
          </a:prstGeom>
          <a:ln>
            <a:solidFill>
              <a:srgbClr val="00AEC7"/>
            </a:solidFill>
            <a:headEnd type="triangl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6046D21-71D1-40E6-8B90-90B09441AFC6}"/>
              </a:ext>
            </a:extLst>
          </p:cNvPr>
          <p:cNvCxnSpPr>
            <a:cxnSpLocks/>
          </p:cNvCxnSpPr>
          <p:nvPr/>
        </p:nvCxnSpPr>
        <p:spPr>
          <a:xfrm>
            <a:off x="3945952" y="1963093"/>
            <a:ext cx="0" cy="1182248"/>
          </a:xfrm>
          <a:prstGeom prst="line">
            <a:avLst/>
          </a:prstGeom>
          <a:ln>
            <a:solidFill>
              <a:srgbClr val="00AEC7"/>
            </a:solidFill>
            <a:headEnd type="triangl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E7FFC86-3992-47D2-8C02-425AB56F6BBA}"/>
              </a:ext>
            </a:extLst>
          </p:cNvPr>
          <p:cNvCxnSpPr>
            <a:cxnSpLocks/>
          </p:cNvCxnSpPr>
          <p:nvPr/>
        </p:nvCxnSpPr>
        <p:spPr>
          <a:xfrm>
            <a:off x="4415257" y="3418924"/>
            <a:ext cx="607858" cy="0"/>
          </a:xfrm>
          <a:prstGeom prst="line">
            <a:avLst/>
          </a:prstGeom>
          <a:ln>
            <a:solidFill>
              <a:srgbClr val="00AEC7"/>
            </a:solidFill>
            <a:headEnd type="triangle"/>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E7774E53-657B-4B41-BE0A-15C00771554D}"/>
              </a:ext>
            </a:extLst>
          </p:cNvPr>
          <p:cNvSpPr/>
          <p:nvPr/>
        </p:nvSpPr>
        <p:spPr>
          <a:xfrm>
            <a:off x="4636115" y="2303643"/>
            <a:ext cx="774000" cy="77202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800">
                <a:solidFill>
                  <a:srgbClr val="000000"/>
                </a:solidFill>
                <a:latin typeface="Arial" pitchFamily="34" charset="0"/>
                <a:ea typeface="ＭＳ Ｐゴシック" charset="-128"/>
              </a:rPr>
              <a:t>Motor</a:t>
            </a:r>
          </a:p>
        </p:txBody>
      </p:sp>
      <p:cxnSp>
        <p:nvCxnSpPr>
          <p:cNvPr id="33" name="Straight Connector 32">
            <a:extLst>
              <a:ext uri="{FF2B5EF4-FFF2-40B4-BE49-F238E27FC236}">
                <a16:creationId xmlns:a16="http://schemas.microsoft.com/office/drawing/2014/main" id="{586C1263-1916-4BC5-8400-91662F17668F}"/>
              </a:ext>
            </a:extLst>
          </p:cNvPr>
          <p:cNvCxnSpPr>
            <a:cxnSpLocks/>
            <a:endCxn id="31" idx="4"/>
          </p:cNvCxnSpPr>
          <p:nvPr/>
        </p:nvCxnSpPr>
        <p:spPr>
          <a:xfrm flipV="1">
            <a:off x="5023115" y="3075666"/>
            <a:ext cx="0" cy="349982"/>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66DF60FC-8113-486B-B9AB-8DE209D53FF3}"/>
              </a:ext>
            </a:extLst>
          </p:cNvPr>
          <p:cNvCxnSpPr>
            <a:cxnSpLocks/>
          </p:cNvCxnSpPr>
          <p:nvPr/>
        </p:nvCxnSpPr>
        <p:spPr>
          <a:xfrm>
            <a:off x="3255682" y="1485664"/>
            <a:ext cx="249656" cy="0"/>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A49986D0-37A2-4CCB-9A33-F463BC221E9F}"/>
              </a:ext>
            </a:extLst>
          </p:cNvPr>
          <p:cNvSpPr/>
          <p:nvPr/>
        </p:nvSpPr>
        <p:spPr>
          <a:xfrm>
            <a:off x="1126087" y="1133387"/>
            <a:ext cx="1023543" cy="174599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Straight Connector 45">
            <a:extLst>
              <a:ext uri="{FF2B5EF4-FFF2-40B4-BE49-F238E27FC236}">
                <a16:creationId xmlns:a16="http://schemas.microsoft.com/office/drawing/2014/main" id="{855C917C-8014-4F28-B786-F468138D98E1}"/>
              </a:ext>
            </a:extLst>
          </p:cNvPr>
          <p:cNvCxnSpPr>
            <a:cxnSpLocks/>
          </p:cNvCxnSpPr>
          <p:nvPr/>
        </p:nvCxnSpPr>
        <p:spPr>
          <a:xfrm>
            <a:off x="2788450" y="1768064"/>
            <a:ext cx="0" cy="1648153"/>
          </a:xfrm>
          <a:prstGeom prst="line">
            <a:avLst/>
          </a:prstGeom>
          <a:ln>
            <a:solidFill>
              <a:srgbClr val="00AEC7"/>
            </a:solidFill>
            <a:headEnd type="triangle"/>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FB3FBE4-AC87-49C7-85CE-1E8D017443E6}"/>
              </a:ext>
            </a:extLst>
          </p:cNvPr>
          <p:cNvCxnSpPr>
            <a:cxnSpLocks/>
          </p:cNvCxnSpPr>
          <p:nvPr/>
        </p:nvCxnSpPr>
        <p:spPr>
          <a:xfrm>
            <a:off x="2788450" y="3416217"/>
            <a:ext cx="720292" cy="0"/>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63567E39-F851-4EC0-886D-3DC7CE2E5E83}"/>
              </a:ext>
            </a:extLst>
          </p:cNvPr>
          <p:cNvSpPr/>
          <p:nvPr/>
        </p:nvSpPr>
        <p:spPr>
          <a:xfrm>
            <a:off x="1175550" y="2236482"/>
            <a:ext cx="914400" cy="54864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a:solidFill>
                  <a:schemeClr val="tx1"/>
                </a:solidFill>
              </a:rPr>
              <a:t>Auxiliary power </a:t>
            </a:r>
          </a:p>
        </p:txBody>
      </p:sp>
      <p:cxnSp>
        <p:nvCxnSpPr>
          <p:cNvPr id="50" name="Straight Connector 49">
            <a:extLst>
              <a:ext uri="{FF2B5EF4-FFF2-40B4-BE49-F238E27FC236}">
                <a16:creationId xmlns:a16="http://schemas.microsoft.com/office/drawing/2014/main" id="{AB612225-4D61-4B60-BC59-B9BB45448636}"/>
              </a:ext>
            </a:extLst>
          </p:cNvPr>
          <p:cNvCxnSpPr>
            <a:cxnSpLocks/>
            <a:stCxn id="7" idx="2"/>
            <a:endCxn id="49" idx="0"/>
          </p:cNvCxnSpPr>
          <p:nvPr/>
        </p:nvCxnSpPr>
        <p:spPr>
          <a:xfrm>
            <a:off x="1632750" y="1768064"/>
            <a:ext cx="0" cy="468418"/>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8F263197-8D35-481E-AF3E-03649DAF9A16}"/>
              </a:ext>
            </a:extLst>
          </p:cNvPr>
          <p:cNvSpPr/>
          <p:nvPr/>
        </p:nvSpPr>
        <p:spPr>
          <a:xfrm>
            <a:off x="1175550" y="1219424"/>
            <a:ext cx="914400" cy="54864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800">
                <a:solidFill>
                  <a:srgbClr val="000000"/>
                </a:solidFill>
                <a:latin typeface="Arial" pitchFamily="34" charset="0"/>
                <a:ea typeface="ＭＳ Ｐゴシック" charset="-128"/>
              </a:rPr>
              <a:t>DC input protection</a:t>
            </a:r>
          </a:p>
        </p:txBody>
      </p:sp>
      <p:sp>
        <p:nvSpPr>
          <p:cNvPr id="9" name="TextBox 8">
            <a:extLst>
              <a:ext uri="{FF2B5EF4-FFF2-40B4-BE49-F238E27FC236}">
                <a16:creationId xmlns:a16="http://schemas.microsoft.com/office/drawing/2014/main" id="{9183B643-37C4-442B-8C07-7B226894690E}"/>
              </a:ext>
            </a:extLst>
          </p:cNvPr>
          <p:cNvSpPr txBox="1"/>
          <p:nvPr/>
        </p:nvSpPr>
        <p:spPr>
          <a:xfrm>
            <a:off x="1979626" y="2134396"/>
            <a:ext cx="228600" cy="228600"/>
          </a:xfrm>
          <a:prstGeom prst="rect">
            <a:avLst/>
          </a:prstGeom>
          <a:solidFill>
            <a:srgbClr val="007E3A"/>
          </a:solidFill>
        </p:spPr>
        <p:txBody>
          <a:bodyPr wrap="square" rtlCol="0">
            <a:spAutoFit/>
          </a:bodyPr>
          <a:lstStyle/>
          <a:p>
            <a:pPr algn="ctr"/>
            <a:r>
              <a:rPr lang="en-US" sz="900">
                <a:solidFill>
                  <a:schemeClr val="bg1"/>
                </a:solidFill>
              </a:rPr>
              <a:t>1</a:t>
            </a:r>
          </a:p>
        </p:txBody>
      </p:sp>
      <p:cxnSp>
        <p:nvCxnSpPr>
          <p:cNvPr id="61" name="Connector: Elbow 60">
            <a:extLst>
              <a:ext uri="{FF2B5EF4-FFF2-40B4-BE49-F238E27FC236}">
                <a16:creationId xmlns:a16="http://schemas.microsoft.com/office/drawing/2014/main" id="{BD02CE15-DEEC-4519-9907-E7945E04E043}"/>
              </a:ext>
            </a:extLst>
          </p:cNvPr>
          <p:cNvCxnSpPr>
            <a:cxnSpLocks/>
            <a:stCxn id="6" idx="3"/>
            <a:endCxn id="31" idx="0"/>
          </p:cNvCxnSpPr>
          <p:nvPr/>
        </p:nvCxnSpPr>
        <p:spPr>
          <a:xfrm>
            <a:off x="4956460" y="1548240"/>
            <a:ext cx="66655" cy="75540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81BC1B73-19D6-42E7-B871-B5899C8ADD1C}"/>
              </a:ext>
            </a:extLst>
          </p:cNvPr>
          <p:cNvSpPr/>
          <p:nvPr/>
        </p:nvSpPr>
        <p:spPr>
          <a:xfrm>
            <a:off x="1175550" y="3151328"/>
            <a:ext cx="914400" cy="54864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a:solidFill>
                  <a:schemeClr val="tx1"/>
                </a:solidFill>
              </a:rPr>
              <a:t>I/O</a:t>
            </a:r>
          </a:p>
          <a:p>
            <a:pPr algn="ctr"/>
            <a:r>
              <a:rPr lang="en-US" sz="800">
                <a:solidFill>
                  <a:schemeClr val="tx1"/>
                </a:solidFill>
              </a:rPr>
              <a:t>communication</a:t>
            </a:r>
          </a:p>
          <a:p>
            <a:pPr algn="ctr"/>
            <a:r>
              <a:rPr lang="en-US" sz="800">
                <a:solidFill>
                  <a:schemeClr val="tx1"/>
                </a:solidFill>
              </a:rPr>
              <a:t>interface </a:t>
            </a:r>
          </a:p>
        </p:txBody>
      </p:sp>
      <p:sp>
        <p:nvSpPr>
          <p:cNvPr id="72" name="TextBox 71">
            <a:extLst>
              <a:ext uri="{FF2B5EF4-FFF2-40B4-BE49-F238E27FC236}">
                <a16:creationId xmlns:a16="http://schemas.microsoft.com/office/drawing/2014/main" id="{EFDD64F0-746B-4E8C-A94E-B54DF02B12CC}"/>
              </a:ext>
            </a:extLst>
          </p:cNvPr>
          <p:cNvSpPr txBox="1"/>
          <p:nvPr/>
        </p:nvSpPr>
        <p:spPr>
          <a:xfrm>
            <a:off x="1978470" y="3045673"/>
            <a:ext cx="228600" cy="228600"/>
          </a:xfrm>
          <a:prstGeom prst="rect">
            <a:avLst/>
          </a:prstGeom>
          <a:solidFill>
            <a:srgbClr val="007E3A"/>
          </a:solidFill>
        </p:spPr>
        <p:txBody>
          <a:bodyPr wrap="square" rtlCol="0">
            <a:spAutoFit/>
          </a:bodyPr>
          <a:lstStyle/>
          <a:p>
            <a:pPr algn="ctr"/>
            <a:r>
              <a:rPr lang="en-US" sz="900">
                <a:solidFill>
                  <a:schemeClr val="bg1"/>
                </a:solidFill>
              </a:rPr>
              <a:t>5</a:t>
            </a:r>
          </a:p>
        </p:txBody>
      </p:sp>
      <p:sp>
        <p:nvSpPr>
          <p:cNvPr id="74" name="Rectangle 73">
            <a:extLst>
              <a:ext uri="{FF2B5EF4-FFF2-40B4-BE49-F238E27FC236}">
                <a16:creationId xmlns:a16="http://schemas.microsoft.com/office/drawing/2014/main" id="{30742E4E-6DAB-4456-899B-700DAD83F70D}"/>
              </a:ext>
            </a:extLst>
          </p:cNvPr>
          <p:cNvSpPr/>
          <p:nvPr/>
        </p:nvSpPr>
        <p:spPr>
          <a:xfrm>
            <a:off x="3589602" y="1226404"/>
            <a:ext cx="548640" cy="27432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800">
                <a:solidFill>
                  <a:srgbClr val="000000"/>
                </a:solidFill>
                <a:latin typeface="Arial" pitchFamily="34" charset="0"/>
                <a:ea typeface="ＭＳ Ｐゴシック" charset="-128"/>
              </a:rPr>
              <a:t>Power bridge</a:t>
            </a:r>
          </a:p>
        </p:txBody>
      </p:sp>
      <p:sp>
        <p:nvSpPr>
          <p:cNvPr id="73" name="TextBox 72">
            <a:extLst>
              <a:ext uri="{FF2B5EF4-FFF2-40B4-BE49-F238E27FC236}">
                <a16:creationId xmlns:a16="http://schemas.microsoft.com/office/drawing/2014/main" id="{8DA5E2AF-9E3E-4C40-8BCD-656789F3E60A}"/>
              </a:ext>
            </a:extLst>
          </p:cNvPr>
          <p:cNvSpPr txBox="1"/>
          <p:nvPr/>
        </p:nvSpPr>
        <p:spPr>
          <a:xfrm>
            <a:off x="318871" y="458084"/>
            <a:ext cx="247503" cy="246221"/>
          </a:xfrm>
          <a:prstGeom prst="rect">
            <a:avLst/>
          </a:prstGeom>
          <a:solidFill>
            <a:srgbClr val="007E3A"/>
          </a:solidFill>
        </p:spPr>
        <p:txBody>
          <a:bodyPr wrap="square" rtlCol="0">
            <a:spAutoFit/>
          </a:bodyPr>
          <a:lstStyle/>
          <a:p>
            <a:pPr algn="ctr"/>
            <a:r>
              <a:rPr lang="en-US" sz="1000" b="1">
                <a:solidFill>
                  <a:schemeClr val="bg1"/>
                </a:solidFill>
              </a:rPr>
              <a:t>B</a:t>
            </a:r>
          </a:p>
        </p:txBody>
      </p:sp>
      <p:cxnSp>
        <p:nvCxnSpPr>
          <p:cNvPr id="11" name="Straight Connector 10">
            <a:extLst>
              <a:ext uri="{FF2B5EF4-FFF2-40B4-BE49-F238E27FC236}">
                <a16:creationId xmlns:a16="http://schemas.microsoft.com/office/drawing/2014/main" id="{048B69D5-1AF0-45FC-B0F2-74793236D3DF}"/>
              </a:ext>
            </a:extLst>
          </p:cNvPr>
          <p:cNvCxnSpPr>
            <a:cxnSpLocks/>
          </p:cNvCxnSpPr>
          <p:nvPr/>
        </p:nvCxnSpPr>
        <p:spPr>
          <a:xfrm>
            <a:off x="607995" y="1485664"/>
            <a:ext cx="570336" cy="0"/>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D2FE9E8D-6DCD-4572-BA79-275949787DB7}"/>
              </a:ext>
            </a:extLst>
          </p:cNvPr>
          <p:cNvSpPr/>
          <p:nvPr/>
        </p:nvSpPr>
        <p:spPr>
          <a:xfrm>
            <a:off x="2331250" y="1219424"/>
            <a:ext cx="914400" cy="54864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800">
                <a:solidFill>
                  <a:srgbClr val="000000"/>
                </a:solidFill>
                <a:latin typeface="Arial" pitchFamily="34" charset="0"/>
                <a:ea typeface="ＭＳ Ｐゴシック" charset="-128"/>
              </a:rPr>
              <a:t>Reverse polarity power bridge protection</a:t>
            </a:r>
          </a:p>
        </p:txBody>
      </p:sp>
      <p:cxnSp>
        <p:nvCxnSpPr>
          <p:cNvPr id="45" name="Straight Connector 44">
            <a:extLst>
              <a:ext uri="{FF2B5EF4-FFF2-40B4-BE49-F238E27FC236}">
                <a16:creationId xmlns:a16="http://schemas.microsoft.com/office/drawing/2014/main" id="{C9E426B7-5EA6-4EC6-B824-804F86285D46}"/>
              </a:ext>
            </a:extLst>
          </p:cNvPr>
          <p:cNvCxnSpPr>
            <a:cxnSpLocks/>
          </p:cNvCxnSpPr>
          <p:nvPr/>
        </p:nvCxnSpPr>
        <p:spPr>
          <a:xfrm>
            <a:off x="2089950" y="1485664"/>
            <a:ext cx="249656" cy="0"/>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84C2932E-10ED-4903-97D0-1C7BBC0E0327}"/>
              </a:ext>
            </a:extLst>
          </p:cNvPr>
          <p:cNvSpPr txBox="1"/>
          <p:nvPr/>
        </p:nvSpPr>
        <p:spPr>
          <a:xfrm>
            <a:off x="3125830" y="1105124"/>
            <a:ext cx="228600" cy="228600"/>
          </a:xfrm>
          <a:prstGeom prst="rect">
            <a:avLst/>
          </a:prstGeom>
          <a:solidFill>
            <a:srgbClr val="007E3A"/>
          </a:solidFill>
        </p:spPr>
        <p:txBody>
          <a:bodyPr wrap="square" rtlCol="0">
            <a:spAutoFit/>
          </a:bodyPr>
          <a:lstStyle/>
          <a:p>
            <a:pPr algn="ctr"/>
            <a:r>
              <a:rPr lang="en-US" sz="900">
                <a:solidFill>
                  <a:schemeClr val="bg1"/>
                </a:solidFill>
              </a:rPr>
              <a:t>2</a:t>
            </a:r>
          </a:p>
        </p:txBody>
      </p:sp>
      <p:sp>
        <p:nvSpPr>
          <p:cNvPr id="51" name="Rectangle 50">
            <a:extLst>
              <a:ext uri="{FF2B5EF4-FFF2-40B4-BE49-F238E27FC236}">
                <a16:creationId xmlns:a16="http://schemas.microsoft.com/office/drawing/2014/main" id="{964B2281-CB99-4F05-BF64-4A98B09CA941}"/>
              </a:ext>
            </a:extLst>
          </p:cNvPr>
          <p:cNvSpPr/>
          <p:nvPr/>
        </p:nvSpPr>
        <p:spPr>
          <a:xfrm>
            <a:off x="3500857" y="3151328"/>
            <a:ext cx="914400" cy="54864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a:solidFill>
                  <a:schemeClr val="tx1"/>
                </a:solidFill>
              </a:rPr>
              <a:t>MCU</a:t>
            </a:r>
          </a:p>
        </p:txBody>
      </p:sp>
      <p:sp>
        <p:nvSpPr>
          <p:cNvPr id="53" name="Rectangle 52">
            <a:extLst>
              <a:ext uri="{FF2B5EF4-FFF2-40B4-BE49-F238E27FC236}">
                <a16:creationId xmlns:a16="http://schemas.microsoft.com/office/drawing/2014/main" id="{F92DDD6E-2D4A-4343-A824-4A0748FD5EBF}"/>
              </a:ext>
            </a:extLst>
          </p:cNvPr>
          <p:cNvSpPr/>
          <p:nvPr/>
        </p:nvSpPr>
        <p:spPr>
          <a:xfrm>
            <a:off x="4326202" y="1226404"/>
            <a:ext cx="548640" cy="27432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800">
                <a:solidFill>
                  <a:srgbClr val="000000"/>
                </a:solidFill>
                <a:latin typeface="Arial" pitchFamily="34" charset="0"/>
                <a:ea typeface="ＭＳ Ｐゴシック" charset="-128"/>
              </a:rPr>
              <a:t>Cooling system</a:t>
            </a:r>
          </a:p>
        </p:txBody>
      </p:sp>
      <p:sp>
        <p:nvSpPr>
          <p:cNvPr id="54" name="Rectangle 53">
            <a:extLst>
              <a:ext uri="{FF2B5EF4-FFF2-40B4-BE49-F238E27FC236}">
                <a16:creationId xmlns:a16="http://schemas.microsoft.com/office/drawing/2014/main" id="{3655B347-579C-4C21-96FD-306CEE7498B1}"/>
              </a:ext>
            </a:extLst>
          </p:cNvPr>
          <p:cNvSpPr/>
          <p:nvPr/>
        </p:nvSpPr>
        <p:spPr>
          <a:xfrm>
            <a:off x="3589602" y="1607404"/>
            <a:ext cx="548640" cy="27432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800">
                <a:solidFill>
                  <a:srgbClr val="000000"/>
                </a:solidFill>
                <a:latin typeface="Arial" pitchFamily="34" charset="0"/>
                <a:ea typeface="ＭＳ Ｐゴシック" charset="-128"/>
              </a:rPr>
              <a:t>Gate driver</a:t>
            </a:r>
          </a:p>
        </p:txBody>
      </p:sp>
      <p:sp>
        <p:nvSpPr>
          <p:cNvPr id="14" name="TextBox 13">
            <a:extLst>
              <a:ext uri="{FF2B5EF4-FFF2-40B4-BE49-F238E27FC236}">
                <a16:creationId xmlns:a16="http://schemas.microsoft.com/office/drawing/2014/main" id="{C5294661-8720-4149-A140-D99BC8AC59A0}"/>
              </a:ext>
            </a:extLst>
          </p:cNvPr>
          <p:cNvSpPr txBox="1"/>
          <p:nvPr/>
        </p:nvSpPr>
        <p:spPr>
          <a:xfrm>
            <a:off x="5224212" y="2252540"/>
            <a:ext cx="228600" cy="228600"/>
          </a:xfrm>
          <a:prstGeom prst="rect">
            <a:avLst/>
          </a:prstGeom>
          <a:solidFill>
            <a:srgbClr val="007E3A"/>
          </a:solidFill>
        </p:spPr>
        <p:txBody>
          <a:bodyPr wrap="square" rtlCol="0">
            <a:spAutoFit/>
          </a:bodyPr>
          <a:lstStyle/>
          <a:p>
            <a:pPr algn="ctr"/>
            <a:r>
              <a:rPr lang="en-US" sz="900">
                <a:solidFill>
                  <a:schemeClr val="bg1"/>
                </a:solidFill>
              </a:rPr>
              <a:t>4</a:t>
            </a:r>
          </a:p>
        </p:txBody>
      </p:sp>
      <p:cxnSp>
        <p:nvCxnSpPr>
          <p:cNvPr id="35" name="Straight Connector 34">
            <a:extLst>
              <a:ext uri="{FF2B5EF4-FFF2-40B4-BE49-F238E27FC236}">
                <a16:creationId xmlns:a16="http://schemas.microsoft.com/office/drawing/2014/main" id="{26145584-9B17-4F5E-9ACF-F39DCF579749}"/>
              </a:ext>
            </a:extLst>
          </p:cNvPr>
          <p:cNvCxnSpPr>
            <a:cxnSpLocks/>
          </p:cNvCxnSpPr>
          <p:nvPr/>
        </p:nvCxnSpPr>
        <p:spPr>
          <a:xfrm>
            <a:off x="2089950" y="3572025"/>
            <a:ext cx="1415388" cy="0"/>
          </a:xfrm>
          <a:prstGeom prst="line">
            <a:avLst/>
          </a:prstGeom>
          <a:ln>
            <a:solidFill>
              <a:srgbClr val="00AEC7"/>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5F2B0E5-8ADF-4591-8593-8366896F3F61}"/>
              </a:ext>
            </a:extLst>
          </p:cNvPr>
          <p:cNvCxnSpPr>
            <a:cxnSpLocks/>
          </p:cNvCxnSpPr>
          <p:nvPr/>
        </p:nvCxnSpPr>
        <p:spPr>
          <a:xfrm>
            <a:off x="607995" y="3461991"/>
            <a:ext cx="567555" cy="0"/>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7FDA9FCB-2277-49D2-B725-F4303AD24770}"/>
              </a:ext>
            </a:extLst>
          </p:cNvPr>
          <p:cNvSpPr txBox="1"/>
          <p:nvPr/>
        </p:nvSpPr>
        <p:spPr>
          <a:xfrm>
            <a:off x="607995" y="3152065"/>
            <a:ext cx="553748" cy="338554"/>
          </a:xfrm>
          <a:prstGeom prst="rect">
            <a:avLst/>
          </a:prstGeom>
          <a:noFill/>
        </p:spPr>
        <p:txBody>
          <a:bodyPr wrap="square" rtlCol="0">
            <a:spAutoFit/>
          </a:bodyPr>
          <a:lstStyle/>
          <a:p>
            <a:pPr algn="r"/>
            <a:r>
              <a:rPr lang="en-US" sz="800"/>
              <a:t>Battery</a:t>
            </a:r>
          </a:p>
          <a:p>
            <a:pPr algn="r"/>
            <a:r>
              <a:rPr lang="en-US" sz="800"/>
              <a:t>Pack</a:t>
            </a:r>
          </a:p>
        </p:txBody>
      </p:sp>
      <p:grpSp>
        <p:nvGrpSpPr>
          <p:cNvPr id="39" name="Group 38">
            <a:extLst>
              <a:ext uri="{FF2B5EF4-FFF2-40B4-BE49-F238E27FC236}">
                <a16:creationId xmlns:a16="http://schemas.microsoft.com/office/drawing/2014/main" id="{5524AEBE-5E77-475D-B4A9-4DAE82339468}"/>
              </a:ext>
            </a:extLst>
          </p:cNvPr>
          <p:cNvGrpSpPr/>
          <p:nvPr/>
        </p:nvGrpSpPr>
        <p:grpSpPr>
          <a:xfrm>
            <a:off x="4622352" y="3916190"/>
            <a:ext cx="1155675" cy="492443"/>
            <a:chOff x="4947999" y="4203686"/>
            <a:chExt cx="1155675" cy="492443"/>
          </a:xfrm>
        </p:grpSpPr>
        <p:sp>
          <p:nvSpPr>
            <p:cNvPr id="41" name="Rectangle 40">
              <a:extLst>
                <a:ext uri="{FF2B5EF4-FFF2-40B4-BE49-F238E27FC236}">
                  <a16:creationId xmlns:a16="http://schemas.microsoft.com/office/drawing/2014/main" id="{5776192E-7368-4018-AB97-75D0158C096F}"/>
                </a:ext>
              </a:extLst>
            </p:cNvPr>
            <p:cNvSpPr/>
            <p:nvPr/>
          </p:nvSpPr>
          <p:spPr>
            <a:xfrm>
              <a:off x="5023474" y="4244409"/>
              <a:ext cx="967737" cy="423921"/>
            </a:xfrm>
            <a:prstGeom prst="rect">
              <a:avLst/>
            </a:prstGeom>
            <a:solidFill>
              <a:schemeClr val="bg1"/>
            </a:solidFill>
            <a:ln w="3175">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36576" rIns="36576" rtlCol="0" anchor="ctr"/>
            <a:lstStyle/>
            <a:p>
              <a:pPr algn="ctr"/>
              <a:endParaRPr lang="en-US" sz="700">
                <a:solidFill>
                  <a:schemeClr val="tx1"/>
                </a:solidFill>
              </a:endParaRPr>
            </a:p>
          </p:txBody>
        </p:sp>
        <p:cxnSp>
          <p:nvCxnSpPr>
            <p:cNvPr id="42" name="Straight Arrow Connector 41">
              <a:extLst>
                <a:ext uri="{FF2B5EF4-FFF2-40B4-BE49-F238E27FC236}">
                  <a16:creationId xmlns:a16="http://schemas.microsoft.com/office/drawing/2014/main" id="{05C93B32-B43D-4142-B922-A718784CCC34}"/>
                </a:ext>
              </a:extLst>
            </p:cNvPr>
            <p:cNvCxnSpPr>
              <a:cxnSpLocks/>
            </p:cNvCxnSpPr>
            <p:nvPr/>
          </p:nvCxnSpPr>
          <p:spPr>
            <a:xfrm flipH="1">
              <a:off x="5060935" y="4458972"/>
              <a:ext cx="344422" cy="0"/>
            </a:xfrm>
            <a:prstGeom prst="straightConnector1">
              <a:avLst/>
            </a:prstGeom>
            <a:ln>
              <a:solidFill>
                <a:srgbClr val="007E3A"/>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A462D8A7-AF31-4ACE-A14B-C1D95DD532FC}"/>
                </a:ext>
              </a:extLst>
            </p:cNvPr>
            <p:cNvSpPr txBox="1"/>
            <p:nvPr/>
          </p:nvSpPr>
          <p:spPr>
            <a:xfrm>
              <a:off x="4947999" y="4203686"/>
              <a:ext cx="1155675" cy="492443"/>
            </a:xfrm>
            <a:prstGeom prst="rect">
              <a:avLst/>
            </a:prstGeom>
            <a:noFill/>
          </p:spPr>
          <p:txBody>
            <a:bodyPr wrap="square" rtlCol="0">
              <a:spAutoFit/>
            </a:bodyPr>
            <a:lstStyle/>
            <a:p>
              <a:pPr>
                <a:spcAft>
                  <a:spcPts val="300"/>
                </a:spcAft>
              </a:pPr>
              <a:r>
                <a:rPr lang="en-US" sz="700" b="1" i="1">
                  <a:solidFill>
                    <a:schemeClr val="bg1">
                      <a:lumMod val="50000"/>
                    </a:schemeClr>
                  </a:solidFill>
                </a:rPr>
                <a:t>Legend:</a:t>
              </a:r>
            </a:p>
            <a:p>
              <a:pPr>
                <a:spcAft>
                  <a:spcPts val="300"/>
                </a:spcAft>
                <a:tabLst>
                  <a:tab pos="400050" algn="l"/>
                </a:tabLst>
              </a:pPr>
              <a:r>
                <a:rPr lang="en-US" sz="700">
                  <a:solidFill>
                    <a:schemeClr val="bg1">
                      <a:lumMod val="50000"/>
                    </a:schemeClr>
                  </a:solidFill>
                </a:rPr>
                <a:t>	</a:t>
              </a:r>
              <a:r>
                <a:rPr lang="en-US" sz="700" i="1">
                  <a:solidFill>
                    <a:schemeClr val="bg1">
                      <a:lumMod val="50000"/>
                    </a:schemeClr>
                  </a:solidFill>
                </a:rPr>
                <a:t>Power</a:t>
              </a:r>
            </a:p>
            <a:p>
              <a:pPr>
                <a:spcAft>
                  <a:spcPts val="300"/>
                </a:spcAft>
                <a:tabLst>
                  <a:tab pos="400050" algn="l"/>
                </a:tabLst>
              </a:pPr>
              <a:r>
                <a:rPr lang="en-US" sz="700" i="1">
                  <a:solidFill>
                    <a:schemeClr val="bg1">
                      <a:lumMod val="50000"/>
                    </a:schemeClr>
                  </a:solidFill>
                </a:rPr>
                <a:t>	Data</a:t>
              </a:r>
            </a:p>
          </p:txBody>
        </p:sp>
        <p:cxnSp>
          <p:nvCxnSpPr>
            <p:cNvPr id="56" name="Straight Arrow Connector 55">
              <a:extLst>
                <a:ext uri="{FF2B5EF4-FFF2-40B4-BE49-F238E27FC236}">
                  <a16:creationId xmlns:a16="http://schemas.microsoft.com/office/drawing/2014/main" id="{E6C7EF5E-8449-46C3-A4F1-26590D048215}"/>
                </a:ext>
              </a:extLst>
            </p:cNvPr>
            <p:cNvCxnSpPr>
              <a:cxnSpLocks/>
            </p:cNvCxnSpPr>
            <p:nvPr/>
          </p:nvCxnSpPr>
          <p:spPr>
            <a:xfrm flipH="1">
              <a:off x="5060935" y="4603752"/>
              <a:ext cx="344422" cy="0"/>
            </a:xfrm>
            <a:prstGeom prst="straightConnector1">
              <a:avLst/>
            </a:prstGeom>
            <a:ln>
              <a:solidFill>
                <a:srgbClr val="00AEC7"/>
              </a:solidFill>
              <a:headEnd type="triangle"/>
              <a:tailEnd type="none"/>
            </a:ln>
          </p:spPr>
          <p:style>
            <a:lnRef idx="1">
              <a:schemeClr val="accent1"/>
            </a:lnRef>
            <a:fillRef idx="0">
              <a:schemeClr val="accent1"/>
            </a:fillRef>
            <a:effectRef idx="0">
              <a:schemeClr val="accent1"/>
            </a:effectRef>
            <a:fontRef idx="minor">
              <a:schemeClr val="tx1"/>
            </a:fontRef>
          </p:style>
        </p:cxnSp>
      </p:grpSp>
      <p:grpSp>
        <p:nvGrpSpPr>
          <p:cNvPr id="57" name="Group 56">
            <a:extLst>
              <a:ext uri="{FF2B5EF4-FFF2-40B4-BE49-F238E27FC236}">
                <a16:creationId xmlns:a16="http://schemas.microsoft.com/office/drawing/2014/main" id="{E32010F1-C6E9-4FA6-AA20-AE018A8BC3BE}"/>
              </a:ext>
            </a:extLst>
          </p:cNvPr>
          <p:cNvGrpSpPr/>
          <p:nvPr/>
        </p:nvGrpSpPr>
        <p:grpSpPr>
          <a:xfrm>
            <a:off x="6810066" y="58760"/>
            <a:ext cx="1916015" cy="461665"/>
            <a:chOff x="414867" y="3222470"/>
            <a:chExt cx="1736933" cy="461665"/>
          </a:xfrm>
        </p:grpSpPr>
        <p:sp>
          <p:nvSpPr>
            <p:cNvPr id="58" name="TextBox 57">
              <a:extLst>
                <a:ext uri="{FF2B5EF4-FFF2-40B4-BE49-F238E27FC236}">
                  <a16:creationId xmlns:a16="http://schemas.microsoft.com/office/drawing/2014/main" id="{42CFB86B-7587-4607-8380-F15B8B8E7BC2}"/>
                </a:ext>
              </a:extLst>
            </p:cNvPr>
            <p:cNvSpPr txBox="1"/>
            <p:nvPr/>
          </p:nvSpPr>
          <p:spPr>
            <a:xfrm>
              <a:off x="608263" y="3222470"/>
              <a:ext cx="1543537" cy="461665"/>
            </a:xfrm>
            <a:prstGeom prst="rect">
              <a:avLst/>
            </a:prstGeom>
            <a:noFill/>
            <a:ln>
              <a:noFill/>
            </a:ln>
            <a:effectLst/>
          </p:spPr>
          <p:txBody>
            <a:bodyPr wrap="square" rtlCol="0">
              <a:spAutoFit/>
            </a:bodyPr>
            <a:lstStyle/>
            <a:p>
              <a:r>
                <a:rPr lang="en-US" sz="800" b="1" i="1">
                  <a:solidFill>
                    <a:schemeClr val="bg1">
                      <a:lumMod val="50000"/>
                    </a:schemeClr>
                  </a:solidFill>
                </a:rPr>
                <a:t>Click on the product series in the table below for more info</a:t>
              </a:r>
            </a:p>
          </p:txBody>
        </p:sp>
        <p:pic>
          <p:nvPicPr>
            <p:cNvPr id="59" name="Picture 58">
              <a:extLst>
                <a:ext uri="{FF2B5EF4-FFF2-40B4-BE49-F238E27FC236}">
                  <a16:creationId xmlns:a16="http://schemas.microsoft.com/office/drawing/2014/main" id="{024A5F5B-FE3E-48B4-8CAF-FDC40D952381}"/>
                </a:ext>
              </a:extLst>
            </p:cNvPr>
            <p:cNvPicPr>
              <a:picLocks noChangeAspect="1"/>
            </p:cNvPicPr>
            <p:nvPr/>
          </p:nvPicPr>
          <p:blipFill>
            <a:blip r:embed="rId22">
              <a:duotone>
                <a:schemeClr val="accent1">
                  <a:shade val="45000"/>
                  <a:satMod val="135000"/>
                </a:schemeClr>
                <a:prstClr val="white"/>
              </a:duotone>
              <a:extLst>
                <a:ext uri="{BEBA8EAE-BF5A-486C-A8C5-ECC9F3942E4B}">
                  <a14:imgProps xmlns:a14="http://schemas.microsoft.com/office/drawing/2010/main">
                    <a14:imgLayer r:embed="rId23">
                      <a14:imgEffect>
                        <a14:sharpenSoften amount="50000"/>
                      </a14:imgEffect>
                    </a14:imgLayer>
                  </a14:imgProps>
                </a:ext>
              </a:extLst>
            </a:blip>
            <a:stretch>
              <a:fillRect/>
            </a:stretch>
          </p:blipFill>
          <p:spPr>
            <a:xfrm>
              <a:off x="447454" y="3247666"/>
              <a:ext cx="201086" cy="277573"/>
            </a:xfrm>
            <a:prstGeom prst="rect">
              <a:avLst/>
            </a:prstGeom>
          </p:spPr>
        </p:pic>
        <p:sp>
          <p:nvSpPr>
            <p:cNvPr id="60" name="Rectangle: Rounded Corners 59">
              <a:extLst>
                <a:ext uri="{FF2B5EF4-FFF2-40B4-BE49-F238E27FC236}">
                  <a16:creationId xmlns:a16="http://schemas.microsoft.com/office/drawing/2014/main" id="{1E8CDF7B-FEE1-41A3-A4D2-4FD40CC3AD39}"/>
                </a:ext>
              </a:extLst>
            </p:cNvPr>
            <p:cNvSpPr/>
            <p:nvPr/>
          </p:nvSpPr>
          <p:spPr>
            <a:xfrm>
              <a:off x="414867" y="3226647"/>
              <a:ext cx="1704347" cy="319613"/>
            </a:xfrm>
            <a:prstGeom prst="roundRect">
              <a:avLst/>
            </a:prstGeom>
            <a:noFill/>
            <a:ln w="6350">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76059984"/>
      </p:ext>
    </p:extLst>
  </p:cSld>
  <p:clrMapOvr>
    <a:masterClrMapping/>
  </p:clrMapOvr>
</p:sld>
</file>

<file path=ppt/theme/theme1.xml><?xml version="1.0" encoding="utf-8"?>
<a:theme xmlns:a="http://schemas.openxmlformats.org/drawingml/2006/main" name="Littelfuse Official Theme">
  <a:themeElements>
    <a:clrScheme name="Littelfuse primary color palette 2020">
      <a:dk1>
        <a:srgbClr val="000000"/>
      </a:dk1>
      <a:lt1>
        <a:srgbClr val="FFFFFF"/>
      </a:lt1>
      <a:dk2>
        <a:srgbClr val="FEFFFF"/>
      </a:dk2>
      <a:lt2>
        <a:srgbClr val="FEFFFF"/>
      </a:lt2>
      <a:accent1>
        <a:srgbClr val="007E3A"/>
      </a:accent1>
      <a:accent2>
        <a:srgbClr val="00AEC7"/>
      </a:accent2>
      <a:accent3>
        <a:srgbClr val="78BD20"/>
      </a:accent3>
      <a:accent4>
        <a:srgbClr val="615E9B"/>
      </a:accent4>
      <a:accent5>
        <a:srgbClr val="48A23F"/>
      </a:accent5>
      <a:accent6>
        <a:srgbClr val="D5D5D5"/>
      </a:accent6>
      <a:hlink>
        <a:srgbClr val="6890FF"/>
      </a:hlink>
      <a:folHlink>
        <a:srgbClr val="F2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Littelfuse Green">
      <a:srgbClr val="007E3A"/>
    </a:custClr>
    <a:custClr name="Gray">
      <a:srgbClr val="77787B"/>
    </a:custClr>
    <a:custClr name="Blue">
      <a:srgbClr val="1D7690"/>
    </a:custClr>
    <a:custClr name="Purple">
      <a:srgbClr val="42469D"/>
    </a:custClr>
  </a:custClrLst>
  <a:extLst>
    <a:ext uri="{05A4C25C-085E-4340-85A3-A5531E510DB2}">
      <thm15:themeFamily xmlns:thm15="http://schemas.microsoft.com/office/thememl/2012/main" name="Presentation1.pptx" id="{5876B9A7-6DCD-EE45-A927-A563AF57BC8A}" vid="{96A6A187-C0F2-F441-A4B7-4251F2C4F83E}"/>
    </a:ext>
  </a:extLst>
</a:theme>
</file>

<file path=ppt/theme/theme2.xml><?xml version="1.0" encoding="utf-8"?>
<a:theme xmlns:a="http://schemas.openxmlformats.org/drawingml/2006/main" name="2020 PUBLIC Littelfuse Official Theme">
  <a:themeElements>
    <a:clrScheme name="Littelfuse primary color palette 2020">
      <a:dk1>
        <a:srgbClr val="000000"/>
      </a:dk1>
      <a:lt1>
        <a:srgbClr val="FFFFFF"/>
      </a:lt1>
      <a:dk2>
        <a:srgbClr val="FEFFFF"/>
      </a:dk2>
      <a:lt2>
        <a:srgbClr val="FEFFFF"/>
      </a:lt2>
      <a:accent1>
        <a:srgbClr val="007E3A"/>
      </a:accent1>
      <a:accent2>
        <a:srgbClr val="00AEC7"/>
      </a:accent2>
      <a:accent3>
        <a:srgbClr val="78BD20"/>
      </a:accent3>
      <a:accent4>
        <a:srgbClr val="615E9B"/>
      </a:accent4>
      <a:accent5>
        <a:srgbClr val="48A23F"/>
      </a:accent5>
      <a:accent6>
        <a:srgbClr val="D5D5D5"/>
      </a:accent6>
      <a:hlink>
        <a:srgbClr val="6890FF"/>
      </a:hlink>
      <a:folHlink>
        <a:srgbClr val="F2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Littelfuse Green">
      <a:srgbClr val="007E3A"/>
    </a:custClr>
    <a:custClr name="Gray">
      <a:srgbClr val="77787B"/>
    </a:custClr>
    <a:custClr name="Blue">
      <a:srgbClr val="1D7690"/>
    </a:custClr>
    <a:custClr name="Purple">
      <a:srgbClr val="42469D"/>
    </a:custClr>
  </a:custClrLst>
  <a:extLst>
    <a:ext uri="{05A4C25C-085E-4340-85A3-A5531E510DB2}">
      <thm15:themeFamily xmlns:thm15="http://schemas.microsoft.com/office/thememl/2012/main" name="Presentation14" id="{EEA46119-712C-0C40-96CD-AFC017FA757A}" vid="{24CB1E7B-4252-ED40-8FD7-09DF9FA8393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04A4A1942C0E447AF335176C1240526" ma:contentTypeVersion="0" ma:contentTypeDescription="Create a new document." ma:contentTypeScope="" ma:versionID="b4dd0122a1b45cc38a11c1e143081c8f">
  <xsd:schema xmlns:xsd="http://www.w3.org/2001/XMLSchema" xmlns:xs="http://www.w3.org/2001/XMLSchema" xmlns:p="http://schemas.microsoft.com/office/2006/metadata/properties" xmlns:ns2="5d810f29-b7ad-4acd-8128-8ccc4c4fde04" targetNamespace="http://schemas.microsoft.com/office/2006/metadata/properties" ma:root="true" ma:fieldsID="e58bd4ab592b7ab0205ffad6dc39bf56" ns2:_="">
    <xsd:import namespace="5d810f29-b7ad-4acd-8128-8ccc4c4fde04"/>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810f29-b7ad-4acd-8128-8ccc4c4fd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5d810f29-b7ad-4acd-8128-8ccc4c4fde04">XJ5EXNYW2MRS-489-20316</_dlc_DocId>
    <_dlc_DocIdUrl xmlns="5d810f29-b7ad-4acd-8128-8ccc4c4fde04">
      <Url>http://saspappprd01:88/ESBU/_layouts/15/DocIdRedir.aspx?ID=XJ5EXNYW2MRS-489-20316</Url>
      <Description>XJ5EXNYW2MRS-489-20316</Description>
    </_dlc_DocIdUrl>
  </documentManagement>
</p:properties>
</file>

<file path=customXml/itemProps1.xml><?xml version="1.0" encoding="utf-8"?>
<ds:datastoreItem xmlns:ds="http://schemas.openxmlformats.org/officeDocument/2006/customXml" ds:itemID="{F13F2903-7358-4895-ADCD-3B1F1CE55609}">
  <ds:schemaRefs>
    <ds:schemaRef ds:uri="http://schemas.microsoft.com/sharepoint/v3/contenttype/forms"/>
  </ds:schemaRefs>
</ds:datastoreItem>
</file>

<file path=customXml/itemProps2.xml><?xml version="1.0" encoding="utf-8"?>
<ds:datastoreItem xmlns:ds="http://schemas.openxmlformats.org/officeDocument/2006/customXml" ds:itemID="{9A50C21B-CA75-4D31-8C27-AECF45FDFCA4}"/>
</file>

<file path=customXml/itemProps3.xml><?xml version="1.0" encoding="utf-8"?>
<ds:datastoreItem xmlns:ds="http://schemas.openxmlformats.org/officeDocument/2006/customXml" ds:itemID="{129311B6-EFAF-40CA-8714-439D3CEB76B4}"/>
</file>

<file path=customXml/itemProps4.xml><?xml version="1.0" encoding="utf-8"?>
<ds:datastoreItem xmlns:ds="http://schemas.openxmlformats.org/officeDocument/2006/customXml" ds:itemID="{46C82894-6083-44B0-973B-40C036F3D271}">
  <ds:schemaRefs>
    <ds:schemaRef ds:uri="7a5bf079-4365-4390-b436-8a52e174735f"/>
    <ds:schemaRef ds:uri="http://schemas.microsoft.com/office/2006/metadata/properties"/>
    <ds:schemaRef ds:uri="http://schemas.microsoft.com/office/infopath/2007/PartnerControls"/>
    <ds:schemaRef ds:uri="ead9f88f-a71c-492c-bd4a-e7e4df6bf501"/>
  </ds:schemaRefs>
</ds:datastoreItem>
</file>

<file path=docProps/app.xml><?xml version="1.0" encoding="utf-8"?>
<Properties xmlns="http://schemas.openxmlformats.org/officeDocument/2006/extended-properties" xmlns:vt="http://schemas.openxmlformats.org/officeDocument/2006/docPropsVTypes">
  <Template/>
  <TotalTime>2</TotalTime>
  <Words>4065</Words>
  <Application>Microsoft Office PowerPoint</Application>
  <PresentationFormat>On-screen Show (16:9)</PresentationFormat>
  <Paragraphs>901</Paragraphs>
  <Slides>25</Slides>
  <Notes>4</Notes>
  <HiddenSlides>0</HiddenSlides>
  <MMClips>0</MMClips>
  <ScaleCrop>false</ScaleCrop>
  <HeadingPairs>
    <vt:vector size="4" baseType="variant">
      <vt:variant>
        <vt:lpstr>Theme</vt:lpstr>
      </vt:variant>
      <vt:variant>
        <vt:i4>2</vt:i4>
      </vt:variant>
      <vt:variant>
        <vt:lpstr>Slide Titles</vt:lpstr>
      </vt:variant>
      <vt:variant>
        <vt:i4>25</vt:i4>
      </vt:variant>
    </vt:vector>
  </HeadingPairs>
  <TitlesOfParts>
    <vt:vector size="27" baseType="lpstr">
      <vt:lpstr>Littelfuse Official Theme</vt:lpstr>
      <vt:lpstr>2020 PUBLIC Littelfuse Official Theme</vt:lpstr>
      <vt:lpstr>Electric Two-/Three-Wheeler Solutions</vt:lpstr>
      <vt:lpstr>By fulfilling many zero-emission mandates, electric two-/three-wheelers help improve air quality</vt:lpstr>
      <vt:lpstr>Electric two- &amp; three-wheeler market trends and drivers </vt:lpstr>
      <vt:lpstr>Electric two- &amp; three-wheeler system architecture</vt:lpstr>
      <vt:lpstr>Littelfuse solutions for electric two-wheeler</vt:lpstr>
      <vt:lpstr>Littelfuse solutions for electric three-wheeler</vt:lpstr>
      <vt:lpstr> Battery Management System</vt:lpstr>
      <vt:lpstr>Benefits of recommended Littelfuse products</vt:lpstr>
      <vt:lpstr> ECU/Motor Drive</vt:lpstr>
      <vt:lpstr>Benefits of recommended Littelfuse products</vt:lpstr>
      <vt:lpstr> On-Board Charger</vt:lpstr>
      <vt:lpstr>Benefits of recommended Littelfuse products</vt:lpstr>
      <vt:lpstr>   Safety and Comfort Unit</vt:lpstr>
      <vt:lpstr>Benefits of recommended Littelfuse products</vt:lpstr>
      <vt:lpstr>Benefits of recommended Littelfuse products</vt:lpstr>
      <vt:lpstr>Safety standards for electric two-/three-wheelers</vt:lpstr>
      <vt:lpstr>Additional information can be found on Littelfuse.com Explore the world of Littelfuse with the Electronics eCatalogs (http://electronicscatalogs.littelfuse.com/)</vt:lpstr>
      <vt:lpstr>Local resources supporting our global customers</vt:lpstr>
      <vt:lpstr>Partner for tomorrow’s electronic systems</vt:lpstr>
      <vt:lpstr>PowerPoint Presentation</vt:lpstr>
      <vt:lpstr>PowerPoint Presentation</vt:lpstr>
      <vt:lpstr>Capacitive Discharge Ignition (CDI) Current and older ignition system design</vt:lpstr>
      <vt:lpstr>Electronic Fuel Injection (EFI) Newer, more fuel efficient and less polluting</vt:lpstr>
      <vt:lpstr>Rectifier and regulator (2 W and 3 W) converts AC to DC for electrical systems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Update_LFUS_xAE_Two_Three_ Wheeler</dc:title>
  <dc:subject/>
  <dc:creator>Boris Golubovic</dc:creator>
  <cp:keywords/>
  <dc:description/>
  <cp:lastModifiedBy>Prasad Tawade</cp:lastModifiedBy>
  <cp:revision>2</cp:revision>
  <cp:lastPrinted>2019-01-11T22:32:48Z</cp:lastPrinted>
  <dcterms:created xsi:type="dcterms:W3CDTF">2017-01-30T19:07:16Z</dcterms:created>
  <dcterms:modified xsi:type="dcterms:W3CDTF">2021-05-24T02:29:26Z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0x010100B04A4A1942C0E447AF335176C1240526</vt:lpwstr>
  </property>
  <property fmtid="{D5CDD505-2E9C-101B-9397-08002B2CF9AE}" pid="3" name="_dlc_DocIdItemGuid">
    <vt:lpwstr>b4b7d416-a046-482c-bd31-19aa7dd6f209</vt:lpwstr>
  </property>
</Properties>
</file>