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747" r:id="rId5"/>
  </p:sldMasterIdLst>
  <p:notesMasterIdLst>
    <p:notesMasterId r:id="rId24"/>
  </p:notesMasterIdLst>
  <p:sldIdLst>
    <p:sldId id="905" r:id="rId6"/>
    <p:sldId id="2557" r:id="rId7"/>
    <p:sldId id="2554" r:id="rId8"/>
    <p:sldId id="286" r:id="rId9"/>
    <p:sldId id="2872" r:id="rId10"/>
    <p:sldId id="2546" r:id="rId11"/>
    <p:sldId id="288" r:id="rId12"/>
    <p:sldId id="2870" r:id="rId13"/>
    <p:sldId id="2547" r:id="rId14"/>
    <p:sldId id="1842" r:id="rId15"/>
    <p:sldId id="2873" r:id="rId16"/>
    <p:sldId id="2874" r:id="rId17"/>
    <p:sldId id="2548" r:id="rId18"/>
    <p:sldId id="292" r:id="rId19"/>
    <p:sldId id="2854" r:id="rId20"/>
    <p:sldId id="2861" r:id="rId21"/>
    <p:sldId id="2862" r:id="rId22"/>
    <p:sldId id="2553" r:id="rId23"/>
  </p:sldIdLst>
  <p:sldSz cx="9144000" cy="5143500" type="screen16x9"/>
  <p:notesSz cx="14782800" cy="9372600"/>
  <p:defaultTextStyle>
    <a:defPPr>
      <a:defRPr lang="en-US"/>
    </a:defPPr>
    <a:lvl1pPr algn="l" rtl="0" fontAlgn="base">
      <a:spcBef>
        <a:spcPct val="0"/>
      </a:spcBef>
      <a:spcAft>
        <a:spcPct val="0"/>
      </a:spcAft>
      <a:defRPr sz="2400" kern="1200">
        <a:solidFill>
          <a:schemeClr val="tx1"/>
        </a:solidFill>
        <a:latin typeface="Arial" pitchFamily="34" charset="0"/>
        <a:ea typeface="ＭＳ Ｐゴシック" charset="-128"/>
        <a:cs typeface="+mn-cs"/>
      </a:defRPr>
    </a:lvl1pPr>
    <a:lvl2pPr marL="457200" algn="l" rtl="0" fontAlgn="base">
      <a:spcBef>
        <a:spcPct val="0"/>
      </a:spcBef>
      <a:spcAft>
        <a:spcPct val="0"/>
      </a:spcAft>
      <a:defRPr sz="2400" kern="1200">
        <a:solidFill>
          <a:schemeClr val="tx1"/>
        </a:solidFill>
        <a:latin typeface="Arial" pitchFamily="34" charset="0"/>
        <a:ea typeface="ＭＳ Ｐゴシック" charset="-128"/>
        <a:cs typeface="+mn-cs"/>
      </a:defRPr>
    </a:lvl2pPr>
    <a:lvl3pPr marL="914400" algn="l" rtl="0" fontAlgn="base">
      <a:spcBef>
        <a:spcPct val="0"/>
      </a:spcBef>
      <a:spcAft>
        <a:spcPct val="0"/>
      </a:spcAft>
      <a:defRPr sz="2400" kern="1200">
        <a:solidFill>
          <a:schemeClr val="tx1"/>
        </a:solidFill>
        <a:latin typeface="Arial" pitchFamily="34" charset="0"/>
        <a:ea typeface="ＭＳ Ｐゴシック" charset="-128"/>
        <a:cs typeface="+mn-cs"/>
      </a:defRPr>
    </a:lvl3pPr>
    <a:lvl4pPr marL="1371600" algn="l" rtl="0" fontAlgn="base">
      <a:spcBef>
        <a:spcPct val="0"/>
      </a:spcBef>
      <a:spcAft>
        <a:spcPct val="0"/>
      </a:spcAft>
      <a:defRPr sz="2400" kern="1200">
        <a:solidFill>
          <a:schemeClr val="tx1"/>
        </a:solidFill>
        <a:latin typeface="Arial" pitchFamily="34" charset="0"/>
        <a:ea typeface="ＭＳ Ｐゴシック" charset="-128"/>
        <a:cs typeface="+mn-cs"/>
      </a:defRPr>
    </a:lvl4pPr>
    <a:lvl5pPr marL="1828800" algn="l" rtl="0" fontAlgn="base">
      <a:spcBef>
        <a:spcPct val="0"/>
      </a:spcBef>
      <a:spcAft>
        <a:spcPct val="0"/>
      </a:spcAft>
      <a:defRPr sz="2400" kern="1200">
        <a:solidFill>
          <a:schemeClr val="tx1"/>
        </a:solidFill>
        <a:latin typeface="Arial" pitchFamily="34" charset="0"/>
        <a:ea typeface="ＭＳ Ｐゴシック" charset="-128"/>
        <a:cs typeface="+mn-cs"/>
      </a:defRPr>
    </a:lvl5pPr>
    <a:lvl6pPr marL="2286000" algn="l" defTabSz="914400" rtl="0" eaLnBrk="1" latinLnBrk="0" hangingPunct="1">
      <a:defRPr sz="2400" kern="1200">
        <a:solidFill>
          <a:schemeClr val="tx1"/>
        </a:solidFill>
        <a:latin typeface="Arial" pitchFamily="34" charset="0"/>
        <a:ea typeface="ＭＳ Ｐゴシック" charset="-128"/>
        <a:cs typeface="+mn-cs"/>
      </a:defRPr>
    </a:lvl6pPr>
    <a:lvl7pPr marL="2743200" algn="l" defTabSz="914400" rtl="0" eaLnBrk="1" latinLnBrk="0" hangingPunct="1">
      <a:defRPr sz="2400" kern="1200">
        <a:solidFill>
          <a:schemeClr val="tx1"/>
        </a:solidFill>
        <a:latin typeface="Arial" pitchFamily="34" charset="0"/>
        <a:ea typeface="ＭＳ Ｐゴシック" charset="-128"/>
        <a:cs typeface="+mn-cs"/>
      </a:defRPr>
    </a:lvl7pPr>
    <a:lvl8pPr marL="3200400" algn="l" defTabSz="914400" rtl="0" eaLnBrk="1" latinLnBrk="0" hangingPunct="1">
      <a:defRPr sz="2400" kern="1200">
        <a:solidFill>
          <a:schemeClr val="tx1"/>
        </a:solidFill>
        <a:latin typeface="Arial" pitchFamily="34" charset="0"/>
        <a:ea typeface="ＭＳ Ｐゴシック" charset="-128"/>
        <a:cs typeface="+mn-cs"/>
      </a:defRPr>
    </a:lvl8pPr>
    <a:lvl9pPr marL="3657600" algn="l" defTabSz="914400" rtl="0" eaLnBrk="1" latinLnBrk="0" hangingPunct="1">
      <a:defRPr sz="2400" kern="1200">
        <a:solidFill>
          <a:schemeClr val="tx1"/>
        </a:solidFill>
        <a:latin typeface="Arial" pitchFamily="34" charset="0"/>
        <a:ea typeface="ＭＳ Ｐゴシック" charset="-128"/>
        <a:cs typeface="+mn-cs"/>
      </a:defRPr>
    </a:lvl9pPr>
  </p:defaultTextStyle>
  <p:extLst>
    <p:ext uri="{EFAFB233-063F-42B5-8137-9DF3F51BA10A}">
      <p15:sldGuideLst xmlns:p15="http://schemas.microsoft.com/office/powerpoint/2012/main">
        <p15:guide id="1" orient="horz" pos="3108" userDrawn="1">
          <p15:clr>
            <a:srgbClr val="A4A3A4"/>
          </p15:clr>
        </p15:guide>
        <p15:guide id="2" pos="5448" userDrawn="1">
          <p15:clr>
            <a:srgbClr val="A4A3A4"/>
          </p15:clr>
        </p15:guide>
        <p15:guide id="3" pos="288">
          <p15:clr>
            <a:srgbClr val="A4A3A4"/>
          </p15:clr>
        </p15:guide>
        <p15:guide id="4" pos="5760">
          <p15:clr>
            <a:srgbClr val="A4A3A4"/>
          </p15:clr>
        </p15:guide>
        <p15:guide id="5" pos="5568">
          <p15:clr>
            <a:srgbClr val="A4A3A4"/>
          </p15:clr>
        </p15:guide>
        <p15:guide id="6" pos="3072">
          <p15:clr>
            <a:srgbClr val="A4A3A4"/>
          </p15:clr>
        </p15:guide>
        <p15:guide id="7" orient="horz" pos="4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ison Wolcott" initials="AW" lastIdx="23" clrIdx="0"/>
  <p:cmAuthor id="2" name="Philippe Di Fulvio" initials="PDF" lastIdx="4" clrIdx="1">
    <p:extLst>
      <p:ext uri="{19B8F6BF-5375-455C-9EA6-DF929625EA0E}">
        <p15:presenceInfo xmlns:p15="http://schemas.microsoft.com/office/powerpoint/2012/main" userId="S::PDiFulvio@littelfuse.com::bbcab077-35ad-4395-b6b6-94d1a1515d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C7"/>
    <a:srgbClr val="6890FF"/>
    <a:srgbClr val="4DA23F"/>
    <a:srgbClr val="78BE20"/>
    <a:srgbClr val="000000"/>
    <a:srgbClr val="FF9900"/>
    <a:srgbClr val="007E3A"/>
    <a:srgbClr val="D5D5D5"/>
    <a:srgbClr val="D6D6D6"/>
    <a:srgbClr val="89C6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7441DF-1BF6-46C1-BBE8-2030B051C7B2}" v="2" dt="2022-05-17T06:47:26.7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852" autoAdjust="0"/>
  </p:normalViewPr>
  <p:slideViewPr>
    <p:cSldViewPr snapToGrid="0">
      <p:cViewPr varScale="1">
        <p:scale>
          <a:sx n="84" d="100"/>
          <a:sy n="84" d="100"/>
        </p:scale>
        <p:origin x="708" y="40"/>
      </p:cViewPr>
      <p:guideLst>
        <p:guide orient="horz" pos="3108"/>
        <p:guide pos="5448"/>
        <p:guide pos="288"/>
        <p:guide pos="5760"/>
        <p:guide pos="5568"/>
        <p:guide pos="3072"/>
        <p:guide orient="horz" pos="42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noy Thomas" userId="a258ff35-6324-40d4-afda-aa115441a357" providerId="ADAL" clId="{5E19B26E-C1BB-4269-B563-99337D9EFDAC}"/>
    <pc:docChg chg="undo custSel addSld delSld modSld">
      <pc:chgData name="Binoy Thomas" userId="a258ff35-6324-40d4-afda-aa115441a357" providerId="ADAL" clId="{5E19B26E-C1BB-4269-B563-99337D9EFDAC}" dt="2022-02-24T08:56:16.621" v="623" actId="255"/>
      <pc:docMkLst>
        <pc:docMk/>
      </pc:docMkLst>
      <pc:sldChg chg="addSp delSp modSp mod">
        <pc:chgData name="Binoy Thomas" userId="a258ff35-6324-40d4-afda-aa115441a357" providerId="ADAL" clId="{5E19B26E-C1BB-4269-B563-99337D9EFDAC}" dt="2022-02-17T07:05:32.141" v="465" actId="6549"/>
        <pc:sldMkLst>
          <pc:docMk/>
          <pc:sldMk cId="705891274" sldId="286"/>
        </pc:sldMkLst>
        <pc:spChg chg="add del mod">
          <ac:chgData name="Binoy Thomas" userId="a258ff35-6324-40d4-afda-aa115441a357" providerId="ADAL" clId="{5E19B26E-C1BB-4269-B563-99337D9EFDAC}" dt="2022-02-17T07:02:15.681" v="426" actId="478"/>
          <ac:spMkLst>
            <pc:docMk/>
            <pc:sldMk cId="705891274" sldId="286"/>
            <ac:spMk id="24" creationId="{17185DBC-5047-4E14-98F5-E600C6523C54}"/>
          </ac:spMkLst>
        </pc:spChg>
        <pc:spChg chg="add mod">
          <ac:chgData name="Binoy Thomas" userId="a258ff35-6324-40d4-afda-aa115441a357" providerId="ADAL" clId="{5E19B26E-C1BB-4269-B563-99337D9EFDAC}" dt="2022-02-17T07:05:32.141" v="465" actId="6549"/>
          <ac:spMkLst>
            <pc:docMk/>
            <pc:sldMk cId="705891274" sldId="286"/>
            <ac:spMk id="25" creationId="{E0575D66-541B-4A4C-8FBA-14D01B0474EA}"/>
          </ac:spMkLst>
        </pc:spChg>
        <pc:spChg chg="mod">
          <ac:chgData name="Binoy Thomas" userId="a258ff35-6324-40d4-afda-aa115441a357" providerId="ADAL" clId="{5E19B26E-C1BB-4269-B563-99337D9EFDAC}" dt="2022-02-17T07:00:54.820" v="424" actId="947"/>
          <ac:spMkLst>
            <pc:docMk/>
            <pc:sldMk cId="705891274" sldId="286"/>
            <ac:spMk id="60" creationId="{954B0413-9211-4365-96B0-35AEF4AF8191}"/>
          </ac:spMkLst>
        </pc:spChg>
      </pc:sldChg>
      <pc:sldChg chg="addSp modSp mod">
        <pc:chgData name="Binoy Thomas" userId="a258ff35-6324-40d4-afda-aa115441a357" providerId="ADAL" clId="{5E19B26E-C1BB-4269-B563-99337D9EFDAC}" dt="2022-02-17T07:08:18.066" v="564" actId="1076"/>
        <pc:sldMkLst>
          <pc:docMk/>
          <pc:sldMk cId="3197495808" sldId="288"/>
        </pc:sldMkLst>
        <pc:spChg chg="add mod">
          <ac:chgData name="Binoy Thomas" userId="a258ff35-6324-40d4-afda-aa115441a357" providerId="ADAL" clId="{5E19B26E-C1BB-4269-B563-99337D9EFDAC}" dt="2022-02-17T07:08:18.066" v="564" actId="1076"/>
          <ac:spMkLst>
            <pc:docMk/>
            <pc:sldMk cId="3197495808" sldId="288"/>
            <ac:spMk id="54" creationId="{52A1B817-017F-42BA-912E-CB63508D5EA3}"/>
          </ac:spMkLst>
        </pc:spChg>
      </pc:sldChg>
      <pc:sldChg chg="modSp mod">
        <pc:chgData name="Binoy Thomas" userId="a258ff35-6324-40d4-afda-aa115441a357" providerId="ADAL" clId="{5E19B26E-C1BB-4269-B563-99337D9EFDAC}" dt="2022-02-17T05:19:55.453" v="404" actId="20577"/>
        <pc:sldMkLst>
          <pc:docMk/>
          <pc:sldMk cId="6326108" sldId="292"/>
        </pc:sldMkLst>
        <pc:spChg chg="mod">
          <ac:chgData name="Binoy Thomas" userId="a258ff35-6324-40d4-afda-aa115441a357" providerId="ADAL" clId="{5E19B26E-C1BB-4269-B563-99337D9EFDAC}" dt="2022-02-11T04:12:12.105" v="176" actId="1037"/>
          <ac:spMkLst>
            <pc:docMk/>
            <pc:sldMk cId="6326108" sldId="292"/>
            <ac:spMk id="9" creationId="{87189A07-6744-A947-8FBD-46697DE7C0B7}"/>
          </ac:spMkLst>
        </pc:spChg>
        <pc:graphicFrameChg chg="mod modGraphic">
          <ac:chgData name="Binoy Thomas" userId="a258ff35-6324-40d4-afda-aa115441a357" providerId="ADAL" clId="{5E19B26E-C1BB-4269-B563-99337D9EFDAC}" dt="2022-02-17T05:19:55.453" v="404" actId="20577"/>
          <ac:graphicFrameMkLst>
            <pc:docMk/>
            <pc:sldMk cId="6326108" sldId="292"/>
            <ac:graphicFrameMk id="8" creationId="{CBE61FC8-02F3-B34B-977F-8FCE450CEF3F}"/>
          </ac:graphicFrameMkLst>
        </pc:graphicFrameChg>
      </pc:sldChg>
      <pc:sldChg chg="modSp mod">
        <pc:chgData name="Binoy Thomas" userId="a258ff35-6324-40d4-afda-aa115441a357" providerId="ADAL" clId="{5E19B26E-C1BB-4269-B563-99337D9EFDAC}" dt="2022-02-17T12:50:46.840" v="588" actId="20577"/>
        <pc:sldMkLst>
          <pc:docMk/>
          <pc:sldMk cId="506697334" sldId="905"/>
        </pc:sldMkLst>
        <pc:spChg chg="mod">
          <ac:chgData name="Binoy Thomas" userId="a258ff35-6324-40d4-afda-aa115441a357" providerId="ADAL" clId="{5E19B26E-C1BB-4269-B563-99337D9EFDAC}" dt="2022-02-17T12:50:46.840" v="588" actId="20577"/>
          <ac:spMkLst>
            <pc:docMk/>
            <pc:sldMk cId="506697334" sldId="905"/>
            <ac:spMk id="2" creationId="{00000000-0000-0000-0000-000000000000}"/>
          </ac:spMkLst>
        </pc:spChg>
      </pc:sldChg>
      <pc:sldChg chg="addSp modSp mod delCm modCm">
        <pc:chgData name="Binoy Thomas" userId="a258ff35-6324-40d4-afda-aa115441a357" providerId="ADAL" clId="{5E19B26E-C1BB-4269-B563-99337D9EFDAC}" dt="2022-02-24T08:46:57.063" v="614"/>
        <pc:sldMkLst>
          <pc:docMk/>
          <pc:sldMk cId="1682975158" sldId="1842"/>
        </pc:sldMkLst>
        <pc:spChg chg="mod">
          <ac:chgData name="Binoy Thomas" userId="a258ff35-6324-40d4-afda-aa115441a357" providerId="ADAL" clId="{5E19B26E-C1BB-4269-B563-99337D9EFDAC}" dt="2022-02-17T05:14:50.281" v="353" actId="20577"/>
          <ac:spMkLst>
            <pc:docMk/>
            <pc:sldMk cId="1682975158" sldId="1842"/>
            <ac:spMk id="7" creationId="{2A9C6856-271B-454A-8782-C1228D3206D3}"/>
          </ac:spMkLst>
        </pc:spChg>
        <pc:spChg chg="add mod">
          <ac:chgData name="Binoy Thomas" userId="a258ff35-6324-40d4-afda-aa115441a357" providerId="ADAL" clId="{5E19B26E-C1BB-4269-B563-99337D9EFDAC}" dt="2022-02-09T13:28:12.430" v="31" actId="1038"/>
          <ac:spMkLst>
            <pc:docMk/>
            <pc:sldMk cId="1682975158" sldId="1842"/>
            <ac:spMk id="497" creationId="{E4C26D79-2145-48CF-BD78-1B8C461947C0}"/>
          </ac:spMkLst>
        </pc:spChg>
        <pc:graphicFrameChg chg="mod modGraphic">
          <ac:chgData name="Binoy Thomas" userId="a258ff35-6324-40d4-afda-aa115441a357" providerId="ADAL" clId="{5E19B26E-C1BB-4269-B563-99337D9EFDAC}" dt="2022-02-24T08:46:57.063" v="614"/>
          <ac:graphicFrameMkLst>
            <pc:docMk/>
            <pc:sldMk cId="1682975158" sldId="1842"/>
            <ac:graphicFrameMk id="125" creationId="{114C981B-B311-42EB-9168-9C1D6DED74A9}"/>
          </ac:graphicFrameMkLst>
        </pc:graphicFrameChg>
      </pc:sldChg>
      <pc:sldChg chg="modSp mod">
        <pc:chgData name="Binoy Thomas" userId="a258ff35-6324-40d4-afda-aa115441a357" providerId="ADAL" clId="{5E19B26E-C1BB-4269-B563-99337D9EFDAC}" dt="2022-02-24T08:38:33.791" v="601" actId="255"/>
        <pc:sldMkLst>
          <pc:docMk/>
          <pc:sldMk cId="4245480659" sldId="2546"/>
        </pc:sldMkLst>
        <pc:graphicFrameChg chg="mod modGraphic">
          <ac:chgData name="Binoy Thomas" userId="a258ff35-6324-40d4-afda-aa115441a357" providerId="ADAL" clId="{5E19B26E-C1BB-4269-B563-99337D9EFDAC}" dt="2022-02-24T08:38:33.791" v="601" actId="255"/>
          <ac:graphicFrameMkLst>
            <pc:docMk/>
            <pc:sldMk cId="4245480659" sldId="2546"/>
            <ac:graphicFrameMk id="4" creationId="{961CF42E-C53B-4057-9D44-A7A1EBEBF0E8}"/>
          </ac:graphicFrameMkLst>
        </pc:graphicFrameChg>
      </pc:sldChg>
      <pc:sldChg chg="modSp mod">
        <pc:chgData name="Binoy Thomas" userId="a258ff35-6324-40d4-afda-aa115441a357" providerId="ADAL" clId="{5E19B26E-C1BB-4269-B563-99337D9EFDAC}" dt="2022-02-24T08:43:49.637" v="609" actId="255"/>
        <pc:sldMkLst>
          <pc:docMk/>
          <pc:sldMk cId="882313235" sldId="2547"/>
        </pc:sldMkLst>
        <pc:graphicFrameChg chg="mod modGraphic">
          <ac:chgData name="Binoy Thomas" userId="a258ff35-6324-40d4-afda-aa115441a357" providerId="ADAL" clId="{5E19B26E-C1BB-4269-B563-99337D9EFDAC}" dt="2022-02-24T08:43:49.637" v="609" actId="255"/>
          <ac:graphicFrameMkLst>
            <pc:docMk/>
            <pc:sldMk cId="882313235" sldId="2547"/>
            <ac:graphicFrameMk id="8" creationId="{A7BA19E7-0D10-47B0-A7E6-0EC7CADBA4C7}"/>
          </ac:graphicFrameMkLst>
        </pc:graphicFrameChg>
      </pc:sldChg>
      <pc:sldChg chg="modSp mod delCm">
        <pc:chgData name="Binoy Thomas" userId="a258ff35-6324-40d4-afda-aa115441a357" providerId="ADAL" clId="{5E19B26E-C1BB-4269-B563-99337D9EFDAC}" dt="2022-02-24T08:56:16.621" v="623" actId="255"/>
        <pc:sldMkLst>
          <pc:docMk/>
          <pc:sldMk cId="2099294767" sldId="2548"/>
        </pc:sldMkLst>
        <pc:graphicFrameChg chg="mod modGraphic">
          <ac:chgData name="Binoy Thomas" userId="a258ff35-6324-40d4-afda-aa115441a357" providerId="ADAL" clId="{5E19B26E-C1BB-4269-B563-99337D9EFDAC}" dt="2022-02-24T08:54:59.002" v="620" actId="255"/>
          <ac:graphicFrameMkLst>
            <pc:docMk/>
            <pc:sldMk cId="2099294767" sldId="2548"/>
            <ac:graphicFrameMk id="8" creationId="{387F8C8A-BB6A-4230-8C8E-3E51FD1BB838}"/>
          </ac:graphicFrameMkLst>
        </pc:graphicFrameChg>
        <pc:graphicFrameChg chg="mod modGraphic">
          <ac:chgData name="Binoy Thomas" userId="a258ff35-6324-40d4-afda-aa115441a357" providerId="ADAL" clId="{5E19B26E-C1BB-4269-B563-99337D9EFDAC}" dt="2022-02-24T08:56:16.621" v="623" actId="255"/>
          <ac:graphicFrameMkLst>
            <pc:docMk/>
            <pc:sldMk cId="2099294767" sldId="2548"/>
            <ac:graphicFrameMk id="13" creationId="{3E6DB814-25D6-43F6-AA6F-0AE25FD6EA6A}"/>
          </ac:graphicFrameMkLst>
        </pc:graphicFrameChg>
      </pc:sldChg>
      <pc:sldChg chg="modSp mod">
        <pc:chgData name="Binoy Thomas" userId="a258ff35-6324-40d4-afda-aa115441a357" providerId="ADAL" clId="{5E19B26E-C1BB-4269-B563-99337D9EFDAC}" dt="2022-02-17T05:21:35.712" v="423" actId="20577"/>
        <pc:sldMkLst>
          <pc:docMk/>
          <pc:sldMk cId="2070277215" sldId="2553"/>
        </pc:sldMkLst>
        <pc:spChg chg="mod">
          <ac:chgData name="Binoy Thomas" userId="a258ff35-6324-40d4-afda-aa115441a357" providerId="ADAL" clId="{5E19B26E-C1BB-4269-B563-99337D9EFDAC}" dt="2022-02-17T05:21:35.712" v="423" actId="20577"/>
          <ac:spMkLst>
            <pc:docMk/>
            <pc:sldMk cId="2070277215" sldId="2553"/>
            <ac:spMk id="8" creationId="{6485CFF0-9B01-47BC-AFCA-8ABA9B2AB6D2}"/>
          </ac:spMkLst>
        </pc:spChg>
      </pc:sldChg>
      <pc:sldChg chg="addSp delSp modSp mod delCm">
        <pc:chgData name="Binoy Thomas" userId="a258ff35-6324-40d4-afda-aa115441a357" providerId="ADAL" clId="{5E19B26E-C1BB-4269-B563-99337D9EFDAC}" dt="2022-02-16T13:24:41.782" v="285" actId="20577"/>
        <pc:sldMkLst>
          <pc:docMk/>
          <pc:sldMk cId="1925112074" sldId="2554"/>
        </pc:sldMkLst>
        <pc:spChg chg="mod">
          <ac:chgData name="Binoy Thomas" userId="a258ff35-6324-40d4-afda-aa115441a357" providerId="ADAL" clId="{5E19B26E-C1BB-4269-B563-99337D9EFDAC}" dt="2022-02-11T04:13:37.821" v="191" actId="20577"/>
          <ac:spMkLst>
            <pc:docMk/>
            <pc:sldMk cId="1925112074" sldId="2554"/>
            <ac:spMk id="8" creationId="{59DDBD0D-574B-415E-94DD-7DD1C9BC7E17}"/>
          </ac:spMkLst>
        </pc:spChg>
        <pc:graphicFrameChg chg="mod modGraphic">
          <ac:chgData name="Binoy Thomas" userId="a258ff35-6324-40d4-afda-aa115441a357" providerId="ADAL" clId="{5E19B26E-C1BB-4269-B563-99337D9EFDAC}" dt="2022-02-16T13:24:41.782" v="285" actId="20577"/>
          <ac:graphicFrameMkLst>
            <pc:docMk/>
            <pc:sldMk cId="1925112074" sldId="2554"/>
            <ac:graphicFrameMk id="4" creationId="{CE7B4A14-E679-46E5-98DD-0604C705D921}"/>
          </ac:graphicFrameMkLst>
        </pc:graphicFrameChg>
        <pc:graphicFrameChg chg="add mod">
          <ac:chgData name="Binoy Thomas" userId="a258ff35-6324-40d4-afda-aa115441a357" providerId="ADAL" clId="{5E19B26E-C1BB-4269-B563-99337D9EFDAC}" dt="2022-02-09T13:23:28.321" v="11" actId="115"/>
          <ac:graphicFrameMkLst>
            <pc:docMk/>
            <pc:sldMk cId="1925112074" sldId="2554"/>
            <ac:graphicFrameMk id="9" creationId="{C175B997-B83F-4295-BF8E-6BF1E4237263}"/>
          </ac:graphicFrameMkLst>
        </pc:graphicFrameChg>
        <pc:graphicFrameChg chg="del">
          <ac:chgData name="Binoy Thomas" userId="a258ff35-6324-40d4-afda-aa115441a357" providerId="ADAL" clId="{5E19B26E-C1BB-4269-B563-99337D9EFDAC}" dt="2022-02-09T13:22:28.297" v="0" actId="478"/>
          <ac:graphicFrameMkLst>
            <pc:docMk/>
            <pc:sldMk cId="1925112074" sldId="2554"/>
            <ac:graphicFrameMk id="13" creationId="{C175B997-B83F-4295-BF8E-6BF1E4237263}"/>
          </ac:graphicFrameMkLst>
        </pc:graphicFrameChg>
      </pc:sldChg>
      <pc:sldChg chg="modSp mod">
        <pc:chgData name="Binoy Thomas" userId="a258ff35-6324-40d4-afda-aa115441a357" providerId="ADAL" clId="{5E19B26E-C1BB-4269-B563-99337D9EFDAC}" dt="2022-02-16T14:04:51.025" v="313" actId="20577"/>
        <pc:sldMkLst>
          <pc:docMk/>
          <pc:sldMk cId="2285770486" sldId="2557"/>
        </pc:sldMkLst>
        <pc:spChg chg="mod">
          <ac:chgData name="Binoy Thomas" userId="a258ff35-6324-40d4-afda-aa115441a357" providerId="ADAL" clId="{5E19B26E-C1BB-4269-B563-99337D9EFDAC}" dt="2022-02-16T14:04:51.025" v="313" actId="20577"/>
          <ac:spMkLst>
            <pc:docMk/>
            <pc:sldMk cId="2285770486" sldId="2557"/>
            <ac:spMk id="41" creationId="{20EEAD75-2AA2-694B-99FE-1E283FA00B1D}"/>
          </ac:spMkLst>
        </pc:spChg>
        <pc:graphicFrameChg chg="modGraphic">
          <ac:chgData name="Binoy Thomas" userId="a258ff35-6324-40d4-afda-aa115441a357" providerId="ADAL" clId="{5E19B26E-C1BB-4269-B563-99337D9EFDAC}" dt="2022-02-16T13:21:00.598" v="255" actId="20577"/>
          <ac:graphicFrameMkLst>
            <pc:docMk/>
            <pc:sldMk cId="2285770486" sldId="2557"/>
            <ac:graphicFrameMk id="16" creationId="{546E247D-FCCD-4EDF-97C3-19E445DC5199}"/>
          </ac:graphicFrameMkLst>
        </pc:graphicFrameChg>
      </pc:sldChg>
      <pc:sldChg chg="modSp mod">
        <pc:chgData name="Binoy Thomas" userId="a258ff35-6324-40d4-afda-aa115441a357" providerId="ADAL" clId="{5E19B26E-C1BB-4269-B563-99337D9EFDAC}" dt="2022-02-18T12:29:46.299" v="598"/>
        <pc:sldMkLst>
          <pc:docMk/>
          <pc:sldMk cId="4068645488" sldId="2854"/>
        </pc:sldMkLst>
        <pc:spChg chg="mod">
          <ac:chgData name="Binoy Thomas" userId="a258ff35-6324-40d4-afda-aa115441a357" providerId="ADAL" clId="{5E19B26E-C1BB-4269-B563-99337D9EFDAC}" dt="2022-02-11T04:12:30.246" v="178" actId="1035"/>
          <ac:spMkLst>
            <pc:docMk/>
            <pc:sldMk cId="4068645488" sldId="2854"/>
            <ac:spMk id="19" creationId="{EEE3CCD7-93EF-41E2-902F-DDDBF6A187D2}"/>
          </ac:spMkLst>
        </pc:spChg>
        <pc:picChg chg="mod">
          <ac:chgData name="Binoy Thomas" userId="a258ff35-6324-40d4-afda-aa115441a357" providerId="ADAL" clId="{5E19B26E-C1BB-4269-B563-99337D9EFDAC}" dt="2022-02-18T12:29:46.299" v="598"/>
          <ac:picMkLst>
            <pc:docMk/>
            <pc:sldMk cId="4068645488" sldId="2854"/>
            <ac:picMk id="7" creationId="{E77169BF-68F9-4F6C-B66B-AF2591FBE7B3}"/>
          </ac:picMkLst>
        </pc:picChg>
      </pc:sldChg>
      <pc:sldChg chg="modSp mod">
        <pc:chgData name="Binoy Thomas" userId="a258ff35-6324-40d4-afda-aa115441a357" providerId="ADAL" clId="{5E19B26E-C1BB-4269-B563-99337D9EFDAC}" dt="2022-02-17T05:20:13.871" v="409" actId="20577"/>
        <pc:sldMkLst>
          <pc:docMk/>
          <pc:sldMk cId="1724514678" sldId="2862"/>
        </pc:sldMkLst>
        <pc:spChg chg="mod">
          <ac:chgData name="Binoy Thomas" userId="a258ff35-6324-40d4-afda-aa115441a357" providerId="ADAL" clId="{5E19B26E-C1BB-4269-B563-99337D9EFDAC}" dt="2022-02-17T05:20:13.871" v="409" actId="20577"/>
          <ac:spMkLst>
            <pc:docMk/>
            <pc:sldMk cId="1724514678" sldId="2862"/>
            <ac:spMk id="75" creationId="{4818C968-D7EE-43E3-A913-12BE827E051D}"/>
          </ac:spMkLst>
        </pc:spChg>
      </pc:sldChg>
      <pc:sldChg chg="del">
        <pc:chgData name="Binoy Thomas" userId="a258ff35-6324-40d4-afda-aa115441a357" providerId="ADAL" clId="{5E19B26E-C1BB-4269-B563-99337D9EFDAC}" dt="2022-02-09T13:37:01.435" v="151" actId="47"/>
        <pc:sldMkLst>
          <pc:docMk/>
          <pc:sldMk cId="2073192883" sldId="2869"/>
        </pc:sldMkLst>
      </pc:sldChg>
      <pc:sldChg chg="modSp mod">
        <pc:chgData name="Binoy Thomas" userId="a258ff35-6324-40d4-afda-aa115441a357" providerId="ADAL" clId="{5E19B26E-C1BB-4269-B563-99337D9EFDAC}" dt="2022-02-24T08:39:12.672" v="602"/>
        <pc:sldMkLst>
          <pc:docMk/>
          <pc:sldMk cId="2654148656" sldId="2870"/>
        </pc:sldMkLst>
        <pc:spChg chg="mod">
          <ac:chgData name="Binoy Thomas" userId="a258ff35-6324-40d4-afda-aa115441a357" providerId="ADAL" clId="{5E19B26E-C1BB-4269-B563-99337D9EFDAC}" dt="2022-02-17T05:12:40.815" v="326" actId="20577"/>
          <ac:spMkLst>
            <pc:docMk/>
            <pc:sldMk cId="2654148656" sldId="2870"/>
            <ac:spMk id="2" creationId="{B335A625-FC7B-435E-A0AB-3A85C7F8861E}"/>
          </ac:spMkLst>
        </pc:spChg>
        <pc:spChg chg="mod">
          <ac:chgData name="Binoy Thomas" userId="a258ff35-6324-40d4-afda-aa115441a357" providerId="ADAL" clId="{5E19B26E-C1BB-4269-B563-99337D9EFDAC}" dt="2022-02-17T09:44:47.329" v="579" actId="1037"/>
          <ac:spMkLst>
            <pc:docMk/>
            <pc:sldMk cId="2654148656" sldId="2870"/>
            <ac:spMk id="201" creationId="{565EF5AF-7B53-4560-82EA-5B1473B53C46}"/>
          </ac:spMkLst>
        </pc:spChg>
        <pc:spChg chg="mod">
          <ac:chgData name="Binoy Thomas" userId="a258ff35-6324-40d4-afda-aa115441a357" providerId="ADAL" clId="{5E19B26E-C1BB-4269-B563-99337D9EFDAC}" dt="2022-02-17T09:44:53.343" v="587" actId="1035"/>
          <ac:spMkLst>
            <pc:docMk/>
            <pc:sldMk cId="2654148656" sldId="2870"/>
            <ac:spMk id="363" creationId="{6A23ACE9-EC82-4235-92AF-94325C5D70B7}"/>
          </ac:spMkLst>
        </pc:spChg>
        <pc:graphicFrameChg chg="mod modGraphic">
          <ac:chgData name="Binoy Thomas" userId="a258ff35-6324-40d4-afda-aa115441a357" providerId="ADAL" clId="{5E19B26E-C1BB-4269-B563-99337D9EFDAC}" dt="2022-02-24T08:39:12.672" v="602"/>
          <ac:graphicFrameMkLst>
            <pc:docMk/>
            <pc:sldMk cId="2654148656" sldId="2870"/>
            <ac:graphicFrameMk id="145" creationId="{94D90F45-3E60-4EB3-97AB-8735D04E4634}"/>
          </ac:graphicFrameMkLst>
        </pc:graphicFrameChg>
      </pc:sldChg>
      <pc:sldChg chg="modSp del mod">
        <pc:chgData name="Binoy Thomas" userId="a258ff35-6324-40d4-afda-aa115441a357" providerId="ADAL" clId="{5E19B26E-C1BB-4269-B563-99337D9EFDAC}" dt="2022-02-11T09:19:49.311" v="232" actId="47"/>
        <pc:sldMkLst>
          <pc:docMk/>
          <pc:sldMk cId="2387588725" sldId="2871"/>
        </pc:sldMkLst>
        <pc:graphicFrameChg chg="modGraphic">
          <ac:chgData name="Binoy Thomas" userId="a258ff35-6324-40d4-afda-aa115441a357" providerId="ADAL" clId="{5E19B26E-C1BB-4269-B563-99337D9EFDAC}" dt="2022-02-11T04:11:38.553" v="158" actId="122"/>
          <ac:graphicFrameMkLst>
            <pc:docMk/>
            <pc:sldMk cId="2387588725" sldId="2871"/>
            <ac:graphicFrameMk id="47" creationId="{358B994B-1232-46F9-AD23-1B4054D18C3E}"/>
          </ac:graphicFrameMkLst>
        </pc:graphicFrameChg>
        <pc:graphicFrameChg chg="modGraphic">
          <ac:chgData name="Binoy Thomas" userId="a258ff35-6324-40d4-afda-aa115441a357" providerId="ADAL" clId="{5E19B26E-C1BB-4269-B563-99337D9EFDAC}" dt="2022-02-11T04:11:41.549" v="159" actId="122"/>
          <ac:graphicFrameMkLst>
            <pc:docMk/>
            <pc:sldMk cId="2387588725" sldId="2871"/>
            <ac:graphicFrameMk id="554" creationId="{FDFE4CD4-1B4F-4FD8-A509-382872C98FC2}"/>
          </ac:graphicFrameMkLst>
        </pc:graphicFrameChg>
      </pc:sldChg>
      <pc:sldChg chg="modSp">
        <pc:chgData name="Binoy Thomas" userId="a258ff35-6324-40d4-afda-aa115441a357" providerId="ADAL" clId="{5E19B26E-C1BB-4269-B563-99337D9EFDAC}" dt="2022-02-24T07:56:42.360" v="599"/>
        <pc:sldMkLst>
          <pc:docMk/>
          <pc:sldMk cId="1712062076" sldId="2872"/>
        </pc:sldMkLst>
        <pc:graphicFrameChg chg="mod">
          <ac:chgData name="Binoy Thomas" userId="a258ff35-6324-40d4-afda-aa115441a357" providerId="ADAL" clId="{5E19B26E-C1BB-4269-B563-99337D9EFDAC}" dt="2022-02-24T07:56:42.360" v="599"/>
          <ac:graphicFrameMkLst>
            <pc:docMk/>
            <pc:sldMk cId="1712062076" sldId="2872"/>
            <ac:graphicFrameMk id="294" creationId="{B869125B-1B95-4305-9AD2-BE0CF4DEB221}"/>
          </ac:graphicFrameMkLst>
        </pc:graphicFrameChg>
      </pc:sldChg>
      <pc:sldChg chg="modSp mod delCm modCm">
        <pc:chgData name="Binoy Thomas" userId="a258ff35-6324-40d4-afda-aa115441a357" providerId="ADAL" clId="{5E19B26E-C1BB-4269-B563-99337D9EFDAC}" dt="2022-02-24T08:52:07.612" v="616" actId="255"/>
        <pc:sldMkLst>
          <pc:docMk/>
          <pc:sldMk cId="1793998485" sldId="2873"/>
        </pc:sldMkLst>
        <pc:graphicFrameChg chg="mod modGraphic">
          <ac:chgData name="Binoy Thomas" userId="a258ff35-6324-40d4-afda-aa115441a357" providerId="ADAL" clId="{5E19B26E-C1BB-4269-B563-99337D9EFDAC}" dt="2022-02-24T08:52:07.612" v="616" actId="255"/>
          <ac:graphicFrameMkLst>
            <pc:docMk/>
            <pc:sldMk cId="1793998485" sldId="2873"/>
            <ac:graphicFrameMk id="8" creationId="{A814BBE1-EA48-4EB2-85CF-9D625532FF21}"/>
          </ac:graphicFrameMkLst>
        </pc:graphicFrameChg>
      </pc:sldChg>
      <pc:sldChg chg="modSp add mod">
        <pc:chgData name="Binoy Thomas" userId="a258ff35-6324-40d4-afda-aa115441a357" providerId="ADAL" clId="{5E19B26E-C1BB-4269-B563-99337D9EFDAC}" dt="2022-02-24T08:56:04.201" v="621"/>
        <pc:sldMkLst>
          <pc:docMk/>
          <pc:sldMk cId="3367074037" sldId="2874"/>
        </pc:sldMkLst>
        <pc:spChg chg="mod">
          <ac:chgData name="Binoy Thomas" userId="a258ff35-6324-40d4-afda-aa115441a357" providerId="ADAL" clId="{5E19B26E-C1BB-4269-B563-99337D9EFDAC}" dt="2022-02-17T05:16:02.440" v="367" actId="20577"/>
          <ac:spMkLst>
            <pc:docMk/>
            <pc:sldMk cId="3367074037" sldId="2874"/>
            <ac:spMk id="2" creationId="{A9EE9A79-DE21-4113-9BFE-2CA874A6C244}"/>
          </ac:spMkLst>
        </pc:spChg>
        <pc:spChg chg="mod">
          <ac:chgData name="Binoy Thomas" userId="a258ff35-6324-40d4-afda-aa115441a357" providerId="ADAL" clId="{5E19B26E-C1BB-4269-B563-99337D9EFDAC}" dt="2022-02-17T05:16:24.998" v="373" actId="20577"/>
          <ac:spMkLst>
            <pc:docMk/>
            <pc:sldMk cId="3367074037" sldId="2874"/>
            <ac:spMk id="355" creationId="{206D9990-3AB2-4FFD-B998-9E3B053B8F11}"/>
          </ac:spMkLst>
        </pc:spChg>
        <pc:graphicFrameChg chg="mod">
          <ac:chgData name="Binoy Thomas" userId="a258ff35-6324-40d4-afda-aa115441a357" providerId="ADAL" clId="{5E19B26E-C1BB-4269-B563-99337D9EFDAC}" dt="2022-02-24T08:52:25.921" v="617"/>
          <ac:graphicFrameMkLst>
            <pc:docMk/>
            <pc:sldMk cId="3367074037" sldId="2874"/>
            <ac:graphicFrameMk id="47" creationId="{358B994B-1232-46F9-AD23-1B4054D18C3E}"/>
          </ac:graphicFrameMkLst>
        </pc:graphicFrameChg>
        <pc:graphicFrameChg chg="mod">
          <ac:chgData name="Binoy Thomas" userId="a258ff35-6324-40d4-afda-aa115441a357" providerId="ADAL" clId="{5E19B26E-C1BB-4269-B563-99337D9EFDAC}" dt="2022-02-24T08:56:04.201" v="621"/>
          <ac:graphicFrameMkLst>
            <pc:docMk/>
            <pc:sldMk cId="3367074037" sldId="2874"/>
            <ac:graphicFrameMk id="554" creationId="{FDFE4CD4-1B4F-4FD8-A509-382872C98FC2}"/>
          </ac:graphicFrameMkLst>
        </pc:graphicFrameChg>
      </pc:sldChg>
    </pc:docChg>
  </pc:docChgLst>
  <pc:docChgLst>
    <pc:chgData name="Prasad Tawade" userId="59d4b944-fdd9-42b4-8a8d-4b5ac3c618b7" providerId="ADAL" clId="{0C7441DF-1BF6-46C1-BBE8-2030B051C7B2}"/>
    <pc:docChg chg="undo custSel addSld delSld modSld">
      <pc:chgData name="Prasad Tawade" userId="59d4b944-fdd9-42b4-8a8d-4b5ac3c618b7" providerId="ADAL" clId="{0C7441DF-1BF6-46C1-BBE8-2030B051C7B2}" dt="2022-05-17T06:47:26.782" v="39"/>
      <pc:docMkLst>
        <pc:docMk/>
      </pc:docMkLst>
      <pc:sldChg chg="modSp add del">
        <pc:chgData name="Prasad Tawade" userId="59d4b944-fdd9-42b4-8a8d-4b5ac3c618b7" providerId="ADAL" clId="{0C7441DF-1BF6-46C1-BBE8-2030B051C7B2}" dt="2022-05-17T06:46:51.099" v="38"/>
        <pc:sldMkLst>
          <pc:docMk/>
          <pc:sldMk cId="1682975158" sldId="1842"/>
        </pc:sldMkLst>
        <pc:graphicFrameChg chg="mod">
          <ac:chgData name="Prasad Tawade" userId="59d4b944-fdd9-42b4-8a8d-4b5ac3c618b7" providerId="ADAL" clId="{0C7441DF-1BF6-46C1-BBE8-2030B051C7B2}" dt="2022-05-17T06:46:51.099" v="38"/>
          <ac:graphicFrameMkLst>
            <pc:docMk/>
            <pc:sldMk cId="1682975158" sldId="1842"/>
            <ac:graphicFrameMk id="125" creationId="{114C981B-B311-42EB-9168-9C1D6DED74A9}"/>
          </ac:graphicFrameMkLst>
        </pc:graphicFrameChg>
      </pc:sldChg>
      <pc:sldChg chg="modSp mod">
        <pc:chgData name="Prasad Tawade" userId="59d4b944-fdd9-42b4-8a8d-4b5ac3c618b7" providerId="ADAL" clId="{0C7441DF-1BF6-46C1-BBE8-2030B051C7B2}" dt="2022-05-09T11:02:27.238" v="34" actId="20577"/>
        <pc:sldMkLst>
          <pc:docMk/>
          <pc:sldMk cId="2654148656" sldId="2870"/>
        </pc:sldMkLst>
        <pc:spChg chg="mod">
          <ac:chgData name="Prasad Tawade" userId="59d4b944-fdd9-42b4-8a8d-4b5ac3c618b7" providerId="ADAL" clId="{0C7441DF-1BF6-46C1-BBE8-2030B051C7B2}" dt="2022-05-09T11:02:27.238" v="34" actId="20577"/>
          <ac:spMkLst>
            <pc:docMk/>
            <pc:sldMk cId="2654148656" sldId="2870"/>
            <ac:spMk id="363" creationId="{6A23ACE9-EC82-4235-92AF-94325C5D70B7}"/>
          </ac:spMkLst>
        </pc:spChg>
      </pc:sldChg>
      <pc:sldChg chg="modSp add del">
        <pc:chgData name="Prasad Tawade" userId="59d4b944-fdd9-42b4-8a8d-4b5ac3c618b7" providerId="ADAL" clId="{0C7441DF-1BF6-46C1-BBE8-2030B051C7B2}" dt="2022-05-17T06:47:26.782" v="39"/>
        <pc:sldMkLst>
          <pc:docMk/>
          <pc:sldMk cId="1793998485" sldId="2873"/>
        </pc:sldMkLst>
        <pc:graphicFrameChg chg="mod">
          <ac:chgData name="Prasad Tawade" userId="59d4b944-fdd9-42b4-8a8d-4b5ac3c618b7" providerId="ADAL" clId="{0C7441DF-1BF6-46C1-BBE8-2030B051C7B2}" dt="2022-05-17T06:47:26.782" v="39"/>
          <ac:graphicFrameMkLst>
            <pc:docMk/>
            <pc:sldMk cId="1793998485" sldId="2873"/>
            <ac:graphicFrameMk id="8" creationId="{A814BBE1-EA48-4EB2-85CF-9D625532FF21}"/>
          </ac:graphicFrameMkLst>
        </pc:graphicFrameChg>
      </pc:sldChg>
    </pc:docChg>
  </pc:docChgLst>
  <pc:docChgLst>
    <pc:chgData name="Prasad Tawade" userId="59d4b944-fdd9-42b4-8a8d-4b5ac3c618b7" providerId="ADAL" clId="{16F505A2-CE5B-46CC-ADD7-433263A6FFCA}"/>
    <pc:docChg chg="modSld">
      <pc:chgData name="Prasad Tawade" userId="59d4b944-fdd9-42b4-8a8d-4b5ac3c618b7" providerId="ADAL" clId="{16F505A2-CE5B-46CC-ADD7-433263A6FFCA}" dt="2022-02-23T09:16:50.775" v="0"/>
      <pc:docMkLst>
        <pc:docMk/>
      </pc:docMkLst>
      <pc:sldChg chg="addSp modSp">
        <pc:chgData name="Prasad Tawade" userId="59d4b944-fdd9-42b4-8a8d-4b5ac3c618b7" providerId="ADAL" clId="{16F505A2-CE5B-46CC-ADD7-433263A6FFCA}" dt="2022-02-23T09:16:50.775" v="0"/>
        <pc:sldMkLst>
          <pc:docMk/>
          <pc:sldMk cId="1925112074" sldId="2554"/>
        </pc:sldMkLst>
        <pc:spChg chg="add mod">
          <ac:chgData name="Prasad Tawade" userId="59d4b944-fdd9-42b4-8a8d-4b5ac3c618b7" providerId="ADAL" clId="{16F505A2-CE5B-46CC-ADD7-433263A6FFCA}" dt="2022-02-23T09:16:50.775" v="0"/>
          <ac:spMkLst>
            <pc:docMk/>
            <pc:sldMk cId="1925112074" sldId="2554"/>
            <ac:spMk id="10" creationId="{68752A1F-061C-495D-8A2B-B1F77641855E}"/>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littelfuse.sharepoint.com/sites/marketingstrategy/Shared%20Documents/_Temp%20Working%20Folder/_SFDs%20NEW%20working%20area/EV%20Charging%20Level%202/Graph.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r>
              <a:rPr lang="en-IN" sz="1050" b="1" u="sng" dirty="0"/>
              <a:t>Production of </a:t>
            </a:r>
            <a:r>
              <a:rPr lang="en-IN" sz="1050" b="1" i="0" u="sng" strike="noStrike" baseline="0" dirty="0">
                <a:effectLst/>
              </a:rPr>
              <a:t>BEV and PHEV in 1,000 Vehicles</a:t>
            </a:r>
            <a:r>
              <a:rPr lang="en-IN" sz="1050" b="1" u="sng" dirty="0"/>
              <a:t> </a:t>
            </a:r>
          </a:p>
        </c:rich>
      </c:tx>
      <c:overlay val="0"/>
      <c:spPr>
        <a:noFill/>
        <a:ln>
          <a:noFill/>
        </a:ln>
        <a:effectLst/>
      </c:spPr>
      <c:txPr>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1"/>
          <c:order val="0"/>
          <c:tx>
            <c:strRef>
              <c:f>Sheet1!$A$9</c:f>
              <c:strCache>
                <c:ptCount val="1"/>
                <c:pt idx="0">
                  <c:v>BEV</c:v>
                </c:pt>
              </c:strCache>
            </c:strRef>
          </c:tx>
          <c:spPr>
            <a:solidFill>
              <a:srgbClr val="007E3A"/>
            </a:solidFill>
            <a:ln>
              <a:noFill/>
            </a:ln>
            <a:effectLst/>
          </c:spPr>
          <c:invertIfNegative val="0"/>
          <c:cat>
            <c:numRef>
              <c:f>Sheet1!$B$8:$I$8</c:f>
              <c:numCache>
                <c:formatCode>General</c:formatCode>
                <c:ptCount val="8"/>
                <c:pt idx="0">
                  <c:v>2021</c:v>
                </c:pt>
                <c:pt idx="1">
                  <c:v>2022</c:v>
                </c:pt>
                <c:pt idx="2">
                  <c:v>2023</c:v>
                </c:pt>
                <c:pt idx="3">
                  <c:v>2024</c:v>
                </c:pt>
                <c:pt idx="4">
                  <c:v>2025</c:v>
                </c:pt>
                <c:pt idx="5">
                  <c:v>2026</c:v>
                </c:pt>
                <c:pt idx="6">
                  <c:v>2027</c:v>
                </c:pt>
                <c:pt idx="7">
                  <c:v>2028</c:v>
                </c:pt>
              </c:numCache>
            </c:numRef>
          </c:cat>
          <c:val>
            <c:numRef>
              <c:f>Sheet1!$B$9:$I$9</c:f>
              <c:numCache>
                <c:formatCode>General</c:formatCode>
                <c:ptCount val="8"/>
                <c:pt idx="0">
                  <c:v>3842</c:v>
                </c:pt>
                <c:pt idx="1">
                  <c:v>5719</c:v>
                </c:pt>
                <c:pt idx="2" formatCode="0">
                  <c:v>8673.7880000000005</c:v>
                </c:pt>
                <c:pt idx="3" formatCode="0">
                  <c:v>12597.800000000001</c:v>
                </c:pt>
                <c:pt idx="4" formatCode="0">
                  <c:v>16288.411</c:v>
                </c:pt>
                <c:pt idx="5" formatCode="0">
                  <c:v>19821.489000000001</c:v>
                </c:pt>
                <c:pt idx="6" formatCode="0">
                  <c:v>23234.259000000002</c:v>
                </c:pt>
                <c:pt idx="7" formatCode="0">
                  <c:v>27049.819</c:v>
                </c:pt>
              </c:numCache>
            </c:numRef>
          </c:val>
          <c:extLst>
            <c:ext xmlns:c16="http://schemas.microsoft.com/office/drawing/2014/chart" uri="{C3380CC4-5D6E-409C-BE32-E72D297353CC}">
              <c16:uniqueId val="{00000000-FB01-4719-BA2B-BB5F34380EDB}"/>
            </c:ext>
          </c:extLst>
        </c:ser>
        <c:ser>
          <c:idx val="2"/>
          <c:order val="1"/>
          <c:tx>
            <c:strRef>
              <c:f>Sheet1!$A$10</c:f>
              <c:strCache>
                <c:ptCount val="1"/>
                <c:pt idx="0">
                  <c:v>PHEV</c:v>
                </c:pt>
              </c:strCache>
            </c:strRef>
          </c:tx>
          <c:spPr>
            <a:solidFill>
              <a:schemeClr val="accent3"/>
            </a:solidFill>
            <a:ln>
              <a:noFill/>
            </a:ln>
            <a:effectLst/>
          </c:spPr>
          <c:invertIfNegative val="0"/>
          <c:cat>
            <c:numRef>
              <c:f>Sheet1!$B$8:$I$8</c:f>
              <c:numCache>
                <c:formatCode>General</c:formatCode>
                <c:ptCount val="8"/>
                <c:pt idx="0">
                  <c:v>2021</c:v>
                </c:pt>
                <c:pt idx="1">
                  <c:v>2022</c:v>
                </c:pt>
                <c:pt idx="2">
                  <c:v>2023</c:v>
                </c:pt>
                <c:pt idx="3">
                  <c:v>2024</c:v>
                </c:pt>
                <c:pt idx="4">
                  <c:v>2025</c:v>
                </c:pt>
                <c:pt idx="5">
                  <c:v>2026</c:v>
                </c:pt>
                <c:pt idx="6">
                  <c:v>2027</c:v>
                </c:pt>
                <c:pt idx="7">
                  <c:v>2028</c:v>
                </c:pt>
              </c:numCache>
            </c:numRef>
          </c:cat>
          <c:val>
            <c:numRef>
              <c:f>Sheet1!$B$10:$I$10</c:f>
              <c:numCache>
                <c:formatCode>General</c:formatCode>
                <c:ptCount val="8"/>
                <c:pt idx="0">
                  <c:v>1684</c:v>
                </c:pt>
                <c:pt idx="1">
                  <c:v>2461</c:v>
                </c:pt>
                <c:pt idx="2" formatCode="0">
                  <c:v>3169.9119999999998</c:v>
                </c:pt>
                <c:pt idx="3" formatCode="0">
                  <c:v>4039.6990000000001</c:v>
                </c:pt>
                <c:pt idx="4" formatCode="0">
                  <c:v>4598.8990000000003</c:v>
                </c:pt>
                <c:pt idx="5" formatCode="0">
                  <c:v>4800.7249999999995</c:v>
                </c:pt>
                <c:pt idx="6" formatCode="0">
                  <c:v>4962.8620000000001</c:v>
                </c:pt>
                <c:pt idx="7" formatCode="0">
                  <c:v>5367.7689999999993</c:v>
                </c:pt>
              </c:numCache>
            </c:numRef>
          </c:val>
          <c:extLst>
            <c:ext xmlns:c16="http://schemas.microsoft.com/office/drawing/2014/chart" uri="{C3380CC4-5D6E-409C-BE32-E72D297353CC}">
              <c16:uniqueId val="{00000001-FB01-4719-BA2B-BB5F34380EDB}"/>
            </c:ext>
          </c:extLst>
        </c:ser>
        <c:dLbls>
          <c:showLegendKey val="0"/>
          <c:showVal val="0"/>
          <c:showCatName val="0"/>
          <c:showSerName val="0"/>
          <c:showPercent val="0"/>
          <c:showBubbleSize val="0"/>
        </c:dLbls>
        <c:gapWidth val="150"/>
        <c:overlap val="100"/>
        <c:axId val="2018510223"/>
        <c:axId val="2018511055"/>
      </c:barChart>
      <c:catAx>
        <c:axId val="20185102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18511055"/>
        <c:crosses val="autoZero"/>
        <c:auto val="1"/>
        <c:lblAlgn val="ctr"/>
        <c:lblOffset val="100"/>
        <c:noMultiLvlLbl val="0"/>
      </c:catAx>
      <c:valAx>
        <c:axId val="201851105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b="1"/>
                  <a:t># of Vehicles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185102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64055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8374063" y="0"/>
            <a:ext cx="6405562" cy="469900"/>
          </a:xfrm>
          <a:prstGeom prst="rect">
            <a:avLst/>
          </a:prstGeom>
        </p:spPr>
        <p:txBody>
          <a:bodyPr vert="horz" lIns="91440" tIns="45720" rIns="91440" bIns="45720" rtlCol="0"/>
          <a:lstStyle>
            <a:lvl1pPr algn="r">
              <a:defRPr sz="1200"/>
            </a:lvl1pPr>
          </a:lstStyle>
          <a:p>
            <a:fld id="{1830B532-BAB8-DF41-9472-E0822CB2813C}" type="datetimeFigureOut">
              <a:rPr lang="en-US" smtClean="0"/>
              <a:t>5/17/2022</a:t>
            </a:fld>
            <a:endParaRPr lang="en-US"/>
          </a:p>
        </p:txBody>
      </p:sp>
      <p:sp>
        <p:nvSpPr>
          <p:cNvPr id="4" name="Slide Image Placeholder 3"/>
          <p:cNvSpPr>
            <a:spLocks noGrp="1" noRot="1" noChangeAspect="1"/>
          </p:cNvSpPr>
          <p:nvPr>
            <p:ph type="sldImg" idx="2"/>
          </p:nvPr>
        </p:nvSpPr>
        <p:spPr>
          <a:xfrm>
            <a:off x="4578350" y="1171575"/>
            <a:ext cx="5626100" cy="31638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477963" y="4510088"/>
            <a:ext cx="11826875" cy="36909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700"/>
            <a:ext cx="64055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8374063" y="8902700"/>
            <a:ext cx="6405562" cy="469900"/>
          </a:xfrm>
          <a:prstGeom prst="rect">
            <a:avLst/>
          </a:prstGeom>
        </p:spPr>
        <p:txBody>
          <a:bodyPr vert="horz" lIns="91440" tIns="45720" rIns="91440" bIns="45720" rtlCol="0" anchor="b"/>
          <a:lstStyle>
            <a:lvl1pPr algn="r">
              <a:defRPr sz="1200"/>
            </a:lvl1pPr>
          </a:lstStyle>
          <a:p>
            <a:fld id="{F2534E0A-52D0-A64A-A537-8046F185D009}" type="slidenum">
              <a:rPr lang="en-US" smtClean="0"/>
              <a:t>‹#›</a:t>
            </a:fld>
            <a:endParaRPr lang="en-US"/>
          </a:p>
        </p:txBody>
      </p:sp>
    </p:spTree>
    <p:extLst>
      <p:ext uri="{BB962C8B-B14F-4D97-AF65-F5344CB8AC3E}">
        <p14:creationId xmlns:p14="http://schemas.microsoft.com/office/powerpoint/2010/main" val="1854154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2534E0A-52D0-A64A-A537-8046F185D009}" type="slidenum">
              <a:rPr lang="en-US" smtClean="0"/>
              <a:t>1</a:t>
            </a:fld>
            <a:endParaRPr lang="en-US"/>
          </a:p>
        </p:txBody>
      </p:sp>
    </p:spTree>
    <p:extLst>
      <p:ext uri="{BB962C8B-B14F-4D97-AF65-F5344CB8AC3E}">
        <p14:creationId xmlns:p14="http://schemas.microsoft.com/office/powerpoint/2010/main" val="2812989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534E0A-52D0-A64A-A537-8046F185D009}" type="slidenum">
              <a:rPr lang="en-US" smtClean="0"/>
              <a:t>2</a:t>
            </a:fld>
            <a:endParaRPr lang="en-US"/>
          </a:p>
        </p:txBody>
      </p:sp>
    </p:spTree>
    <p:extLst>
      <p:ext uri="{BB962C8B-B14F-4D97-AF65-F5344CB8AC3E}">
        <p14:creationId xmlns:p14="http://schemas.microsoft.com/office/powerpoint/2010/main" val="856169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534E0A-52D0-A64A-A537-8046F185D009}" type="slidenum">
              <a:rPr lang="en-US" smtClean="0"/>
              <a:t>6</a:t>
            </a:fld>
            <a:endParaRPr lang="en-US"/>
          </a:p>
        </p:txBody>
      </p:sp>
    </p:spTree>
    <p:extLst>
      <p:ext uri="{BB962C8B-B14F-4D97-AF65-F5344CB8AC3E}">
        <p14:creationId xmlns:p14="http://schemas.microsoft.com/office/powerpoint/2010/main" val="4007886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534E0A-52D0-A64A-A537-8046F185D009}" type="slidenum">
              <a:rPr lang="en-US" smtClean="0"/>
              <a:t>9</a:t>
            </a:fld>
            <a:endParaRPr lang="en-US"/>
          </a:p>
        </p:txBody>
      </p:sp>
    </p:spTree>
    <p:extLst>
      <p:ext uri="{BB962C8B-B14F-4D97-AF65-F5344CB8AC3E}">
        <p14:creationId xmlns:p14="http://schemas.microsoft.com/office/powerpoint/2010/main" val="568206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2534E0A-52D0-A64A-A537-8046F185D009}" type="slidenum">
              <a:rPr lang="en-US" smtClean="0"/>
              <a:t>10</a:t>
            </a:fld>
            <a:endParaRPr lang="en-US"/>
          </a:p>
        </p:txBody>
      </p:sp>
    </p:spTree>
    <p:extLst>
      <p:ext uri="{BB962C8B-B14F-4D97-AF65-F5344CB8AC3E}">
        <p14:creationId xmlns:p14="http://schemas.microsoft.com/office/powerpoint/2010/main" val="144508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534E0A-52D0-A64A-A537-8046F185D009}" type="slidenum">
              <a:rPr lang="en-US" smtClean="0"/>
              <a:t>11</a:t>
            </a:fld>
            <a:endParaRPr lang="en-US"/>
          </a:p>
        </p:txBody>
      </p:sp>
    </p:spTree>
    <p:extLst>
      <p:ext uri="{BB962C8B-B14F-4D97-AF65-F5344CB8AC3E}">
        <p14:creationId xmlns:p14="http://schemas.microsoft.com/office/powerpoint/2010/main" val="568206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2534E0A-52D0-A64A-A537-8046F185D009}" type="slidenum">
              <a:rPr kumimoji="0" lang="en-US" sz="1200" b="0" i="0" u="none" strike="noStrike" kern="1200" cap="none" spc="0" normalizeH="0" baseline="0" noProof="0" smtClean="0">
                <a:ln>
                  <a:noFill/>
                </a:ln>
                <a:solidFill>
                  <a:prstClr val="black"/>
                </a:solidFill>
                <a:effectLst/>
                <a:uLnTx/>
                <a:uFillTx/>
                <a:latin typeface="Arial" pitchFamily="34"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rial" pitchFamily="34" charset="0"/>
              <a:ea typeface="ＭＳ Ｐゴシック" charset="-128"/>
              <a:cs typeface="+mn-cs"/>
            </a:endParaRPr>
          </a:p>
        </p:txBody>
      </p:sp>
    </p:spTree>
    <p:extLst>
      <p:ext uri="{BB962C8B-B14F-4D97-AF65-F5344CB8AC3E}">
        <p14:creationId xmlns:p14="http://schemas.microsoft.com/office/powerpoint/2010/main" val="28838496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ver Slide">
    <p:spTree>
      <p:nvGrpSpPr>
        <p:cNvPr id="1" name=""/>
        <p:cNvGrpSpPr/>
        <p:nvPr/>
      </p:nvGrpSpPr>
      <p:grpSpPr>
        <a:xfrm>
          <a:off x="0" y="0"/>
          <a:ext cx="0" cy="0"/>
          <a:chOff x="0" y="0"/>
          <a:chExt cx="0" cy="0"/>
        </a:xfrm>
      </p:grpSpPr>
      <p:sp>
        <p:nvSpPr>
          <p:cNvPr id="2" name="Rectangle 1"/>
          <p:cNvSpPr/>
          <p:nvPr/>
        </p:nvSpPr>
        <p:spPr>
          <a:xfrm>
            <a:off x="5168348" y="0"/>
            <a:ext cx="3975652" cy="5143500"/>
          </a:xfrm>
          <a:prstGeom prst="rect">
            <a:avLst/>
          </a:prstGeom>
          <a:solidFill>
            <a:srgbClr val="007E3A"/>
          </a:solidFill>
          <a:ln>
            <a:noFill/>
          </a:ln>
          <a:effectLst>
            <a:outerShdw blurRad="215900" dist="76200" dir="108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4"/>
          <p:cNvSpPr txBox="1">
            <a:spLocks noChangeArrowheads="1"/>
          </p:cNvSpPr>
          <p:nvPr/>
        </p:nvSpPr>
        <p:spPr bwMode="auto">
          <a:xfrm>
            <a:off x="1560520"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7" name="TextBox 6"/>
          <p:cNvSpPr txBox="1"/>
          <p:nvPr/>
        </p:nvSpPr>
        <p:spPr>
          <a:xfrm>
            <a:off x="8488364" y="4792267"/>
            <a:ext cx="325730" cy="230832"/>
          </a:xfrm>
          <a:prstGeom prst="rect">
            <a:avLst/>
          </a:prstGeom>
          <a:noFill/>
        </p:spPr>
        <p:txBody>
          <a:bodyPr wrap="none">
            <a:spAutoFit/>
          </a:bodyPr>
          <a:lstStyle/>
          <a:p>
            <a:fld id="{5FE0A9E2-9A2D-4929-8462-D6DDEDD4AEA7}"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5" name="Title Placeholder 1"/>
          <p:cNvSpPr>
            <a:spLocks noGrp="1"/>
          </p:cNvSpPr>
          <p:nvPr>
            <p:ph type="title"/>
          </p:nvPr>
        </p:nvSpPr>
        <p:spPr>
          <a:xfrm>
            <a:off x="5461820" y="185530"/>
            <a:ext cx="3456891" cy="1838714"/>
          </a:xfrm>
          <a:prstGeom prst="rect">
            <a:avLst/>
          </a:prstGeom>
        </p:spPr>
        <p:txBody>
          <a:bodyPr rtlCol="0" anchor="b" anchorCtr="0">
            <a:noAutofit/>
          </a:bodyPr>
          <a:lstStyle>
            <a:lvl1pPr>
              <a:defRPr b="0">
                <a:solidFill>
                  <a:schemeClr val="bg1"/>
                </a:solidFill>
              </a:defRPr>
            </a:lvl1pPr>
          </a:lstStyle>
          <a:p>
            <a:r>
              <a:rPr lang="en-US"/>
              <a:t>Click to edit Master title style</a:t>
            </a:r>
          </a:p>
        </p:txBody>
      </p:sp>
      <p:cxnSp>
        <p:nvCxnSpPr>
          <p:cNvPr id="14" name="Straight Connector 13"/>
          <p:cNvCxnSpPr/>
          <p:nvPr/>
        </p:nvCxnSpPr>
        <p:spPr>
          <a:xfrm>
            <a:off x="5546035" y="2057400"/>
            <a:ext cx="3180770" cy="0"/>
          </a:xfrm>
          <a:prstGeom prst="line">
            <a:avLst/>
          </a:prstGeom>
          <a:ln>
            <a:solidFill>
              <a:srgbClr val="F2F5EE"/>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59460" y="3892309"/>
            <a:ext cx="1788744" cy="577498"/>
          </a:xfrm>
          <a:prstGeom prst="rect">
            <a:avLst/>
          </a:prstGeom>
        </p:spPr>
      </p:pic>
      <p:sp>
        <p:nvSpPr>
          <p:cNvPr id="9" name="Text Placeholder 3"/>
          <p:cNvSpPr>
            <a:spLocks noGrp="1"/>
          </p:cNvSpPr>
          <p:nvPr>
            <p:ph type="body" sz="quarter" idx="10" hasCustomPrompt="1"/>
          </p:nvPr>
        </p:nvSpPr>
        <p:spPr>
          <a:xfrm>
            <a:off x="5457019" y="2128838"/>
            <a:ext cx="3462130" cy="969264"/>
          </a:xfrm>
        </p:spPr>
        <p:txBody>
          <a:bodyPr>
            <a:noAutofit/>
          </a:bodyPr>
          <a:lstStyle>
            <a:lvl1pPr marL="0" marR="0" indent="0" algn="l" defTabSz="914400" rtl="0" eaLnBrk="1" fontAlgn="base" latinLnBrk="0" hangingPunct="1">
              <a:lnSpc>
                <a:spcPct val="100000"/>
              </a:lnSpc>
              <a:spcBef>
                <a:spcPct val="0"/>
              </a:spcBef>
              <a:spcAft>
                <a:spcPct val="0"/>
              </a:spcAft>
              <a:buClrTx/>
              <a:buSzTx/>
              <a:buFontTx/>
              <a:buNone/>
              <a:tabLst/>
              <a:defRPr sz="1400" b="0" cap="none" spc="0" baseline="0">
                <a:ln w="0"/>
                <a:solidFill>
                  <a:schemeClr val="bg1"/>
                </a:solidFill>
                <a:effectLst/>
                <a:latin typeface="+mn-lt"/>
              </a:defRPr>
            </a:lvl1pPr>
            <a:lvl2pPr marL="457200" indent="0">
              <a:buNone/>
              <a:defRPr sz="1700"/>
            </a:lvl2pPr>
            <a:lvl3pPr marL="914400" indent="0">
              <a:buNone/>
              <a:defRPr sz="1600"/>
            </a:lvl3pPr>
            <a:lvl4pPr marL="1371600" indent="0">
              <a:buNone/>
              <a:defRPr sz="1600"/>
            </a:lvl4pPr>
            <a:lvl5pPr marL="1828800" indent="0">
              <a:buNone/>
              <a:defRPr sz="1600"/>
            </a:lvl5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400"/>
              <a:t>Optional Subhead Here 14pt, 1 line max</a:t>
            </a:r>
            <a:br>
              <a:rPr lang="en-US" sz="1400"/>
            </a:br>
            <a:r>
              <a:rPr lang="en-US" sz="1400"/>
              <a:t>Insert Date Here Month Day 2021</a:t>
            </a:r>
          </a:p>
          <a:p>
            <a:pPr lvl="0"/>
            <a:endParaRPr lang="en-US"/>
          </a:p>
        </p:txBody>
      </p:sp>
      <p:sp>
        <p:nvSpPr>
          <p:cNvPr id="11" name="TextBox 4"/>
          <p:cNvSpPr txBox="1">
            <a:spLocks noChangeArrowheads="1"/>
          </p:cNvSpPr>
          <p:nvPr/>
        </p:nvSpPr>
        <p:spPr bwMode="auto">
          <a:xfrm>
            <a:off x="1560520"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13" name="TextBox 12"/>
          <p:cNvSpPr txBox="1"/>
          <p:nvPr/>
        </p:nvSpPr>
        <p:spPr>
          <a:xfrm>
            <a:off x="8488364" y="4792267"/>
            <a:ext cx="325730" cy="230832"/>
          </a:xfrm>
          <a:prstGeom prst="rect">
            <a:avLst/>
          </a:prstGeom>
          <a:noFill/>
        </p:spPr>
        <p:txBody>
          <a:bodyPr wrap="none">
            <a:spAutoFit/>
          </a:bodyPr>
          <a:lstStyle/>
          <a:p>
            <a:fld id="{5FE0A9E2-9A2D-4929-8462-D6DDEDD4AEA7}" type="slidenum">
              <a:rPr lang="en-US" sz="900">
                <a:solidFill>
                  <a:srgbClr val="107952"/>
                </a:solidFill>
                <a:cs typeface="Arial" pitchFamily="34" charset="0"/>
              </a:rPr>
              <a:pPr/>
              <a:t>‹#›</a:t>
            </a:fld>
            <a:endParaRPr lang="en-US" sz="900">
              <a:solidFill>
                <a:srgbClr val="107952"/>
              </a:solidFill>
              <a:cs typeface="Arial" pitchFamily="34" charset="0"/>
            </a:endParaRPr>
          </a:p>
        </p:txBody>
      </p:sp>
      <p:cxnSp>
        <p:nvCxnSpPr>
          <p:cNvPr id="17" name="Straight Connector 16"/>
          <p:cNvCxnSpPr/>
          <p:nvPr/>
        </p:nvCxnSpPr>
        <p:spPr>
          <a:xfrm>
            <a:off x="5546035" y="2057400"/>
            <a:ext cx="3310098" cy="0"/>
          </a:xfrm>
          <a:prstGeom prst="line">
            <a:avLst/>
          </a:prstGeom>
          <a:ln>
            <a:solidFill>
              <a:srgbClr val="F2F5EE"/>
            </a:solidFill>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59460" y="3892309"/>
            <a:ext cx="1788744" cy="577498"/>
          </a:xfrm>
          <a:prstGeom prst="rect">
            <a:avLst/>
          </a:prstGeom>
        </p:spPr>
      </p:pic>
      <p:pic>
        <p:nvPicPr>
          <p:cNvPr id="19" name="Picture 18">
            <a:extLst>
              <a:ext uri="{FF2B5EF4-FFF2-40B4-BE49-F238E27FC236}">
                <a16:creationId xmlns:a16="http://schemas.microsoft.com/office/drawing/2014/main" id="{0BD0CB6B-43F4-E444-95B6-163F7F2A30E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0523" y="774788"/>
            <a:ext cx="3593924" cy="3593924"/>
          </a:xfrm>
          <a:prstGeom prst="rect">
            <a:avLst/>
          </a:prstGeom>
        </p:spPr>
      </p:pic>
    </p:spTree>
    <p:extLst>
      <p:ext uri="{BB962C8B-B14F-4D97-AF65-F5344CB8AC3E}">
        <p14:creationId xmlns:p14="http://schemas.microsoft.com/office/powerpoint/2010/main" val="54048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0" name="TextBox 49"/>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9" name="TextBox 8"/>
          <p:cNvSpPr txBox="1"/>
          <p:nvPr/>
        </p:nvSpPr>
        <p:spPr>
          <a:xfrm>
            <a:off x="6310365" y="4824933"/>
            <a:ext cx="2262135" cy="184666"/>
          </a:xfrm>
          <a:prstGeom prst="rect">
            <a:avLst/>
          </a:prstGeom>
          <a:noFill/>
        </p:spPr>
        <p:txBody>
          <a:bodyPr wrap="square" rtlCol="0">
            <a:spAutoFit/>
          </a:bodyPr>
          <a:lstStyle/>
          <a:p>
            <a:pPr algn="r"/>
            <a:r>
              <a:rPr lang="en-US" sz="600" baseline="0">
                <a:solidFill>
                  <a:schemeClr val="tx1">
                    <a:lumMod val="65000"/>
                    <a:lumOff val="35000"/>
                  </a:schemeClr>
                </a:solidFill>
                <a:latin typeface="Arial"/>
                <a:cs typeface="Arial"/>
              </a:rPr>
              <a:t>L</a:t>
            </a:r>
            <a:r>
              <a:rPr lang="en-US" sz="600">
                <a:solidFill>
                  <a:schemeClr val="tx1">
                    <a:lumMod val="65000"/>
                    <a:lumOff val="35000"/>
                  </a:schemeClr>
                </a:solidFill>
                <a:latin typeface="Arial"/>
                <a:cs typeface="Arial"/>
              </a:rPr>
              <a:t>ittelfuse, Inc. ©</a:t>
            </a:r>
            <a:r>
              <a:rPr lang="en-US" sz="600" baseline="0">
                <a:solidFill>
                  <a:schemeClr val="tx1">
                    <a:lumMod val="65000"/>
                    <a:lumOff val="35000"/>
                  </a:schemeClr>
                </a:solidFill>
                <a:latin typeface="Arial"/>
                <a:cs typeface="Arial"/>
              </a:rPr>
              <a:t> 2021</a:t>
            </a:r>
            <a:endParaRPr lang="en-US" sz="600">
              <a:solidFill>
                <a:schemeClr val="tx1">
                  <a:lumMod val="65000"/>
                  <a:lumOff val="35000"/>
                </a:schemeClr>
              </a:solidFill>
              <a:latin typeface="Arial"/>
              <a:cs typeface="Arial"/>
            </a:endParaRPr>
          </a:p>
        </p:txBody>
      </p:sp>
      <p:sp>
        <p:nvSpPr>
          <p:cNvPr id="12" name="TextBox 11"/>
          <p:cNvSpPr txBox="1"/>
          <p:nvPr userDrawn="1"/>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cxnSp>
        <p:nvCxnSpPr>
          <p:cNvPr id="13" name="Straight Connector 26"/>
          <p:cNvCxnSpPr>
            <a:cxnSpLocks noChangeShapeType="1"/>
          </p:cNvCxnSpPr>
          <p:nvPr userDrawn="1"/>
        </p:nvCxnSpPr>
        <p:spPr bwMode="auto">
          <a:xfrm>
            <a:off x="381000" y="798910"/>
            <a:ext cx="8382000" cy="1190"/>
          </a:xfrm>
          <a:prstGeom prst="line">
            <a:avLst/>
          </a:prstGeom>
          <a:noFill/>
          <a:ln w="9525">
            <a:solidFill>
              <a:srgbClr val="007E3A"/>
            </a:solidFill>
            <a:round/>
            <a:headEnd/>
            <a:tailEnd/>
          </a:ln>
        </p:spPr>
      </p:cxnSp>
      <p:pic>
        <p:nvPicPr>
          <p:cNvPr id="10" name="Picture 7"/>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Tree>
    <p:extLst>
      <p:ext uri="{BB962C8B-B14F-4D97-AF65-F5344CB8AC3E}">
        <p14:creationId xmlns:p14="http://schemas.microsoft.com/office/powerpoint/2010/main" val="2283141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2" name="Title 1"/>
          <p:cNvSpPr>
            <a:spLocks noGrp="1"/>
          </p:cNvSpPr>
          <p:nvPr>
            <p:ph type="title"/>
          </p:nvPr>
        </p:nvSpPr>
        <p:spPr>
          <a:xfrm>
            <a:off x="457200" y="59870"/>
            <a:ext cx="8229600" cy="739040"/>
          </a:xfrm>
        </p:spPr>
        <p:txBody>
          <a:bodyPr lIns="91440" rIns="91440" anchor="b" anchorCtr="0">
            <a:normAutofit/>
          </a:bodyPr>
          <a:lstStyle>
            <a:lvl1pPr>
              <a:defRPr>
                <a:solidFill>
                  <a:srgbClr val="007E3A"/>
                </a:solidFill>
              </a:defRPr>
            </a:lvl1pPr>
          </a:lstStyle>
          <a:p>
            <a:r>
              <a:rPr lang="en-US"/>
              <a:t>Click to edit Master title style</a:t>
            </a:r>
          </a:p>
        </p:txBody>
      </p:sp>
      <p:sp>
        <p:nvSpPr>
          <p:cNvPr id="3" name="Content Placeholder 2"/>
          <p:cNvSpPr>
            <a:spLocks noGrp="1"/>
          </p:cNvSpPr>
          <p:nvPr>
            <p:ph idx="1"/>
          </p:nvPr>
        </p:nvSpPr>
        <p:spPr>
          <a:xfrm>
            <a:off x="457200" y="857250"/>
            <a:ext cx="8229600" cy="35432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48" name="TextBox 47"/>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66" name="TextBox 65"/>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13" name="TextBox 12"/>
          <p:cNvSpPr txBox="1"/>
          <p:nvPr/>
        </p:nvSpPr>
        <p:spPr>
          <a:xfrm>
            <a:off x="6310365" y="4824933"/>
            <a:ext cx="2262135" cy="184666"/>
          </a:xfrm>
          <a:prstGeom prst="rect">
            <a:avLst/>
          </a:prstGeom>
          <a:noFill/>
        </p:spPr>
        <p:txBody>
          <a:bodyPr wrap="square" rtlCol="0">
            <a:spAutoFit/>
          </a:bodyPr>
          <a:lstStyle/>
          <a:p>
            <a:pPr algn="r"/>
            <a:r>
              <a:rPr lang="en-US" sz="600" baseline="0" dirty="0">
                <a:solidFill>
                  <a:schemeClr val="tx1">
                    <a:lumMod val="65000"/>
                    <a:lumOff val="35000"/>
                  </a:schemeClr>
                </a:solidFill>
                <a:latin typeface="Arial"/>
                <a:cs typeface="Arial"/>
              </a:rPr>
              <a:t>L</a:t>
            </a:r>
            <a:r>
              <a:rPr lang="en-US" sz="600" dirty="0">
                <a:solidFill>
                  <a:schemeClr val="tx1">
                    <a:lumMod val="65000"/>
                    <a:lumOff val="35000"/>
                  </a:schemeClr>
                </a:solidFill>
                <a:latin typeface="Arial"/>
                <a:cs typeface="Arial"/>
              </a:rPr>
              <a:t>ittelfuse, Inc. ©</a:t>
            </a:r>
            <a:r>
              <a:rPr lang="en-US" sz="600" baseline="0" dirty="0">
                <a:solidFill>
                  <a:schemeClr val="tx1">
                    <a:lumMod val="65000"/>
                    <a:lumOff val="35000"/>
                  </a:schemeClr>
                </a:solidFill>
                <a:latin typeface="Arial"/>
                <a:cs typeface="Arial"/>
              </a:rPr>
              <a:t> 2022</a:t>
            </a:r>
            <a:endParaRPr lang="en-US" sz="600" dirty="0">
              <a:solidFill>
                <a:schemeClr val="tx1">
                  <a:lumMod val="65000"/>
                  <a:lumOff val="35000"/>
                </a:schemeClr>
              </a:solidFill>
              <a:latin typeface="Arial"/>
              <a:cs typeface="Arial"/>
            </a:endParaRPr>
          </a:p>
        </p:txBody>
      </p:sp>
      <p:sp>
        <p:nvSpPr>
          <p:cNvPr id="16" name="TextBox 15"/>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18" name="TextBox 17"/>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cxnSp>
        <p:nvCxnSpPr>
          <p:cNvPr id="21" name="Straight Connector 26"/>
          <p:cNvCxnSpPr>
            <a:cxnSpLocks noChangeShapeType="1"/>
          </p:cNvCxnSpPr>
          <p:nvPr userDrawn="1"/>
        </p:nvCxnSpPr>
        <p:spPr bwMode="auto">
          <a:xfrm>
            <a:off x="381000" y="798910"/>
            <a:ext cx="8382000" cy="1190"/>
          </a:xfrm>
          <a:prstGeom prst="line">
            <a:avLst/>
          </a:prstGeom>
          <a:noFill/>
          <a:ln w="9525">
            <a:solidFill>
              <a:srgbClr val="007E3A"/>
            </a:solidFill>
            <a:round/>
            <a:headEnd/>
            <a:tailEnd/>
          </a:ln>
        </p:spPr>
      </p:cxnSp>
      <p:pic>
        <p:nvPicPr>
          <p:cNvPr id="17" name="Picture 7"/>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Tree>
    <p:extLst>
      <p:ext uri="{BB962C8B-B14F-4D97-AF65-F5344CB8AC3E}">
        <p14:creationId xmlns:p14="http://schemas.microsoft.com/office/powerpoint/2010/main" val="681899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6"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2" name="Title 1"/>
          <p:cNvSpPr>
            <a:spLocks noGrp="1"/>
          </p:cNvSpPr>
          <p:nvPr>
            <p:ph type="title"/>
          </p:nvPr>
        </p:nvSpPr>
        <p:spPr/>
        <p:txBody>
          <a:bodyPr anchor="b" anchorCtr="0"/>
          <a:lstStyle/>
          <a:p>
            <a:r>
              <a:rPr lang="en-US"/>
              <a:t>Click to edit Master title style</a:t>
            </a:r>
          </a:p>
        </p:txBody>
      </p:sp>
      <p:sp>
        <p:nvSpPr>
          <p:cNvPr id="3" name="Content Placeholder 2"/>
          <p:cNvSpPr>
            <a:spLocks noGrp="1"/>
          </p:cNvSpPr>
          <p:nvPr>
            <p:ph sz="half" idx="1"/>
          </p:nvPr>
        </p:nvSpPr>
        <p:spPr>
          <a:xfrm>
            <a:off x="457200" y="971553"/>
            <a:ext cx="4038600" cy="3428999"/>
          </a:xfrm>
        </p:spPr>
        <p:txBody>
          <a:bodyPr/>
          <a:lstStyle>
            <a:lvl1pPr>
              <a:defRPr sz="24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71553"/>
            <a:ext cx="4038600" cy="3428999"/>
          </a:xfrm>
        </p:spPr>
        <p:txBody>
          <a:bodyPr/>
          <a:lstStyle>
            <a:lvl1pPr>
              <a:defRPr sz="24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49"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67" name="TextBox 66"/>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16"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18" name="TextBox 17"/>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19" name="TextBox 18"/>
          <p:cNvSpPr txBox="1"/>
          <p:nvPr/>
        </p:nvSpPr>
        <p:spPr>
          <a:xfrm>
            <a:off x="6310365" y="4824933"/>
            <a:ext cx="2262135" cy="184666"/>
          </a:xfrm>
          <a:prstGeom prst="rect">
            <a:avLst/>
          </a:prstGeom>
          <a:noFill/>
        </p:spPr>
        <p:txBody>
          <a:bodyPr wrap="square" rtlCol="0">
            <a:spAutoFit/>
          </a:bodyPr>
          <a:lstStyle/>
          <a:p>
            <a:pPr algn="r"/>
            <a:r>
              <a:rPr lang="en-US" sz="600" baseline="0" dirty="0">
                <a:solidFill>
                  <a:schemeClr val="tx1">
                    <a:lumMod val="65000"/>
                    <a:lumOff val="35000"/>
                  </a:schemeClr>
                </a:solidFill>
                <a:latin typeface="Arial"/>
                <a:cs typeface="Arial"/>
              </a:rPr>
              <a:t>L</a:t>
            </a:r>
            <a:r>
              <a:rPr lang="en-US" sz="600" dirty="0">
                <a:solidFill>
                  <a:schemeClr val="tx1">
                    <a:lumMod val="65000"/>
                    <a:lumOff val="35000"/>
                  </a:schemeClr>
                </a:solidFill>
                <a:latin typeface="Arial"/>
                <a:cs typeface="Arial"/>
              </a:rPr>
              <a:t>ittelfuse, Inc. ©</a:t>
            </a:r>
            <a:r>
              <a:rPr lang="en-US" sz="600" baseline="0" dirty="0">
                <a:solidFill>
                  <a:schemeClr val="tx1">
                    <a:lumMod val="65000"/>
                    <a:lumOff val="35000"/>
                  </a:schemeClr>
                </a:solidFill>
                <a:latin typeface="Arial"/>
                <a:cs typeface="Arial"/>
              </a:rPr>
              <a:t> 2022</a:t>
            </a:r>
            <a:endParaRPr lang="en-US" sz="600" dirty="0">
              <a:solidFill>
                <a:schemeClr val="tx1">
                  <a:lumMod val="65000"/>
                  <a:lumOff val="35000"/>
                </a:schemeClr>
              </a:solidFill>
              <a:latin typeface="Arial"/>
              <a:cs typeface="Arial"/>
            </a:endParaRPr>
          </a:p>
        </p:txBody>
      </p:sp>
      <p:cxnSp>
        <p:nvCxnSpPr>
          <p:cNvPr id="22" name="Straight Connector 26"/>
          <p:cNvCxnSpPr>
            <a:cxnSpLocks noChangeShapeType="1"/>
          </p:cNvCxnSpPr>
          <p:nvPr userDrawn="1"/>
        </p:nvCxnSpPr>
        <p:spPr bwMode="auto">
          <a:xfrm>
            <a:off x="381000" y="798910"/>
            <a:ext cx="8382000" cy="1190"/>
          </a:xfrm>
          <a:prstGeom prst="line">
            <a:avLst/>
          </a:prstGeom>
          <a:noFill/>
          <a:ln w="9525">
            <a:solidFill>
              <a:srgbClr val="007E3A"/>
            </a:solidFill>
            <a:round/>
            <a:headEnd/>
            <a:tailEnd/>
          </a:ln>
        </p:spPr>
      </p:cxnSp>
      <p:pic>
        <p:nvPicPr>
          <p:cNvPr id="17" name="Picture 7"/>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Tree>
    <p:extLst>
      <p:ext uri="{BB962C8B-B14F-4D97-AF65-F5344CB8AC3E}">
        <p14:creationId xmlns:p14="http://schemas.microsoft.com/office/powerpoint/2010/main" val="1415914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ection Divider">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886793" y="254833"/>
            <a:ext cx="3672591" cy="2042410"/>
          </a:xfrm>
        </p:spPr>
        <p:txBody>
          <a:bodyPr anchor="b"/>
          <a:lstStyle>
            <a:lvl1pPr>
              <a:defRPr sz="3200">
                <a:solidFill>
                  <a:srgbClr val="007E3A"/>
                </a:solidFill>
              </a:defRPr>
            </a:lvl1pPr>
          </a:lstStyle>
          <a:p>
            <a:r>
              <a:rPr lang="en-US"/>
              <a:t>Click to Add Section Title</a:t>
            </a:r>
          </a:p>
        </p:txBody>
      </p:sp>
      <p:cxnSp>
        <p:nvCxnSpPr>
          <p:cNvPr id="8" name="Straight Connector 7"/>
          <p:cNvCxnSpPr/>
          <p:nvPr/>
        </p:nvCxnSpPr>
        <p:spPr>
          <a:xfrm>
            <a:off x="4986760" y="2374092"/>
            <a:ext cx="3566066" cy="0"/>
          </a:xfrm>
          <a:prstGeom prst="line">
            <a:avLst/>
          </a:prstGeom>
          <a:ln>
            <a:solidFill>
              <a:srgbClr val="7F7F7F"/>
            </a:solidFill>
          </a:ln>
        </p:spPr>
        <p:style>
          <a:lnRef idx="1">
            <a:schemeClr val="accent1"/>
          </a:lnRef>
          <a:fillRef idx="0">
            <a:schemeClr val="accent1"/>
          </a:fillRef>
          <a:effectRef idx="0">
            <a:schemeClr val="accent1"/>
          </a:effectRef>
          <a:fontRef idx="minor">
            <a:schemeClr val="tx1"/>
          </a:fontRef>
        </p:style>
      </p:cxnSp>
      <p:sp>
        <p:nvSpPr>
          <p:cNvPr id="15" name="Text Placeholder 3"/>
          <p:cNvSpPr>
            <a:spLocks noGrp="1"/>
          </p:cNvSpPr>
          <p:nvPr>
            <p:ph type="body" sz="quarter" idx="10" hasCustomPrompt="1"/>
          </p:nvPr>
        </p:nvSpPr>
        <p:spPr>
          <a:xfrm>
            <a:off x="4887392" y="2443632"/>
            <a:ext cx="3679487" cy="966632"/>
          </a:xfrm>
        </p:spPr>
        <p:txBody>
          <a:bodyPr>
            <a:noAutofit/>
          </a:bodyPr>
          <a:lstStyle>
            <a:lvl1pPr marL="0" marR="0" indent="0" algn="l" defTabSz="914400" rtl="0" eaLnBrk="1" fontAlgn="base" latinLnBrk="0" hangingPunct="1">
              <a:lnSpc>
                <a:spcPct val="100000"/>
              </a:lnSpc>
              <a:spcBef>
                <a:spcPct val="0"/>
              </a:spcBef>
              <a:spcAft>
                <a:spcPct val="0"/>
              </a:spcAft>
              <a:buClrTx/>
              <a:buSzTx/>
              <a:buFontTx/>
              <a:buNone/>
              <a:tabLst/>
              <a:defRPr sz="1600" b="0" cap="none" spc="0" baseline="0">
                <a:ln w="0"/>
                <a:solidFill>
                  <a:schemeClr val="bg1">
                    <a:lumMod val="50000"/>
                  </a:schemeClr>
                </a:solidFill>
                <a:effectLst/>
                <a:latin typeface="+mn-lt"/>
              </a:defRPr>
            </a:lvl1pPr>
            <a:lvl2pPr marL="457200" indent="0">
              <a:buNone/>
              <a:defRPr sz="1700"/>
            </a:lvl2pPr>
            <a:lvl3pPr marL="914400" indent="0">
              <a:buNone/>
              <a:defRPr sz="1600"/>
            </a:lvl3pPr>
            <a:lvl4pPr marL="1371600" indent="0">
              <a:buNone/>
              <a:defRPr sz="1600"/>
            </a:lvl4pPr>
            <a:lvl5pPr marL="1828800" indent="0">
              <a:buNone/>
              <a:defRPr sz="1600"/>
            </a:lvl5pPr>
          </a:lstStyle>
          <a:p>
            <a:pPr lvl="0"/>
            <a:r>
              <a:rPr lang="en-US"/>
              <a:t>Keep font size at 16pt and limit 2 lines Keep font size at 16pt and limit 2 lines</a:t>
            </a:r>
          </a:p>
        </p:txBody>
      </p:sp>
      <p:cxnSp>
        <p:nvCxnSpPr>
          <p:cNvPr id="7" name="Straight Connector 6"/>
          <p:cNvCxnSpPr/>
          <p:nvPr/>
        </p:nvCxnSpPr>
        <p:spPr>
          <a:xfrm>
            <a:off x="4986760" y="2374092"/>
            <a:ext cx="3566066" cy="0"/>
          </a:xfrm>
          <a:prstGeom prst="line">
            <a:avLst/>
          </a:prstGeom>
          <a:ln>
            <a:solidFill>
              <a:srgbClr val="7F7F7F"/>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E892D50E-B0F1-8743-8649-B807A55AEE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4033" y="1104314"/>
            <a:ext cx="3014384" cy="3014384"/>
          </a:xfrm>
          <a:prstGeom prst="rect">
            <a:avLst/>
          </a:prstGeom>
        </p:spPr>
      </p:pic>
    </p:spTree>
    <p:extLst>
      <p:ext uri="{BB962C8B-B14F-4D97-AF65-F5344CB8AC3E}">
        <p14:creationId xmlns:p14="http://schemas.microsoft.com/office/powerpoint/2010/main" val="3601204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NDA LFUS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0" name="TextBox 49"/>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9" name="TextBox 8"/>
          <p:cNvSpPr txBox="1"/>
          <p:nvPr/>
        </p:nvSpPr>
        <p:spPr>
          <a:xfrm>
            <a:off x="6310365" y="4824933"/>
            <a:ext cx="2262135" cy="184666"/>
          </a:xfrm>
          <a:prstGeom prst="rect">
            <a:avLst/>
          </a:prstGeom>
          <a:noFill/>
        </p:spPr>
        <p:txBody>
          <a:bodyPr wrap="square" rtlCol="0">
            <a:spAutoFit/>
          </a:bodyPr>
          <a:lstStyle/>
          <a:p>
            <a:pPr algn="r"/>
            <a:r>
              <a:rPr lang="en-US" sz="600" baseline="0" dirty="0">
                <a:solidFill>
                  <a:schemeClr val="tx1">
                    <a:lumMod val="65000"/>
                    <a:lumOff val="35000"/>
                  </a:schemeClr>
                </a:solidFill>
                <a:latin typeface="Arial"/>
                <a:cs typeface="Arial"/>
              </a:rPr>
              <a:t>L</a:t>
            </a:r>
            <a:r>
              <a:rPr lang="en-US" sz="600" dirty="0">
                <a:solidFill>
                  <a:schemeClr val="tx1">
                    <a:lumMod val="65000"/>
                    <a:lumOff val="35000"/>
                  </a:schemeClr>
                </a:solidFill>
                <a:latin typeface="Arial"/>
                <a:cs typeface="Arial"/>
              </a:rPr>
              <a:t>ittelfuse, Inc. ©</a:t>
            </a:r>
            <a:r>
              <a:rPr lang="en-US" sz="600" baseline="0" dirty="0">
                <a:solidFill>
                  <a:schemeClr val="tx1">
                    <a:lumMod val="65000"/>
                    <a:lumOff val="35000"/>
                  </a:schemeClr>
                </a:solidFill>
                <a:latin typeface="Arial"/>
                <a:cs typeface="Arial"/>
              </a:rPr>
              <a:t> 2022</a:t>
            </a:r>
            <a:endParaRPr lang="en-US" sz="600" dirty="0">
              <a:solidFill>
                <a:schemeClr val="tx1">
                  <a:lumMod val="65000"/>
                  <a:lumOff val="35000"/>
                </a:schemeClr>
              </a:solidFill>
              <a:latin typeface="Arial"/>
              <a:cs typeface="Arial"/>
            </a:endParaRPr>
          </a:p>
        </p:txBody>
      </p:sp>
      <p:sp>
        <p:nvSpPr>
          <p:cNvPr id="12" name="TextBox 11"/>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cxnSp>
        <p:nvCxnSpPr>
          <p:cNvPr id="13" name="Straight Connector 26"/>
          <p:cNvCxnSpPr>
            <a:cxnSpLocks noChangeShapeType="1"/>
          </p:cNvCxnSpPr>
          <p:nvPr/>
        </p:nvCxnSpPr>
        <p:spPr bwMode="auto">
          <a:xfrm>
            <a:off x="381000" y="798910"/>
            <a:ext cx="8382000" cy="1190"/>
          </a:xfrm>
          <a:prstGeom prst="line">
            <a:avLst/>
          </a:prstGeom>
          <a:noFill/>
          <a:ln w="9525">
            <a:solidFill>
              <a:srgbClr val="007E3A"/>
            </a:solidFill>
            <a:round/>
            <a:headEnd/>
            <a:tailEnd/>
          </a:ln>
        </p:spPr>
      </p:cxnSp>
      <p:pic>
        <p:nvPicPr>
          <p:cNvPr id="10" name="Picture 7"/>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Tree>
    <p:extLst>
      <p:ext uri="{BB962C8B-B14F-4D97-AF65-F5344CB8AC3E}">
        <p14:creationId xmlns:p14="http://schemas.microsoft.com/office/powerpoint/2010/main" val="1477664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Blank break footer">
    <p:spTree>
      <p:nvGrpSpPr>
        <p:cNvPr id="1" name=""/>
        <p:cNvGrpSpPr/>
        <p:nvPr/>
      </p:nvGrpSpPr>
      <p:grpSpPr>
        <a:xfrm>
          <a:off x="0" y="0"/>
          <a:ext cx="0" cy="0"/>
          <a:chOff x="0" y="0"/>
          <a:chExt cx="0" cy="0"/>
        </a:xfrm>
      </p:grpSpPr>
      <p:sp>
        <p:nvSpPr>
          <p:cNvPr id="50" name="TextBox 49"/>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9" name="TextBox 8"/>
          <p:cNvSpPr txBox="1"/>
          <p:nvPr/>
        </p:nvSpPr>
        <p:spPr>
          <a:xfrm>
            <a:off x="6310365" y="4824933"/>
            <a:ext cx="2262135" cy="184666"/>
          </a:xfrm>
          <a:prstGeom prst="rect">
            <a:avLst/>
          </a:prstGeom>
          <a:noFill/>
        </p:spPr>
        <p:txBody>
          <a:bodyPr wrap="square" rtlCol="0">
            <a:spAutoFit/>
          </a:bodyPr>
          <a:lstStyle/>
          <a:p>
            <a:pPr algn="r"/>
            <a:r>
              <a:rPr lang="en-US" sz="600" baseline="0" dirty="0">
                <a:solidFill>
                  <a:schemeClr val="tx1">
                    <a:lumMod val="65000"/>
                    <a:lumOff val="35000"/>
                  </a:schemeClr>
                </a:solidFill>
                <a:latin typeface="Arial"/>
                <a:cs typeface="Arial"/>
              </a:rPr>
              <a:t>L</a:t>
            </a:r>
            <a:r>
              <a:rPr lang="en-US" sz="600" dirty="0">
                <a:solidFill>
                  <a:schemeClr val="tx1">
                    <a:lumMod val="65000"/>
                    <a:lumOff val="35000"/>
                  </a:schemeClr>
                </a:solidFill>
                <a:latin typeface="Arial"/>
                <a:cs typeface="Arial"/>
              </a:rPr>
              <a:t>ittelfuse, Inc. ©</a:t>
            </a:r>
            <a:r>
              <a:rPr lang="en-US" sz="600" baseline="0" dirty="0">
                <a:solidFill>
                  <a:schemeClr val="tx1">
                    <a:lumMod val="65000"/>
                    <a:lumOff val="35000"/>
                  </a:schemeClr>
                </a:solidFill>
                <a:latin typeface="Arial"/>
                <a:cs typeface="Arial"/>
              </a:rPr>
              <a:t> 2022</a:t>
            </a:r>
            <a:endParaRPr lang="en-US" sz="600" dirty="0">
              <a:solidFill>
                <a:schemeClr val="tx1">
                  <a:lumMod val="65000"/>
                  <a:lumOff val="35000"/>
                </a:schemeClr>
              </a:solidFill>
              <a:latin typeface="Arial"/>
              <a:cs typeface="Arial"/>
            </a:endParaRPr>
          </a:p>
        </p:txBody>
      </p:sp>
      <p:sp>
        <p:nvSpPr>
          <p:cNvPr id="12" name="TextBox 11"/>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cxnSp>
        <p:nvCxnSpPr>
          <p:cNvPr id="13" name="Straight Connector 26"/>
          <p:cNvCxnSpPr>
            <a:cxnSpLocks noChangeShapeType="1"/>
          </p:cNvCxnSpPr>
          <p:nvPr/>
        </p:nvCxnSpPr>
        <p:spPr bwMode="auto">
          <a:xfrm>
            <a:off x="381000" y="798910"/>
            <a:ext cx="8382000" cy="1190"/>
          </a:xfrm>
          <a:prstGeom prst="line">
            <a:avLst/>
          </a:prstGeom>
          <a:noFill/>
          <a:ln w="9525">
            <a:solidFill>
              <a:srgbClr val="007E3A"/>
            </a:solidFill>
            <a:round/>
            <a:headEnd/>
            <a:tailEnd/>
          </a:ln>
        </p:spPr>
      </p:cxnSp>
      <p:pic>
        <p:nvPicPr>
          <p:cNvPr id="10" name="Picture 7"/>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Tree>
    <p:extLst>
      <p:ext uri="{BB962C8B-B14F-4D97-AF65-F5344CB8AC3E}">
        <p14:creationId xmlns:p14="http://schemas.microsoft.com/office/powerpoint/2010/main" val="1245430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Blank and footer">
    <p:spTree>
      <p:nvGrpSpPr>
        <p:cNvPr id="1" name=""/>
        <p:cNvGrpSpPr/>
        <p:nvPr/>
      </p:nvGrpSpPr>
      <p:grpSpPr>
        <a:xfrm>
          <a:off x="0" y="0"/>
          <a:ext cx="0" cy="0"/>
          <a:chOff x="0" y="0"/>
          <a:chExt cx="0" cy="0"/>
        </a:xfrm>
      </p:grpSpPr>
      <p:sp>
        <p:nvSpPr>
          <p:cNvPr id="50" name="TextBox 49"/>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9" name="TextBox 8"/>
          <p:cNvSpPr txBox="1"/>
          <p:nvPr/>
        </p:nvSpPr>
        <p:spPr>
          <a:xfrm>
            <a:off x="6310365" y="4824933"/>
            <a:ext cx="2262135" cy="184666"/>
          </a:xfrm>
          <a:prstGeom prst="rect">
            <a:avLst/>
          </a:prstGeom>
          <a:noFill/>
        </p:spPr>
        <p:txBody>
          <a:bodyPr wrap="square" rtlCol="0">
            <a:spAutoFit/>
          </a:bodyPr>
          <a:lstStyle/>
          <a:p>
            <a:pPr algn="r"/>
            <a:r>
              <a:rPr lang="en-US" sz="600" baseline="0" dirty="0">
                <a:solidFill>
                  <a:schemeClr val="tx1">
                    <a:lumMod val="65000"/>
                    <a:lumOff val="35000"/>
                  </a:schemeClr>
                </a:solidFill>
                <a:latin typeface="Arial"/>
                <a:cs typeface="Arial"/>
              </a:rPr>
              <a:t>L</a:t>
            </a:r>
            <a:r>
              <a:rPr lang="en-US" sz="600" dirty="0">
                <a:solidFill>
                  <a:schemeClr val="tx1">
                    <a:lumMod val="65000"/>
                    <a:lumOff val="35000"/>
                  </a:schemeClr>
                </a:solidFill>
                <a:latin typeface="Arial"/>
                <a:cs typeface="Arial"/>
              </a:rPr>
              <a:t>ittelfuse, Inc. ©</a:t>
            </a:r>
            <a:r>
              <a:rPr lang="en-US" sz="600" baseline="0" dirty="0">
                <a:solidFill>
                  <a:schemeClr val="tx1">
                    <a:lumMod val="65000"/>
                    <a:lumOff val="35000"/>
                  </a:schemeClr>
                </a:solidFill>
                <a:latin typeface="Arial"/>
                <a:cs typeface="Arial"/>
              </a:rPr>
              <a:t> 2022</a:t>
            </a:r>
            <a:endParaRPr lang="en-US" sz="600" dirty="0">
              <a:solidFill>
                <a:schemeClr val="tx1">
                  <a:lumMod val="65000"/>
                  <a:lumOff val="35000"/>
                </a:schemeClr>
              </a:solidFill>
              <a:latin typeface="Arial"/>
              <a:cs typeface="Arial"/>
            </a:endParaRPr>
          </a:p>
        </p:txBody>
      </p:sp>
      <p:sp>
        <p:nvSpPr>
          <p:cNvPr id="12" name="TextBox 11"/>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pic>
        <p:nvPicPr>
          <p:cNvPr id="10" name="Picture 7"/>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spTree>
    <p:extLst>
      <p:ext uri="{BB962C8B-B14F-4D97-AF65-F5344CB8AC3E}">
        <p14:creationId xmlns:p14="http://schemas.microsoft.com/office/powerpoint/2010/main" val="1701581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Images with Text">
    <p:spTree>
      <p:nvGrpSpPr>
        <p:cNvPr id="1" name=""/>
        <p:cNvGrpSpPr/>
        <p:nvPr/>
      </p:nvGrpSpPr>
      <p:grpSpPr>
        <a:xfrm>
          <a:off x="0" y="0"/>
          <a:ext cx="0" cy="0"/>
          <a:chOff x="0" y="0"/>
          <a:chExt cx="0" cy="0"/>
        </a:xfrm>
      </p:grpSpPr>
      <p:sp>
        <p:nvSpPr>
          <p:cNvPr id="3" name="Picture Placeholder 6"/>
          <p:cNvSpPr>
            <a:spLocks noGrp="1" noChangeAspect="1"/>
          </p:cNvSpPr>
          <p:nvPr/>
        </p:nvSpPr>
        <p:spPr>
          <a:xfrm>
            <a:off x="2670792" y="1318646"/>
            <a:ext cx="7436" cy="8923"/>
          </a:xfrm>
          <a:prstGeom prst="rect">
            <a:avLst/>
          </a:prstGeom>
          <a:solidFill>
            <a:schemeClr val="bg2">
              <a:lumMod val="90000"/>
            </a:schemeClr>
          </a:solidFill>
        </p:spPr>
        <p:style>
          <a:lnRef idx="0">
            <a:scrgbClr r="0" g="0" b="0"/>
          </a:lnRef>
          <a:fillRef idx="0">
            <a:scrgbClr r="0" g="0" b="0"/>
          </a:fillRef>
          <a:effectRef idx="0">
            <a:scrgbClr r="0" g="0" b="0"/>
          </a:effectRef>
          <a:fontRef idx="major"/>
        </p:style>
        <p:txBody>
          <a:bodyPr/>
          <a:lstStyle/>
          <a:p>
            <a:endParaRPr lang="en-US"/>
          </a:p>
        </p:txBody>
      </p:sp>
      <p:sp>
        <p:nvSpPr>
          <p:cNvPr id="16" name="Picture Placeholder 11"/>
          <p:cNvSpPr>
            <a:spLocks noGrp="1"/>
          </p:cNvSpPr>
          <p:nvPr>
            <p:ph type="pic" sz="quarter" idx="10" hasCustomPrompt="1"/>
          </p:nvPr>
        </p:nvSpPr>
        <p:spPr>
          <a:xfrm>
            <a:off x="559602" y="1104555"/>
            <a:ext cx="2619147" cy="1686541"/>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7" name="Title 16"/>
          <p:cNvSpPr>
            <a:spLocks noGrp="1"/>
          </p:cNvSpPr>
          <p:nvPr>
            <p:ph type="title"/>
          </p:nvPr>
        </p:nvSpPr>
        <p:spPr/>
        <p:txBody>
          <a:bodyPr/>
          <a:lstStyle>
            <a:lvl1pPr>
              <a:defRPr>
                <a:solidFill>
                  <a:srgbClr val="007E3A"/>
                </a:solidFill>
              </a:defRPr>
            </a:lvl1pPr>
          </a:lstStyle>
          <a:p>
            <a:r>
              <a:rPr lang="en-US"/>
              <a:t>Click to edit Master title style</a:t>
            </a:r>
          </a:p>
        </p:txBody>
      </p:sp>
      <p:sp>
        <p:nvSpPr>
          <p:cNvPr id="18" name="Picture Placeholder 11"/>
          <p:cNvSpPr>
            <a:spLocks noGrp="1"/>
          </p:cNvSpPr>
          <p:nvPr>
            <p:ph type="pic" sz="quarter" idx="14" hasCustomPrompt="1"/>
          </p:nvPr>
        </p:nvSpPr>
        <p:spPr>
          <a:xfrm>
            <a:off x="559602" y="2905397"/>
            <a:ext cx="2619147" cy="1362718"/>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9" name="Picture Placeholder 11"/>
          <p:cNvSpPr>
            <a:spLocks noGrp="1"/>
          </p:cNvSpPr>
          <p:nvPr>
            <p:ph type="pic" sz="quarter" idx="15" hasCustomPrompt="1"/>
          </p:nvPr>
        </p:nvSpPr>
        <p:spPr>
          <a:xfrm>
            <a:off x="3302802" y="2378183"/>
            <a:ext cx="1987137" cy="1889931"/>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20" name="Picture Placeholder 11"/>
          <p:cNvSpPr>
            <a:spLocks noGrp="1"/>
          </p:cNvSpPr>
          <p:nvPr>
            <p:ph type="pic" sz="quarter" idx="16" hasCustomPrompt="1"/>
          </p:nvPr>
        </p:nvSpPr>
        <p:spPr>
          <a:xfrm>
            <a:off x="3302802" y="1104556"/>
            <a:ext cx="1987137" cy="1159327"/>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4" name="Text Placeholder 3"/>
          <p:cNvSpPr>
            <a:spLocks noGrp="1"/>
          </p:cNvSpPr>
          <p:nvPr>
            <p:ph type="body" sz="quarter" idx="17" hasCustomPrompt="1"/>
          </p:nvPr>
        </p:nvSpPr>
        <p:spPr>
          <a:xfrm>
            <a:off x="5373688" y="1104554"/>
            <a:ext cx="3389312" cy="162721"/>
          </a:xfrm>
        </p:spPr>
        <p:txBody>
          <a:bodyPr anchor="ctr">
            <a:noAutofit/>
          </a:bodyPr>
          <a:lstStyle>
            <a:lvl1pPr marL="0" indent="0">
              <a:buNone/>
              <a:defRPr lang="en-US" sz="1600" b="1" dirty="0">
                <a:solidFill>
                  <a:srgbClr val="107952"/>
                </a:solidFill>
                <a:latin typeface="Arial" charset="0"/>
                <a:ea typeface="Arial" charset="0"/>
                <a:cs typeface="Arial" charset="0"/>
              </a:defRPr>
            </a:lvl1pPr>
          </a:lstStyle>
          <a:p>
            <a:pPr>
              <a:lnSpc>
                <a:spcPct val="150000"/>
              </a:lnSpc>
            </a:pPr>
            <a:r>
              <a:rPr lang="en-US" sz="1600" b="1">
                <a:solidFill>
                  <a:schemeClr val="tx1"/>
                </a:solidFill>
                <a:latin typeface="+mj-lt"/>
                <a:ea typeface="Arial Hebrew" charset="-79"/>
                <a:cs typeface="Arial Hebrew" charset="-79"/>
              </a:rPr>
              <a:t>Place Optional</a:t>
            </a:r>
            <a:r>
              <a:rPr lang="en-US" sz="1600" b="1" baseline="0">
                <a:solidFill>
                  <a:schemeClr val="tx1"/>
                </a:solidFill>
                <a:latin typeface="+mj-lt"/>
                <a:ea typeface="Arial Hebrew" charset="-79"/>
                <a:cs typeface="Arial Hebrew" charset="-79"/>
              </a:rPr>
              <a:t> </a:t>
            </a:r>
            <a:r>
              <a:rPr lang="en-US" sz="1600" b="1">
                <a:solidFill>
                  <a:schemeClr val="tx1"/>
                </a:solidFill>
                <a:latin typeface="+mj-lt"/>
                <a:ea typeface="Arial Hebrew" charset="-79"/>
                <a:cs typeface="Arial Hebrew" charset="-79"/>
              </a:rPr>
              <a:t>Subheading </a:t>
            </a:r>
            <a:r>
              <a:rPr lang="en-US" sz="1600" b="1">
                <a:solidFill>
                  <a:srgbClr val="107952"/>
                </a:solidFill>
                <a:latin typeface="+mj-lt"/>
                <a:ea typeface="Arial Hebrew" charset="-79"/>
                <a:cs typeface="Arial Hebrew" charset="-79"/>
              </a:rPr>
              <a:t>Here</a:t>
            </a:r>
          </a:p>
        </p:txBody>
      </p:sp>
      <p:sp>
        <p:nvSpPr>
          <p:cNvPr id="15" name="Text Placeholder 14"/>
          <p:cNvSpPr>
            <a:spLocks noGrp="1"/>
          </p:cNvSpPr>
          <p:nvPr>
            <p:ph type="body" sz="quarter" idx="18" hasCustomPrompt="1"/>
          </p:nvPr>
        </p:nvSpPr>
        <p:spPr>
          <a:xfrm>
            <a:off x="5373688" y="1387475"/>
            <a:ext cx="3389312" cy="2881313"/>
          </a:xfrm>
        </p:spPr>
        <p:txBody>
          <a:bodyPr>
            <a:normAutofit/>
          </a:bodyPr>
          <a:lstStyle>
            <a:lvl1pPr>
              <a:defRPr sz="1500"/>
            </a:lvl1pPr>
          </a:lstStyle>
          <a:p>
            <a:pPr>
              <a:spcAft>
                <a:spcPts val="900"/>
              </a:spcAft>
            </a:pPr>
            <a:r>
              <a:rPr lang="en-US">
                <a:solidFill>
                  <a:schemeClr val="tx1"/>
                </a:solidFill>
              </a:rPr>
              <a:t>Place additional information here.</a:t>
            </a:r>
          </a:p>
          <a:p>
            <a:pPr>
              <a:spcAft>
                <a:spcPts val="900"/>
              </a:spcAft>
            </a:pPr>
            <a:r>
              <a:rPr lang="en-US">
                <a:solidFill>
                  <a:schemeClr val="tx1"/>
                </a:solidFill>
              </a:rPr>
              <a:t>Place additional information here.</a:t>
            </a:r>
          </a:p>
          <a:p>
            <a:pPr>
              <a:spcAft>
                <a:spcPts val="900"/>
              </a:spcAft>
            </a:pPr>
            <a:r>
              <a:rPr lang="en-US">
                <a:solidFill>
                  <a:schemeClr val="tx1"/>
                </a:solidFill>
              </a:rPr>
              <a:t>Keep it concise and no more than 12 lines of text in 15 point font.</a:t>
            </a:r>
          </a:p>
          <a:p>
            <a:pPr>
              <a:spcAft>
                <a:spcPts val="900"/>
              </a:spcAft>
            </a:pPr>
            <a:r>
              <a:rPr lang="en-US">
                <a:solidFill>
                  <a:schemeClr val="tx1"/>
                </a:solidFill>
              </a:rPr>
              <a:t>Keep it concise and no more than 12 lines of text in 15 point font.</a:t>
            </a:r>
          </a:p>
          <a:p>
            <a:pPr>
              <a:spcAft>
                <a:spcPts val="900"/>
              </a:spcAft>
            </a:pPr>
            <a:r>
              <a:rPr lang="en-US">
                <a:solidFill>
                  <a:schemeClr val="tx1"/>
                </a:solidFill>
              </a:rPr>
              <a:t>Keep it concise and no more than 12 lines of text in 15 point font.</a:t>
            </a:r>
          </a:p>
        </p:txBody>
      </p:sp>
      <p:sp>
        <p:nvSpPr>
          <p:cNvPr id="11" name="Picture Placeholder 6"/>
          <p:cNvSpPr>
            <a:spLocks noGrp="1" noChangeAspect="1"/>
          </p:cNvSpPr>
          <p:nvPr/>
        </p:nvSpPr>
        <p:spPr>
          <a:xfrm>
            <a:off x="2670792" y="1318646"/>
            <a:ext cx="7436" cy="8923"/>
          </a:xfrm>
          <a:prstGeom prst="rect">
            <a:avLst/>
          </a:prstGeom>
          <a:solidFill>
            <a:schemeClr val="bg2">
              <a:lumMod val="90000"/>
            </a:schemeClr>
          </a:solidFill>
        </p:spPr>
        <p:style>
          <a:lnRef idx="0">
            <a:scrgbClr r="0" g="0" b="0"/>
          </a:lnRef>
          <a:fillRef idx="0">
            <a:scrgbClr r="0" g="0" b="0"/>
          </a:fillRef>
          <a:effectRef idx="0">
            <a:scrgbClr r="0" g="0" b="0"/>
          </a:effectRef>
          <a:fontRef idx="major"/>
        </p:style>
        <p:txBody>
          <a:bodyPr/>
          <a:lstStyle/>
          <a:p>
            <a:endParaRPr lang="en-US"/>
          </a:p>
        </p:txBody>
      </p:sp>
      <p:cxnSp>
        <p:nvCxnSpPr>
          <p:cNvPr id="13" name="Straight Connector 26"/>
          <p:cNvCxnSpPr>
            <a:cxnSpLocks noChangeShapeType="1"/>
          </p:cNvCxnSpPr>
          <p:nvPr userDrawn="1"/>
        </p:nvCxnSpPr>
        <p:spPr bwMode="auto">
          <a:xfrm>
            <a:off x="381000" y="798910"/>
            <a:ext cx="8382000" cy="1190"/>
          </a:xfrm>
          <a:prstGeom prst="line">
            <a:avLst/>
          </a:prstGeom>
          <a:noFill/>
          <a:ln w="9525">
            <a:solidFill>
              <a:srgbClr val="007E3A"/>
            </a:solidFill>
            <a:round/>
            <a:headEnd/>
            <a:tailEnd/>
          </a:ln>
        </p:spPr>
      </p:cxnSp>
    </p:spTree>
    <p:extLst>
      <p:ext uri="{BB962C8B-B14F-4D97-AF65-F5344CB8AC3E}">
        <p14:creationId xmlns:p14="http://schemas.microsoft.com/office/powerpoint/2010/main" val="487362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ext with Images">
    <p:spTree>
      <p:nvGrpSpPr>
        <p:cNvPr id="1" name=""/>
        <p:cNvGrpSpPr/>
        <p:nvPr/>
      </p:nvGrpSpPr>
      <p:grpSpPr>
        <a:xfrm>
          <a:off x="0" y="0"/>
          <a:ext cx="0" cy="0"/>
          <a:chOff x="0" y="0"/>
          <a:chExt cx="0" cy="0"/>
        </a:xfrm>
      </p:grpSpPr>
      <p:sp>
        <p:nvSpPr>
          <p:cNvPr id="3" name="Picture Placeholder 6"/>
          <p:cNvSpPr>
            <a:spLocks noGrp="1" noChangeAspect="1"/>
          </p:cNvSpPr>
          <p:nvPr/>
        </p:nvSpPr>
        <p:spPr>
          <a:xfrm>
            <a:off x="2670792" y="1239271"/>
            <a:ext cx="7436" cy="8923"/>
          </a:xfrm>
          <a:prstGeom prst="rect">
            <a:avLst/>
          </a:prstGeom>
          <a:solidFill>
            <a:schemeClr val="bg2">
              <a:lumMod val="90000"/>
            </a:schemeClr>
          </a:solidFill>
        </p:spPr>
        <p:style>
          <a:lnRef idx="0">
            <a:scrgbClr r="0" g="0" b="0"/>
          </a:lnRef>
          <a:fillRef idx="0">
            <a:scrgbClr r="0" g="0" b="0"/>
          </a:fillRef>
          <a:effectRef idx="0">
            <a:scrgbClr r="0" g="0" b="0"/>
          </a:effectRef>
          <a:fontRef idx="major"/>
        </p:style>
        <p:txBody>
          <a:bodyPr/>
          <a:lstStyle/>
          <a:p>
            <a:endParaRPr lang="en-US"/>
          </a:p>
        </p:txBody>
      </p:sp>
      <p:sp>
        <p:nvSpPr>
          <p:cNvPr id="17" name="Title 16"/>
          <p:cNvSpPr>
            <a:spLocks noGrp="1"/>
          </p:cNvSpPr>
          <p:nvPr>
            <p:ph type="title"/>
          </p:nvPr>
        </p:nvSpPr>
        <p:spPr/>
        <p:txBody>
          <a:bodyPr/>
          <a:lstStyle>
            <a:lvl1pPr>
              <a:defRPr>
                <a:solidFill>
                  <a:srgbClr val="007E3A"/>
                </a:solidFill>
              </a:defRPr>
            </a:lvl1pPr>
          </a:lstStyle>
          <a:p>
            <a:r>
              <a:rPr lang="en-US"/>
              <a:t>Click to edit Master title style</a:t>
            </a:r>
          </a:p>
        </p:txBody>
      </p:sp>
      <p:sp>
        <p:nvSpPr>
          <p:cNvPr id="14" name="Text Placeholder 3"/>
          <p:cNvSpPr>
            <a:spLocks noGrp="1"/>
          </p:cNvSpPr>
          <p:nvPr>
            <p:ph type="body" sz="quarter" idx="17" hasCustomPrompt="1"/>
          </p:nvPr>
        </p:nvSpPr>
        <p:spPr>
          <a:xfrm>
            <a:off x="457200" y="1076550"/>
            <a:ext cx="3389312" cy="162721"/>
          </a:xfrm>
        </p:spPr>
        <p:txBody>
          <a:bodyPr anchor="ctr">
            <a:noAutofit/>
          </a:bodyPr>
          <a:lstStyle>
            <a:lvl1pPr marL="0" indent="0">
              <a:buNone/>
              <a:defRPr lang="en-US" sz="1600" b="1" dirty="0">
                <a:solidFill>
                  <a:srgbClr val="107952"/>
                </a:solidFill>
                <a:latin typeface="Arial" charset="0"/>
                <a:ea typeface="Arial" charset="0"/>
                <a:cs typeface="Arial" charset="0"/>
              </a:defRPr>
            </a:lvl1pPr>
          </a:lstStyle>
          <a:p>
            <a:pPr>
              <a:lnSpc>
                <a:spcPct val="150000"/>
              </a:lnSpc>
            </a:pPr>
            <a:r>
              <a:rPr lang="en-US" sz="1600" b="1">
                <a:solidFill>
                  <a:schemeClr val="tx1"/>
                </a:solidFill>
                <a:latin typeface="+mj-lt"/>
                <a:ea typeface="Arial Hebrew" charset="-79"/>
                <a:cs typeface="Arial Hebrew" charset="-79"/>
              </a:rPr>
              <a:t>Place Optional</a:t>
            </a:r>
            <a:r>
              <a:rPr lang="en-US" sz="1600" b="1" baseline="0">
                <a:solidFill>
                  <a:schemeClr val="tx1"/>
                </a:solidFill>
                <a:latin typeface="+mj-lt"/>
                <a:ea typeface="Arial Hebrew" charset="-79"/>
                <a:cs typeface="Arial Hebrew" charset="-79"/>
              </a:rPr>
              <a:t> </a:t>
            </a:r>
            <a:r>
              <a:rPr lang="en-US" sz="1600" b="1">
                <a:solidFill>
                  <a:schemeClr val="tx1"/>
                </a:solidFill>
                <a:latin typeface="+mj-lt"/>
                <a:ea typeface="Arial Hebrew" charset="-79"/>
                <a:cs typeface="Arial Hebrew" charset="-79"/>
              </a:rPr>
              <a:t>Subheading </a:t>
            </a:r>
            <a:r>
              <a:rPr lang="en-US" sz="1600" b="1">
                <a:solidFill>
                  <a:srgbClr val="107952"/>
                </a:solidFill>
                <a:latin typeface="+mj-lt"/>
                <a:ea typeface="Arial Hebrew" charset="-79"/>
                <a:cs typeface="Arial Hebrew" charset="-79"/>
              </a:rPr>
              <a:t>Here</a:t>
            </a:r>
          </a:p>
        </p:txBody>
      </p:sp>
      <p:sp>
        <p:nvSpPr>
          <p:cNvPr id="15" name="Text Placeholder 14"/>
          <p:cNvSpPr>
            <a:spLocks noGrp="1"/>
          </p:cNvSpPr>
          <p:nvPr>
            <p:ph type="body" sz="quarter" idx="18" hasCustomPrompt="1"/>
          </p:nvPr>
        </p:nvSpPr>
        <p:spPr>
          <a:xfrm>
            <a:off x="457200" y="1359471"/>
            <a:ext cx="3389312" cy="2898047"/>
          </a:xfrm>
        </p:spPr>
        <p:txBody>
          <a:bodyPr>
            <a:normAutofit/>
          </a:bodyPr>
          <a:lstStyle>
            <a:lvl1pPr>
              <a:defRPr sz="1500"/>
            </a:lvl1pPr>
          </a:lstStyle>
          <a:p>
            <a:pPr>
              <a:spcAft>
                <a:spcPts val="900"/>
              </a:spcAft>
            </a:pPr>
            <a:r>
              <a:rPr lang="en-US">
                <a:solidFill>
                  <a:schemeClr val="tx1"/>
                </a:solidFill>
              </a:rPr>
              <a:t>Place additional information here.</a:t>
            </a:r>
          </a:p>
          <a:p>
            <a:pPr>
              <a:spcAft>
                <a:spcPts val="900"/>
              </a:spcAft>
            </a:pPr>
            <a:r>
              <a:rPr lang="en-US">
                <a:solidFill>
                  <a:schemeClr val="tx1"/>
                </a:solidFill>
              </a:rPr>
              <a:t>Place additional information here.</a:t>
            </a:r>
          </a:p>
          <a:p>
            <a:pPr>
              <a:spcAft>
                <a:spcPts val="900"/>
              </a:spcAft>
            </a:pPr>
            <a:r>
              <a:rPr lang="en-US">
                <a:solidFill>
                  <a:schemeClr val="tx1"/>
                </a:solidFill>
              </a:rPr>
              <a:t>Keep it concise and no more than 12 lines of text in 15 point font.</a:t>
            </a:r>
          </a:p>
          <a:p>
            <a:pPr>
              <a:spcAft>
                <a:spcPts val="900"/>
              </a:spcAft>
            </a:pPr>
            <a:r>
              <a:rPr lang="en-US">
                <a:solidFill>
                  <a:schemeClr val="tx1"/>
                </a:solidFill>
              </a:rPr>
              <a:t>Keep it concise and no more than 12 lines of text in 15 point font.</a:t>
            </a:r>
          </a:p>
          <a:p>
            <a:pPr>
              <a:spcAft>
                <a:spcPts val="900"/>
              </a:spcAft>
            </a:pPr>
            <a:r>
              <a:rPr lang="en-US">
                <a:solidFill>
                  <a:schemeClr val="tx1"/>
                </a:solidFill>
              </a:rPr>
              <a:t>Keep it concise and no more than 12 lines of text in 15 point font.</a:t>
            </a:r>
          </a:p>
        </p:txBody>
      </p:sp>
      <p:sp>
        <p:nvSpPr>
          <p:cNvPr id="11" name="Picture Placeholder 11"/>
          <p:cNvSpPr>
            <a:spLocks noGrp="1"/>
          </p:cNvSpPr>
          <p:nvPr>
            <p:ph type="pic" sz="quarter" idx="19" hasCustomPrompt="1"/>
          </p:nvPr>
        </p:nvSpPr>
        <p:spPr>
          <a:xfrm>
            <a:off x="3960262" y="1090102"/>
            <a:ext cx="1678427" cy="2048103"/>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2" name="Picture Placeholder 11"/>
          <p:cNvSpPr>
            <a:spLocks noGrp="1"/>
          </p:cNvSpPr>
          <p:nvPr>
            <p:ph type="pic" sz="quarter" idx="11" hasCustomPrompt="1"/>
          </p:nvPr>
        </p:nvSpPr>
        <p:spPr>
          <a:xfrm>
            <a:off x="3960262" y="3254028"/>
            <a:ext cx="1678427" cy="1003490"/>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3" name="Picture Placeholder 11"/>
          <p:cNvSpPr>
            <a:spLocks noGrp="1"/>
          </p:cNvSpPr>
          <p:nvPr>
            <p:ph type="pic" sz="quarter" idx="12" hasCustomPrompt="1"/>
          </p:nvPr>
        </p:nvSpPr>
        <p:spPr>
          <a:xfrm>
            <a:off x="5762739" y="1090102"/>
            <a:ext cx="2914333" cy="3167416"/>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a:t>Insert Image Here</a:t>
            </a:r>
          </a:p>
        </p:txBody>
      </p:sp>
      <p:sp>
        <p:nvSpPr>
          <p:cNvPr id="16" name="Picture Placeholder 6"/>
          <p:cNvSpPr>
            <a:spLocks noGrp="1" noChangeAspect="1"/>
          </p:cNvSpPr>
          <p:nvPr/>
        </p:nvSpPr>
        <p:spPr>
          <a:xfrm>
            <a:off x="2670792" y="1239271"/>
            <a:ext cx="7436" cy="8923"/>
          </a:xfrm>
          <a:prstGeom prst="rect">
            <a:avLst/>
          </a:prstGeom>
          <a:solidFill>
            <a:schemeClr val="bg2">
              <a:lumMod val="90000"/>
            </a:schemeClr>
          </a:solidFill>
        </p:spPr>
        <p:style>
          <a:lnRef idx="0">
            <a:scrgbClr r="0" g="0" b="0"/>
          </a:lnRef>
          <a:fillRef idx="0">
            <a:scrgbClr r="0" g="0" b="0"/>
          </a:fillRef>
          <a:effectRef idx="0">
            <a:scrgbClr r="0" g="0" b="0"/>
          </a:effectRef>
          <a:fontRef idx="major"/>
        </p:style>
        <p:txBody>
          <a:bodyPr/>
          <a:lstStyle/>
          <a:p>
            <a:endParaRPr lang="en-US"/>
          </a:p>
        </p:txBody>
      </p:sp>
      <p:cxnSp>
        <p:nvCxnSpPr>
          <p:cNvPr id="19" name="Straight Connector 26"/>
          <p:cNvCxnSpPr>
            <a:cxnSpLocks noChangeShapeType="1"/>
          </p:cNvCxnSpPr>
          <p:nvPr userDrawn="1"/>
        </p:nvCxnSpPr>
        <p:spPr bwMode="auto">
          <a:xfrm>
            <a:off x="381000" y="798910"/>
            <a:ext cx="8382000" cy="1190"/>
          </a:xfrm>
          <a:prstGeom prst="line">
            <a:avLst/>
          </a:prstGeom>
          <a:noFill/>
          <a:ln w="9525">
            <a:solidFill>
              <a:srgbClr val="007E3A"/>
            </a:solidFill>
            <a:round/>
            <a:headEnd/>
            <a:tailEnd/>
          </a:ln>
        </p:spPr>
      </p:cxnSp>
    </p:spTree>
    <p:extLst>
      <p:ext uri="{BB962C8B-B14F-4D97-AF65-F5344CB8AC3E}">
        <p14:creationId xmlns:p14="http://schemas.microsoft.com/office/powerpoint/2010/main" val="3720674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7" name="Title Placeholder 1"/>
          <p:cNvSpPr>
            <a:spLocks noGrp="1"/>
          </p:cNvSpPr>
          <p:nvPr>
            <p:ph type="title"/>
          </p:nvPr>
        </p:nvSpPr>
        <p:spPr bwMode="auto">
          <a:xfrm>
            <a:off x="457200" y="59870"/>
            <a:ext cx="8229600" cy="739040"/>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Autofit/>
          </a:bodyPr>
          <a:lstStyle/>
          <a:p>
            <a:pPr lvl="0"/>
            <a:endParaRPr lang="en-US"/>
          </a:p>
        </p:txBody>
      </p:sp>
      <p:sp>
        <p:nvSpPr>
          <p:cNvPr id="3" name="Text Placeholder 2"/>
          <p:cNvSpPr>
            <a:spLocks noGrp="1"/>
          </p:cNvSpPr>
          <p:nvPr>
            <p:ph type="body" idx="1"/>
          </p:nvPr>
        </p:nvSpPr>
        <p:spPr>
          <a:xfrm>
            <a:off x="457200" y="857250"/>
            <a:ext cx="8229600" cy="3543299"/>
          </a:xfrm>
          <a:prstGeom prst="rect">
            <a:avLst/>
          </a:prstGeom>
          <a:noFill/>
          <a:ln>
            <a:noFill/>
          </a:ln>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9" name="TextBox 8"/>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27"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28" name="TextBox 27"/>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42"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43" name="TextBox 42"/>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sp>
        <p:nvSpPr>
          <p:cNvPr id="12" name="TextBox 11"/>
          <p:cNvSpPr txBox="1"/>
          <p:nvPr/>
        </p:nvSpPr>
        <p:spPr>
          <a:xfrm>
            <a:off x="6310365" y="4824933"/>
            <a:ext cx="2262135" cy="184666"/>
          </a:xfrm>
          <a:prstGeom prst="rect">
            <a:avLst/>
          </a:prstGeom>
          <a:noFill/>
        </p:spPr>
        <p:txBody>
          <a:bodyPr wrap="square" rtlCol="0">
            <a:spAutoFit/>
          </a:bodyPr>
          <a:lstStyle/>
          <a:p>
            <a:pPr algn="r"/>
            <a:r>
              <a:rPr lang="en-US" sz="600" baseline="0" dirty="0">
                <a:solidFill>
                  <a:schemeClr val="tx1">
                    <a:lumMod val="65000"/>
                    <a:lumOff val="35000"/>
                  </a:schemeClr>
                </a:solidFill>
                <a:latin typeface="Arial"/>
                <a:cs typeface="Arial"/>
              </a:rPr>
              <a:t>L</a:t>
            </a:r>
            <a:r>
              <a:rPr lang="en-US" sz="600" dirty="0">
                <a:solidFill>
                  <a:schemeClr val="tx1">
                    <a:lumMod val="65000"/>
                    <a:lumOff val="35000"/>
                  </a:schemeClr>
                </a:solidFill>
                <a:latin typeface="Arial"/>
                <a:cs typeface="Arial"/>
              </a:rPr>
              <a:t>ittelfuse, Inc. ©</a:t>
            </a:r>
            <a:r>
              <a:rPr lang="en-US" sz="600" baseline="0" dirty="0">
                <a:solidFill>
                  <a:schemeClr val="tx1">
                    <a:lumMod val="65000"/>
                    <a:lumOff val="35000"/>
                  </a:schemeClr>
                </a:solidFill>
                <a:latin typeface="Arial"/>
                <a:cs typeface="Arial"/>
              </a:rPr>
              <a:t> 2022</a:t>
            </a:r>
            <a:endParaRPr lang="en-US" sz="600" dirty="0">
              <a:solidFill>
                <a:schemeClr val="tx1">
                  <a:lumMod val="65000"/>
                  <a:lumOff val="35000"/>
                </a:schemeClr>
              </a:solidFill>
              <a:latin typeface="Arial"/>
              <a:cs typeface="Arial"/>
            </a:endParaRPr>
          </a:p>
        </p:txBody>
      </p:sp>
      <p:sp>
        <p:nvSpPr>
          <p:cNvPr id="14"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15" name="TextBox 14"/>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a:solidFill>
                <a:srgbClr val="107952"/>
              </a:solidFill>
              <a:cs typeface="Arial" pitchFamily="34" charset="0"/>
            </a:endParaRPr>
          </a:p>
        </p:txBody>
      </p:sp>
      <p:pic>
        <p:nvPicPr>
          <p:cNvPr id="18" name="Picture 7"/>
          <p:cNvPicPr>
            <a:picLocks/>
          </p:cNvPicPr>
          <p:nvPr userDrawn="1"/>
        </p:nvPicPr>
        <p:blipFill>
          <a:blip r:embed="rId12" cstate="print">
            <a:extLst>
              <a:ext uri="{28A0092B-C50C-407E-A947-70E740481C1C}">
                <a14:useLocalDpi xmlns:a14="http://schemas.microsoft.com/office/drawing/2010/main" val="0"/>
              </a:ext>
            </a:extLst>
          </a:blip>
          <a:stretch>
            <a:fillRect/>
          </a:stretch>
        </p:blipFill>
        <p:spPr bwMode="auto">
          <a:xfrm>
            <a:off x="465341" y="4646726"/>
            <a:ext cx="950279" cy="307795"/>
          </a:xfrm>
          <a:prstGeom prst="rect">
            <a:avLst/>
          </a:prstGeom>
          <a:noFill/>
          <a:ln w="9525">
            <a:noFill/>
            <a:miter lim="800000"/>
            <a:headEnd/>
            <a:tailEnd/>
          </a:ln>
        </p:spPr>
      </p:pic>
      <p:cxnSp>
        <p:nvCxnSpPr>
          <p:cNvPr id="16" name="Straight Connector 26"/>
          <p:cNvCxnSpPr>
            <a:cxnSpLocks noChangeShapeType="1"/>
          </p:cNvCxnSpPr>
          <p:nvPr userDrawn="1"/>
        </p:nvCxnSpPr>
        <p:spPr bwMode="auto">
          <a:xfrm>
            <a:off x="381000" y="798910"/>
            <a:ext cx="8382000" cy="1190"/>
          </a:xfrm>
          <a:prstGeom prst="line">
            <a:avLst/>
          </a:prstGeom>
          <a:noFill/>
          <a:ln w="9525">
            <a:solidFill>
              <a:srgbClr val="007E3A"/>
            </a:solidFill>
            <a:round/>
            <a:headEnd/>
            <a:tailEnd/>
          </a:ln>
        </p:spPr>
      </p:cxnSp>
    </p:spTree>
    <p:extLst>
      <p:ext uri="{BB962C8B-B14F-4D97-AF65-F5344CB8AC3E}">
        <p14:creationId xmlns:p14="http://schemas.microsoft.com/office/powerpoint/2010/main" val="520731228"/>
      </p:ext>
    </p:extLst>
  </p:cSld>
  <p:clrMap bg1="lt1" tx1="dk1" bg2="lt2" tx2="dk2" accent1="accent1" accent2="accent2" accent3="accent3" accent4="accent4" accent5="accent5" accent6="accent6" hlink="hlink" folHlink="folHlink"/>
  <p:sldLayoutIdLst>
    <p:sldLayoutId id="2147485748" r:id="rId1"/>
    <p:sldLayoutId id="2147485749" r:id="rId2"/>
    <p:sldLayoutId id="2147485752" r:id="rId3"/>
    <p:sldLayoutId id="2147485753" r:id="rId4"/>
    <p:sldLayoutId id="2147485754" r:id="rId5"/>
    <p:sldLayoutId id="2147485757" r:id="rId6"/>
    <p:sldLayoutId id="2147485758" r:id="rId7"/>
    <p:sldLayoutId id="2147485761" r:id="rId8"/>
    <p:sldLayoutId id="2147485762" r:id="rId9"/>
    <p:sldLayoutId id="2147485763" r:id="rId10"/>
  </p:sldLayoutIdLst>
  <p:hf hdr="0" ftr="0" dt="0"/>
  <p:txStyles>
    <p:titleStyle>
      <a:lvl1pPr algn="l" rtl="0" eaLnBrk="1" fontAlgn="base" hangingPunct="1">
        <a:spcBef>
          <a:spcPct val="0"/>
        </a:spcBef>
        <a:spcAft>
          <a:spcPct val="0"/>
        </a:spcAft>
        <a:defRPr sz="2400" b="1" kern="1200">
          <a:solidFill>
            <a:srgbClr val="007E3A"/>
          </a:solidFill>
          <a:latin typeface="Arial" pitchFamily="34" charset="0"/>
          <a:ea typeface="ＭＳ Ｐゴシック" charset="-128"/>
          <a:cs typeface="Arial" pitchFamily="34" charset="0"/>
        </a:defRPr>
      </a:lvl1pPr>
      <a:lvl2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2pPr>
      <a:lvl3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3pPr>
      <a:lvl4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4pPr>
      <a:lvl5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5pPr>
      <a:lvl6pPr marL="457200" algn="l" rtl="0" eaLnBrk="1" fontAlgn="base" hangingPunct="1">
        <a:spcBef>
          <a:spcPct val="0"/>
        </a:spcBef>
        <a:spcAft>
          <a:spcPct val="0"/>
        </a:spcAft>
        <a:defRPr sz="2800" b="1">
          <a:solidFill>
            <a:srgbClr val="107952"/>
          </a:solidFill>
          <a:latin typeface="Arial" charset="0"/>
          <a:ea typeface="ＭＳ Ｐゴシック" charset="-128"/>
        </a:defRPr>
      </a:lvl6pPr>
      <a:lvl7pPr marL="914400" algn="l" rtl="0" eaLnBrk="1" fontAlgn="base" hangingPunct="1">
        <a:spcBef>
          <a:spcPct val="0"/>
        </a:spcBef>
        <a:spcAft>
          <a:spcPct val="0"/>
        </a:spcAft>
        <a:defRPr sz="2800" b="1">
          <a:solidFill>
            <a:srgbClr val="107952"/>
          </a:solidFill>
          <a:latin typeface="Arial" charset="0"/>
          <a:ea typeface="ＭＳ Ｐゴシック" charset="-128"/>
        </a:defRPr>
      </a:lvl7pPr>
      <a:lvl8pPr marL="1371600" algn="l" rtl="0" eaLnBrk="1" fontAlgn="base" hangingPunct="1">
        <a:spcBef>
          <a:spcPct val="0"/>
        </a:spcBef>
        <a:spcAft>
          <a:spcPct val="0"/>
        </a:spcAft>
        <a:defRPr sz="2800" b="1">
          <a:solidFill>
            <a:srgbClr val="107952"/>
          </a:solidFill>
          <a:latin typeface="Arial" charset="0"/>
          <a:ea typeface="ＭＳ Ｐゴシック" charset="-128"/>
        </a:defRPr>
      </a:lvl8pPr>
      <a:lvl9pPr marL="1828800" algn="l" rtl="0" eaLnBrk="1" fontAlgn="base" hangingPunct="1">
        <a:spcBef>
          <a:spcPct val="0"/>
        </a:spcBef>
        <a:spcAft>
          <a:spcPct val="0"/>
        </a:spcAft>
        <a:defRPr sz="2800" b="1">
          <a:solidFill>
            <a:srgbClr val="107952"/>
          </a:solidFill>
          <a:latin typeface="Arial" charset="0"/>
          <a:ea typeface="ＭＳ Ｐゴシック" charset="-128"/>
        </a:defRPr>
      </a:lvl9pPr>
    </p:titleStyle>
    <p:bodyStyle>
      <a:lvl1pPr marL="256032" indent="-251460" algn="l" rtl="0" eaLnBrk="1" fontAlgn="base" hangingPunct="1">
        <a:spcBef>
          <a:spcPct val="20000"/>
        </a:spcBef>
        <a:spcAft>
          <a:spcPct val="0"/>
        </a:spcAft>
        <a:buClr>
          <a:srgbClr val="107952"/>
        </a:buClr>
        <a:buFont typeface="Wingdings" pitchFamily="2" charset="2"/>
        <a:buChar char="§"/>
        <a:defRPr sz="2400" kern="1200">
          <a:solidFill>
            <a:schemeClr val="tx1"/>
          </a:solidFill>
          <a:latin typeface="Arial" pitchFamily="34" charset="0"/>
          <a:ea typeface="ＭＳ Ｐゴシック" charset="-128"/>
          <a:cs typeface="Arial" pitchFamily="34" charset="0"/>
        </a:defRPr>
      </a:lvl1pPr>
      <a:lvl2pPr marL="594360" indent="-283464"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ＭＳ Ｐゴシック" charset="-128"/>
          <a:cs typeface="Arial" pitchFamily="34" charset="0"/>
        </a:defRPr>
      </a:lvl2pPr>
      <a:lvl3pPr marL="777240" indent="-182880" algn="l" rtl="0" eaLnBrk="1" fontAlgn="base" hangingPunct="1">
        <a:spcBef>
          <a:spcPct val="20000"/>
        </a:spcBef>
        <a:spcAft>
          <a:spcPct val="0"/>
        </a:spcAft>
        <a:buClr>
          <a:srgbClr val="107952"/>
        </a:buClr>
        <a:buFont typeface="Wingdings" pitchFamily="2" charset="2"/>
        <a:buChar char="§"/>
        <a:defRPr sz="1800" kern="1200">
          <a:solidFill>
            <a:schemeClr val="tx1"/>
          </a:solidFill>
          <a:latin typeface="Arial" pitchFamily="34" charset="0"/>
          <a:ea typeface="ＭＳ Ｐゴシック" charset="-128"/>
          <a:cs typeface="Arial" pitchFamily="34" charset="0"/>
        </a:defRPr>
      </a:lvl3pPr>
      <a:lvl4pPr marL="1051560" indent="-228600" algn="l" rtl="0" eaLnBrk="1" fontAlgn="base" hangingPunct="1">
        <a:spcBef>
          <a:spcPct val="20000"/>
        </a:spcBef>
        <a:spcAft>
          <a:spcPct val="0"/>
        </a:spcAft>
        <a:buFont typeface="Arial" pitchFamily="34" charset="0"/>
        <a:buChar char="–"/>
        <a:defRPr sz="1600" kern="1200">
          <a:solidFill>
            <a:schemeClr val="tx1"/>
          </a:solidFill>
          <a:latin typeface="Arial" pitchFamily="34" charset="0"/>
          <a:ea typeface="ＭＳ Ｐゴシック" charset="-128"/>
          <a:cs typeface="Arial" pitchFamily="34" charset="0"/>
        </a:defRPr>
      </a:lvl4pPr>
      <a:lvl5pPr marL="1234440" indent="-182880" algn="l" rtl="0" eaLnBrk="1" fontAlgn="base" hangingPunct="1">
        <a:spcBef>
          <a:spcPct val="20000"/>
        </a:spcBef>
        <a:spcAft>
          <a:spcPct val="0"/>
        </a:spcAft>
        <a:buClr>
          <a:srgbClr val="107952"/>
        </a:buClr>
        <a:buFont typeface="Wingdings" pitchFamily="2" charset="2"/>
        <a:buChar char="§"/>
        <a:defRPr sz="1400" kern="1200">
          <a:solidFill>
            <a:schemeClr val="tx1"/>
          </a:solidFill>
          <a:latin typeface="Arial" pitchFamily="34" charset="0"/>
          <a:ea typeface="ＭＳ Ｐゴシック" charset="-128"/>
          <a:cs typeface="Arial" pitchFamily="34" charset="0"/>
        </a:defRPr>
      </a:lvl5pPr>
      <a:lvl6pPr marL="2514600" indent="-228600" algn="l" defTabSz="914400" rtl="0" eaLnBrk="1" latinLnBrk="0" hangingPunct="1">
        <a:spcBef>
          <a:spcPct val="20000"/>
        </a:spcBef>
        <a:buFont typeface="Lucida Grande"/>
        <a:buChar char="-"/>
        <a:defRPr sz="1400" b="0" i="0" kern="1200" baseline="0">
          <a:solidFill>
            <a:schemeClr val="tx1"/>
          </a:solidFill>
          <a:latin typeface="Arial"/>
          <a:ea typeface="+mn-ea"/>
          <a:cs typeface="Arial"/>
        </a:defRPr>
      </a:lvl6pPr>
      <a:lvl7pPr marL="2971800" indent="-228600" algn="l" defTabSz="914400" rtl="0" eaLnBrk="1" latinLnBrk="0" hangingPunct="1">
        <a:spcBef>
          <a:spcPct val="20000"/>
        </a:spcBef>
        <a:buClr>
          <a:srgbClr val="107952"/>
        </a:buClr>
        <a:buFont typeface="Wingdings" charset="2"/>
        <a:buChar char="§"/>
        <a:defRPr sz="1200" b="0" i="0" kern="1200">
          <a:solidFill>
            <a:schemeClr val="tx1"/>
          </a:solidFill>
          <a:latin typeface="Arial"/>
          <a:ea typeface="+mn-ea"/>
          <a:cs typeface="Arial"/>
        </a:defRPr>
      </a:lvl7pPr>
      <a:lvl8pPr marL="3429000" indent="-228600" algn="l" defTabSz="914400" rtl="0" eaLnBrk="1" latinLnBrk="0" hangingPunct="1">
        <a:spcBef>
          <a:spcPct val="20000"/>
        </a:spcBef>
        <a:buFont typeface="Lucida Grande"/>
        <a:buChar char="-"/>
        <a:defRPr sz="1050" b="0" i="0" kern="1200">
          <a:solidFill>
            <a:schemeClr val="tx1"/>
          </a:solidFill>
          <a:latin typeface="Arial"/>
          <a:ea typeface="+mn-ea"/>
          <a:cs typeface="Arial"/>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340">
          <p15:clr>
            <a:srgbClr val="F26B43"/>
          </p15:clr>
        </p15:guide>
        <p15:guide id="4"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littelfuse.com/products/gas-discharge-tubes/medium-to-high-surge-gdt/cg-cg2.aspx?utm_source=SFD&amp;utm_medium=EV+Charging&amp;utm_campaign=GDT" TargetMode="External"/><Relationship Id="rId13" Type="http://schemas.openxmlformats.org/officeDocument/2006/relationships/hyperlink" Target="https://www.littelfuse.com/search-results.aspx?utm_source=SFD&amp;utm_medium=EV+Charging&amp;utm_campaign=Schottky+Diode#q=DST&amp;t=SeriesTab" TargetMode="External"/><Relationship Id="rId18" Type="http://schemas.openxmlformats.org/officeDocument/2006/relationships/hyperlink" Target="https://www.littelfuse.com/products/power-semiconductors/discrete-mosfets/n-channel-ultra-junction/x3-class?utm_source=SFD&amp;utm_medium=EV+Charging&amp;utm_campaign=MOSFET" TargetMode="External"/><Relationship Id="rId26" Type="http://schemas.openxmlformats.org/officeDocument/2006/relationships/image" Target="../media/image15.png"/><Relationship Id="rId3" Type="http://schemas.openxmlformats.org/officeDocument/2006/relationships/hyperlink" Target="https://www.littelfuse.com/products/fuses/cartridge-fuses/10x32mm-fuses/606.aspx?utm_source=SFD&amp;utm_medium=EV+Charging&amp;utm_campaign=Fuse" TargetMode="External"/><Relationship Id="rId21" Type="http://schemas.openxmlformats.org/officeDocument/2006/relationships/hyperlink" Target="https://www.ixys.com/PartSearchResults.aspx?searchStr=DLA&amp;SearchSubmit=Go" TargetMode="External"/><Relationship Id="rId7" Type="http://schemas.openxmlformats.org/officeDocument/2006/relationships/hyperlink" Target="https://www.littelfuse.com/products/varistors/radial-leaded/ultramov.aspx?utm_source=SFD&amp;utm_medium=EV+Charging&amp;utm_campaign=Varistor" TargetMode="External"/><Relationship Id="rId12" Type="http://schemas.openxmlformats.org/officeDocument/2006/relationships/hyperlink" Target="https://ixapps.ixys.com/PartDetails.aspx?pid=10045&amp;r=0" TargetMode="External"/><Relationship Id="rId17" Type="http://schemas.openxmlformats.org/officeDocument/2006/relationships/hyperlink" Target="https://www.littelfuse.com/products/power-semiconductors/discrete-mosfets/n-channel-ultra-junction/x2-class.aspx?utm_source=SFD&amp;utm_medium=EV+Charging&amp;utm_campaign=MOSFET" TargetMode="External"/><Relationship Id="rId25" Type="http://schemas.openxmlformats.org/officeDocument/2006/relationships/hyperlink" Target="https://www.ixys.com/PartSearchResults.aspx?searchStr=DSEI&amp;SearchSubmit=Go" TargetMode="External"/><Relationship Id="rId2" Type="http://schemas.openxmlformats.org/officeDocument/2006/relationships/notesSlide" Target="../notesSlides/notesSlide5.xml"/><Relationship Id="rId16" Type="http://schemas.openxmlformats.org/officeDocument/2006/relationships/hyperlink" Target="https://www.littelfuse.com/products/power-semiconductors/discrete-mosfets/n-channel-ultra-junction/x-class.aspx?utm_source=SFD&amp;utm_medium=EV+Charging&amp;utm_campaign=MOSFET" TargetMode="External"/><Relationship Id="rId20" Type="http://schemas.openxmlformats.org/officeDocument/2006/relationships/hyperlink" Target="https://www.ixysic.com/Products/SiC-MOSFETDvr.htm" TargetMode="External"/><Relationship Id="rId1" Type="http://schemas.openxmlformats.org/officeDocument/2006/relationships/slideLayout" Target="../slideLayouts/slideLayout5.xml"/><Relationship Id="rId6" Type="http://schemas.openxmlformats.org/officeDocument/2006/relationships/hyperlink" Target="https://www.littelfuse.com/products/varistors/thermally-protected/tmov.aspx?utm_source=SFD&amp;utm_medium=EV+Charging&amp;utm_campaign=MOV" TargetMode="External"/><Relationship Id="rId11" Type="http://schemas.openxmlformats.org/officeDocument/2006/relationships/hyperlink" Target="https://www.ixys.com/PartSearchResults.aspx?searchStr=DSEP&amp;SearchSubmit=Go" TargetMode="External"/><Relationship Id="rId24" Type="http://schemas.openxmlformats.org/officeDocument/2006/relationships/hyperlink" Target="https://www.ixys.com/PartSearchResults.aspx?searchStr=DHG&amp;SearchSubmit=Go" TargetMode="External"/><Relationship Id="rId5" Type="http://schemas.openxmlformats.org/officeDocument/2006/relationships/hyperlink" Target="https://www.littelfuse.com/products/fuses/cartridge-fuses/10x32mm-fuses/607?utm_source=SFD&amp;utm_medium=EV+Charging&amp;utm_campaign=Fuse" TargetMode="External"/><Relationship Id="rId15" Type="http://schemas.openxmlformats.org/officeDocument/2006/relationships/hyperlink" Target="https://www.ixys.com/PartSearchResults.aspx?searchStr=DSB&amp;SearchSubmit=Go&amp;utm_source=SFD&amp;utm_medium=EV%20Charging&amp;utm_campaign=Schottky%20Diode" TargetMode="External"/><Relationship Id="rId23" Type="http://schemas.openxmlformats.org/officeDocument/2006/relationships/hyperlink" Target="https://ixapps.ixys.com/datasheet/dma150e1600na.pdf" TargetMode="External"/><Relationship Id="rId10" Type="http://schemas.openxmlformats.org/officeDocument/2006/relationships/hyperlink" Target="https://www.littelfuse.com/products/sidactor-protection-thyristors/high-exposure-surge-protection/pxxx0fnl.aspx?utm_source=SFD&amp;utm_medium=EV+Charging&amp;utm_campaign=SIDACtor" TargetMode="External"/><Relationship Id="rId19" Type="http://schemas.openxmlformats.org/officeDocument/2006/relationships/hyperlink" Target="https://www.ixysic.com/Products/IGBT-MOSFETDvr.htm" TargetMode="External"/><Relationship Id="rId4" Type="http://schemas.openxmlformats.org/officeDocument/2006/relationships/hyperlink" Target="https://www.littelfuse.com/products/fuses/cartridge-fuses/3ab_3ag-6_3x32mm-fuses/505.aspx?utm_source=SFD&amp;utm_medium=EV+Charging&amp;utm_campaign=Fuse" TargetMode="External"/><Relationship Id="rId9" Type="http://schemas.openxmlformats.org/officeDocument/2006/relationships/hyperlink" Target="https://www.littelfuse.com/products/gas-discharge-tubes/high-voltage-gdt/cg3.aspx?utm_source=SFD&amp;utm_medium=EV+Charging&amp;utm_campaign=GDT" TargetMode="External"/><Relationship Id="rId14" Type="http://schemas.openxmlformats.org/officeDocument/2006/relationships/hyperlink" Target="https://www.littelfuse.com/products/power-semiconductors/discrete-diodes/ultrafast-rectifier/dsa20c60pb?utm_source=SFD&amp;utm_medium=EV+Charging&amp;utm_campaign=Schottky+Diode" TargetMode="External"/><Relationship Id="rId22" Type="http://schemas.openxmlformats.org/officeDocument/2006/relationships/hyperlink" Target="https://www.ixys.com/PartSearchResults.aspx?searchStr=DSI&amp;SearchSubmit=Go" TargetMode="External"/><Relationship Id="rId27" Type="http://schemas.microsoft.com/office/2007/relationships/hdphoto" Target="../media/hdphoto2.wdp"/></Relationships>
</file>

<file path=ppt/slides/_rels/slide11.xml.rels><?xml version="1.0" encoding="UTF-8" standalone="yes"?>
<Relationships xmlns="http://schemas.openxmlformats.org/package/2006/relationships"><Relationship Id="rId8" Type="http://schemas.openxmlformats.org/officeDocument/2006/relationships/hyperlink" Target="https://www.littelfuse.com/products/varistors/thermally-protected/tmov.aspx?utm_source=SFD&amp;utm_medium=EV+Charging&amp;utm_campaign=MOV" TargetMode="External"/><Relationship Id="rId13" Type="http://schemas.openxmlformats.org/officeDocument/2006/relationships/hyperlink" Target="https://www.ixys.com/PartSearchResults.aspx?searchStr=DSEP&amp;SearchSubmit=Go" TargetMode="External"/><Relationship Id="rId18" Type="http://schemas.openxmlformats.org/officeDocument/2006/relationships/hyperlink" Target="https://www.littelfuse.com/products/power-semiconductors/discrete-mosfets/n-channel-ultra-junction/x-class.aspx?utm_source=SFD&amp;utm_medium=EV+Charging&amp;utm_campaign=MOSFET" TargetMode="External"/><Relationship Id="rId26" Type="http://schemas.openxmlformats.org/officeDocument/2006/relationships/hyperlink" Target="https://www.ixys.com/PartSearchResults.aspx?searchStr=DHG&amp;SearchSubmit=Go" TargetMode="External"/><Relationship Id="rId3" Type="http://schemas.openxmlformats.org/officeDocument/2006/relationships/image" Target="../media/image15.png"/><Relationship Id="rId21" Type="http://schemas.openxmlformats.org/officeDocument/2006/relationships/hyperlink" Target="https://www.ixysic.com/Products/IGBT-MOSFETDvr.htm" TargetMode="External"/><Relationship Id="rId7" Type="http://schemas.openxmlformats.org/officeDocument/2006/relationships/hyperlink" Target="https://www.littelfuse.com/products/fuses/cartridge-fuses/10x32mm-fuses/607?utm_source=SFD&amp;utm_medium=EV+Charging&amp;utm_campaign=Fuse" TargetMode="External"/><Relationship Id="rId12" Type="http://schemas.openxmlformats.org/officeDocument/2006/relationships/hyperlink" Target="https://www.littelfuse.com/products/sidactor-protection-thyristors/high-exposure-surge-protection/pxxx0fnl.aspx?utm_source=SFD&amp;utm_medium=EV+Charging&amp;utm_campaign=SIDACtor" TargetMode="External"/><Relationship Id="rId17" Type="http://schemas.openxmlformats.org/officeDocument/2006/relationships/hyperlink" Target="https://www.ixys.com/PartSearchResults.aspx?searchStr=DSB&amp;SearchSubmit=Go&amp;utm_source=SFD&amp;utm_medium=EV%20Charging&amp;utm_campaign=Schottky%20Diode" TargetMode="External"/><Relationship Id="rId25" Type="http://schemas.openxmlformats.org/officeDocument/2006/relationships/hyperlink" Target="https://ixapps.ixys.com/datasheet/dma150e1600na.pdf" TargetMode="External"/><Relationship Id="rId2" Type="http://schemas.openxmlformats.org/officeDocument/2006/relationships/notesSlide" Target="../notesSlides/notesSlide6.xml"/><Relationship Id="rId16" Type="http://schemas.openxmlformats.org/officeDocument/2006/relationships/hyperlink" Target="https://www.littelfuse.com/products/power-semiconductors/discrete-diodes/ultrafast-rectifier/dsa20c60pb?utm_source=SFD&amp;utm_medium=EV+Charging&amp;utm_campaign=Schottky+Diode" TargetMode="External"/><Relationship Id="rId20" Type="http://schemas.openxmlformats.org/officeDocument/2006/relationships/hyperlink" Target="https://www.littelfuse.com/products/power-semiconductors/discrete-mosfets/n-channel-ultra-junction/x3-class?utm_source=SFD&amp;utm_medium=EV+Charging&amp;utm_campaign=MOSFET" TargetMode="External"/><Relationship Id="rId1" Type="http://schemas.openxmlformats.org/officeDocument/2006/relationships/slideLayout" Target="../slideLayouts/slideLayout2.xml"/><Relationship Id="rId6" Type="http://schemas.openxmlformats.org/officeDocument/2006/relationships/hyperlink" Target="https://www.littelfuse.com/products/fuses/cartridge-fuses/3ab_3ag-6_3x32mm-fuses/505.aspx?utm_source=SFD&amp;utm_medium=EV+Charging&amp;utm_campaign=Fuse" TargetMode="External"/><Relationship Id="rId11" Type="http://schemas.openxmlformats.org/officeDocument/2006/relationships/hyperlink" Target="https://www.littelfuse.com/products/gas-discharge-tubes/high-voltage-gdt/cg3.aspx?utm_source=SFD&amp;utm_medium=EV+Charging&amp;utm_campaign=GDT" TargetMode="External"/><Relationship Id="rId24" Type="http://schemas.openxmlformats.org/officeDocument/2006/relationships/hyperlink" Target="https://www.ixys.com/PartSearchResults.aspx?searchStr=DSI&amp;SearchSubmit=Go" TargetMode="External"/><Relationship Id="rId5" Type="http://schemas.openxmlformats.org/officeDocument/2006/relationships/hyperlink" Target="https://www.littelfuse.com/products/fuses/cartridge-fuses/10x32mm-fuses/606.aspx?utm_source=SFD&amp;utm_medium=EV+Charging&amp;utm_campaign=Fuse" TargetMode="External"/><Relationship Id="rId15" Type="http://schemas.openxmlformats.org/officeDocument/2006/relationships/hyperlink" Target="https://www.littelfuse.com/search-results.aspx?utm_source=SFD&amp;utm_medium=EV+Charging&amp;utm_campaign=Schottky+Diode#q=DST&amp;t=SeriesTab" TargetMode="External"/><Relationship Id="rId23" Type="http://schemas.openxmlformats.org/officeDocument/2006/relationships/hyperlink" Target="https://www.ixys.com/PartSearchResults.aspx?searchStr=DLA&amp;SearchSubmit=Go" TargetMode="External"/><Relationship Id="rId10" Type="http://schemas.openxmlformats.org/officeDocument/2006/relationships/hyperlink" Target="https://www.littelfuse.com/products/gas-discharge-tubes/medium-to-high-surge-gdt/cg-cg2.aspx?utm_source=SFD&amp;utm_medium=EV+Charging&amp;utm_campaign=GDT" TargetMode="External"/><Relationship Id="rId19" Type="http://schemas.openxmlformats.org/officeDocument/2006/relationships/hyperlink" Target="https://www.littelfuse.com/products/power-semiconductors/discrete-mosfets/n-channel-ultra-junction/x2-class.aspx?utm_source=SFD&amp;utm_medium=EV+Charging&amp;utm_campaign=MOSFET" TargetMode="External"/><Relationship Id="rId4" Type="http://schemas.microsoft.com/office/2007/relationships/hdphoto" Target="../media/hdphoto2.wdp"/><Relationship Id="rId9" Type="http://schemas.openxmlformats.org/officeDocument/2006/relationships/hyperlink" Target="https://www.littelfuse.com/products/varistors/radial-leaded/ultramov.aspx?utm_source=SFD&amp;utm_medium=EV+Charging&amp;utm_campaign=Varistor" TargetMode="External"/><Relationship Id="rId14" Type="http://schemas.openxmlformats.org/officeDocument/2006/relationships/hyperlink" Target="https://ixapps.ixys.com/PartDetails.aspx?pid=10045&amp;r=0" TargetMode="External"/><Relationship Id="rId22" Type="http://schemas.openxmlformats.org/officeDocument/2006/relationships/hyperlink" Target="https://www.ixysic.com/Products/SiC-MOSFETDvr.htm" TargetMode="External"/><Relationship Id="rId27" Type="http://schemas.openxmlformats.org/officeDocument/2006/relationships/hyperlink" Target="https://www.ixys.com/PartSearchResults.aspx?searchStr=DSEI&amp;SearchSubmit=Go"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littelfuse.com/products/power-semiconductors/silicon-carbide/sic-mosfets.aspx?utm_source=SFD&amp;utm_medium=EV+Charging&amp;utm_campaign=SiC+MOSFET" TargetMode="External"/><Relationship Id="rId13" Type="http://schemas.openxmlformats.org/officeDocument/2006/relationships/image" Target="../media/image15.png"/><Relationship Id="rId3" Type="http://schemas.openxmlformats.org/officeDocument/2006/relationships/hyperlink" Target="https://www.littelfuse.com/products/fuses/cartridge-fuses/3ab_3ag-6_3x32mm-fuses/505.aspx?utm_source=SFD&amp;utm_medium=EV+Charging&amp;utm_campaign=Fuse" TargetMode="External"/><Relationship Id="rId7" Type="http://schemas.openxmlformats.org/officeDocument/2006/relationships/hyperlink" Target="https://www.littelfuse.com/products/power-semiconductors/discrete-thyristors/scr.aspx?utm_source=SFD&amp;utm_medium=EV+Charging&amp;utm_campaign=Discrete+Thyristor" TargetMode="External"/><Relationship Id="rId12" Type="http://schemas.openxmlformats.org/officeDocument/2006/relationships/hyperlink" Target="https://www.littelfuse.com/products/fuses/cartridge-fuses/10x38mm-fuses/828?utm_source=SFD&amp;utm_medium=EV+Charging&amp;utm_campaign=Fuse" TargetMode="External"/><Relationship Id="rId2" Type="http://schemas.openxmlformats.org/officeDocument/2006/relationships/hyperlink" Target="https://www.littelfuse.com/products/fuses/cartridge-fuses/10x32mm-fuses/606.aspx?utm_source=SFD&amp;utm_medium=EV+Charging&amp;utm_campaign=Fuse" TargetMode="External"/><Relationship Id="rId1" Type="http://schemas.openxmlformats.org/officeDocument/2006/relationships/slideLayout" Target="../slideLayouts/slideLayout5.xml"/><Relationship Id="rId6" Type="http://schemas.openxmlformats.org/officeDocument/2006/relationships/hyperlink" Target="https://www.littelfuse.com/products/varistors/radial-leaded/xtreme.aspx?utm_source=SFD&amp;utm_medium=EV+Charging&amp;utm_campaign=MOV" TargetMode="External"/><Relationship Id="rId11" Type="http://schemas.openxmlformats.org/officeDocument/2006/relationships/hyperlink" Target="https://www.littelfuse.com/products/fuses/cartridge-fuses/10x32mm-fuses/607.aspx?utm_source=SFD&amp;utm_medium=EV+Charging&amp;utm_campaign=Fuse" TargetMode="External"/><Relationship Id="rId5" Type="http://schemas.openxmlformats.org/officeDocument/2006/relationships/hyperlink" Target="https://www.littelfuse.com/products/varistors/radial-leaded/ultramov.aspx?utm_source=SFD&amp;utm_medium=EV+Charging&amp;utm_campaign=Varistor" TargetMode="External"/><Relationship Id="rId15" Type="http://schemas.openxmlformats.org/officeDocument/2006/relationships/hyperlink" Target="https://www.littelfuse.com/~/media/electronics/datasheets/discrete_mosfets/littelfuse_discrete_mosfets_n-channel_standard_ixta3n120_datasheet.pdf.pdf?utm_source=SFD&amp;utm_medium=EV+Charging&amp;utm_campaign=Discrete+MOSFET" TargetMode="External"/><Relationship Id="rId10" Type="http://schemas.openxmlformats.org/officeDocument/2006/relationships/hyperlink" Target="https://www.littelfuse.com/products/fuses/specialty-power-fuses/solar-fuses/spf.aspx?utm_source=SFD&amp;utm_medium=EV+Charging&amp;utm_campaign=Fuse" TargetMode="External"/><Relationship Id="rId4" Type="http://schemas.openxmlformats.org/officeDocument/2006/relationships/hyperlink" Target="https://www.littelfuse.com/products/fuses/cartridge-fuses/10x32mm-fuses/607?utm_source=SFD&amp;utm_medium=EV+Charging&amp;utm_campaign=Fuse" TargetMode="External"/><Relationship Id="rId9" Type="http://schemas.openxmlformats.org/officeDocument/2006/relationships/hyperlink" Target="https://www.littelfuse.com/products/power-semiconductors/discrete-igbts/smpd-packages/standard.aspx?utm_source=SFD&amp;utm_medium=EV+Charging&amp;utm_campaign=Phase+Leg+IGBT" TargetMode="External"/><Relationship Id="rId14" Type="http://schemas.microsoft.com/office/2007/relationships/hdphoto" Target="../media/hdphoto2.wdp"/></Relationships>
</file>

<file path=ppt/slides/_rels/slide13.xml.rels><?xml version="1.0" encoding="UTF-8" standalone="yes"?>
<Relationships xmlns="http://schemas.openxmlformats.org/package/2006/relationships"><Relationship Id="rId8" Type="http://schemas.openxmlformats.org/officeDocument/2006/relationships/hyperlink" Target="https://www.littelfuse.com/products/varistors/radial-leaded/xtreme.aspx?utm_source=SFD&amp;utm_medium=EV+Charging&amp;utm_campaign=MOV" TargetMode="External"/><Relationship Id="rId13" Type="http://schemas.openxmlformats.org/officeDocument/2006/relationships/hyperlink" Target="https://www.littelfuse.com/products/fuses/cartridge-fuses/10x32mm-fuses/607.aspx?utm_source=SFD&amp;utm_medium=EV+Charging&amp;utm_campaign=Fuse" TargetMode="External"/><Relationship Id="rId3" Type="http://schemas.microsoft.com/office/2007/relationships/hdphoto" Target="../media/hdphoto2.wdp"/><Relationship Id="rId7" Type="http://schemas.openxmlformats.org/officeDocument/2006/relationships/hyperlink" Target="https://www.littelfuse.com/products/varistors/radial-leaded/ultramov.aspx?utm_source=SFD&amp;utm_medium=EV+Charging&amp;utm_campaign=Varistor" TargetMode="External"/><Relationship Id="rId12" Type="http://schemas.openxmlformats.org/officeDocument/2006/relationships/hyperlink" Target="https://www.littelfuse.com/products/fuses/specialty-power-fuses/solar-fuses/spf.aspx?utm_source=SFD&amp;utm_medium=EV+Charging&amp;utm_campaign=Fuse" TargetMode="Externa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hyperlink" Target="https://www.littelfuse.com/products/fuses/cartridge-fuses/10x32mm-fuses/607?utm_source=SFD&amp;utm_medium=EV+Charging&amp;utm_campaign=Fuse" TargetMode="External"/><Relationship Id="rId11" Type="http://schemas.openxmlformats.org/officeDocument/2006/relationships/hyperlink" Target="https://www.littelfuse.com/products/power-semiconductors/discrete-igbts/smpd-packages/standard.aspx?utm_source=SFD&amp;utm_medium=EV+Charging&amp;utm_campaign=Phase+Leg+IGBT" TargetMode="External"/><Relationship Id="rId5" Type="http://schemas.openxmlformats.org/officeDocument/2006/relationships/hyperlink" Target="https://www.littelfuse.com/products/fuses/cartridge-fuses/3ab_3ag-6_3x32mm-fuses/505.aspx?utm_source=SFD&amp;utm_medium=EV+Charging&amp;utm_campaign=Fuse" TargetMode="External"/><Relationship Id="rId15" Type="http://schemas.openxmlformats.org/officeDocument/2006/relationships/hyperlink" Target="https://www.littelfuse.com/~/media/electronics/datasheets/discrete_mosfets/littelfuse_discrete_mosfets_n-channel_standard_ixta3n120_datasheet.pdf.pdf?utm_source=SFD&amp;utm_medium=EV+Charging&amp;utm_campaign=Discrete+MOSFET" TargetMode="External"/><Relationship Id="rId10" Type="http://schemas.openxmlformats.org/officeDocument/2006/relationships/hyperlink" Target="https://www.littelfuse.com/products/power-semiconductors/silicon-carbide/sic-mosfets.aspx?utm_source=SFD&amp;utm_medium=EV+Charging&amp;utm_campaign=SiC+MOSFET" TargetMode="External"/><Relationship Id="rId4" Type="http://schemas.openxmlformats.org/officeDocument/2006/relationships/hyperlink" Target="https://www.littelfuse.com/products/fuses/cartridge-fuses/10x32mm-fuses/606.aspx?utm_source=SFD&amp;utm_medium=EV+Charging&amp;utm_campaign=Fuse" TargetMode="External"/><Relationship Id="rId9" Type="http://schemas.openxmlformats.org/officeDocument/2006/relationships/hyperlink" Target="https://www.littelfuse.com/products/power-semiconductors/discrete-thyristors/scr.aspx?utm_source=SFD&amp;utm_medium=EV+Charging&amp;utm_campaign=Discrete+Thyristor" TargetMode="External"/><Relationship Id="rId14" Type="http://schemas.openxmlformats.org/officeDocument/2006/relationships/hyperlink" Target="https://www.littelfuse.com/products/fuses/cartridge-fuses/10x38mm-fuses/828?utm_source=SFD&amp;utm_medium=EV+Charging&amp;utm_campaign=Fus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hyperlink" Target="https://www.ixysic.com/Index/ProdCatJump.htm" TargetMode="External"/><Relationship Id="rId18" Type="http://schemas.openxmlformats.org/officeDocument/2006/relationships/image" Target="../media/image24.png"/><Relationship Id="rId3" Type="http://schemas.openxmlformats.org/officeDocument/2006/relationships/image" Target="../media/image17.png"/><Relationship Id="rId7" Type="http://schemas.openxmlformats.org/officeDocument/2006/relationships/hyperlink" Target="https://electronicscatalogs.littelfuse.com/Power-Semiconductor-Selection-Guide/C1/" TargetMode="External"/><Relationship Id="rId12" Type="http://schemas.openxmlformats.org/officeDocument/2006/relationships/image" Target="../media/image21.png"/><Relationship Id="rId17" Type="http://schemas.openxmlformats.org/officeDocument/2006/relationships/hyperlink" Target="https://electronicscatalogs.littelfuse.com/EV-Charging-Application-Guide/1/" TargetMode="External"/><Relationship Id="rId2" Type="http://schemas.openxmlformats.org/officeDocument/2006/relationships/hyperlink" Target="http://electronicscatalogs.littelfuse.com/psg" TargetMode="External"/><Relationship Id="rId16"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hyperlink" Target="https://www.littelfuse.com/~/media/protection-relays/catalogs/littelfuse_protectionrelays_product_catalog.pdf?hsCtaTracking=cebd443c-5b35-43aa-bb3d-2c6f954c9359%7C918620b9-e54b-4ab4-ad38-c2ae1ebbb801" TargetMode="External"/><Relationship Id="rId5" Type="http://schemas.openxmlformats.org/officeDocument/2006/relationships/hyperlink" Target="https://info.littelfuse.com/hubfs/Electronics/Documents/Littelfuse%20Sensing%20Products%20Selection%20Guide.pdf" TargetMode="External"/><Relationship Id="rId15" Type="http://schemas.openxmlformats.org/officeDocument/2006/relationships/hyperlink" Target="https://www.littelfuse.com/~/media/surge-protection-devices/catalog/littelfuse-surge-protection-catalog.pdf?hsCtaTracking=be31fad8-2c1f-47db-a86a-bbe3b009c5a5%7C7b79bdaf-4ed0-4f0e-a605-1820d62eb813" TargetMode="External"/><Relationship Id="rId10" Type="http://schemas.openxmlformats.org/officeDocument/2006/relationships/image" Target="../media/image20.png"/><Relationship Id="rId4" Type="http://schemas.openxmlformats.org/officeDocument/2006/relationships/hyperlink" Target="http://electronicscatalogs.littelfuse.com/" TargetMode="External"/><Relationship Id="rId9" Type="http://schemas.openxmlformats.org/officeDocument/2006/relationships/hyperlink" Target="https://www.electricsmarts.com/littelfuse/smartecat/catalog/littelfuse/powrgard/7/1" TargetMode="External"/><Relationship Id="rId1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27.sv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hyperlink" Target="http://www.littelfuse.com/disclaimer-electronics"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hartlandcontrols.com/3-4-pole-contactor-20-40-fla/" TargetMode="External"/><Relationship Id="rId13" Type="http://schemas.openxmlformats.org/officeDocument/2006/relationships/hyperlink" Target="https://www.littelfuse.com/products/tvs-diode-arrays/general-purpose-esd-protection/sp1026.aspx?utm_source=SFD&amp;utm_medium=EV+Charging&amp;utm_campaign=TVS+Diode" TargetMode="External"/><Relationship Id="rId18" Type="http://schemas.openxmlformats.org/officeDocument/2006/relationships/hyperlink" Target="https://www.littelfuse.com/products/varistors/radial-leaded/ultramov.aspx?utm_source=SFD&amp;utm_medium=EV+Charging&amp;utm_campaign=Varistor" TargetMode="External"/><Relationship Id="rId26" Type="http://schemas.openxmlformats.org/officeDocument/2006/relationships/hyperlink" Target="https://www.littelfuse.com/products/magnetic-sensors-and-reed-switches/reed-switches/59045.aspx?utm_source=SFD&amp;utm_medium=EV+Charging&amp;utm_campaign=Reed+Sensor" TargetMode="External"/><Relationship Id="rId3" Type="http://schemas.openxmlformats.org/officeDocument/2006/relationships/hyperlink" Target="https://www.littelfuse.com/products/fuses/cartridge-fuses/3ab_3ag-6_3x32mm-fuses/505.aspx?utm_source=SFD&amp;utm_medium=EV+Charging&amp;utm_campaign=Fuse" TargetMode="External"/><Relationship Id="rId21" Type="http://schemas.openxmlformats.org/officeDocument/2006/relationships/hyperlink" Target="https://www.ixys.com/PartSearchResults.aspx?searchStr=DSB&amp;SearchSubmit=Go&amp;utm_source=SFD&amp;utm_medium=EV%20Charging&amp;utm_campaign=Schottky%20Diode" TargetMode="External"/><Relationship Id="rId7" Type="http://schemas.openxmlformats.org/officeDocument/2006/relationships/hyperlink" Target="https://hartlandcontrols.com/1-2-pole-contactor-20-40-fla/" TargetMode="External"/><Relationship Id="rId12" Type="http://schemas.openxmlformats.org/officeDocument/2006/relationships/hyperlink" Target="https://www.littelfuse.com/products/magnetic-sensors-and-reed-switches/reed-relays/he3600.aspx?utm_source=SFD&amp;utm_medium=EV+Charging&amp;utm_campaign=Reed+Relay" TargetMode="External"/><Relationship Id="rId17" Type="http://schemas.openxmlformats.org/officeDocument/2006/relationships/hyperlink" Target="https://www.littelfuse.com/products/polyswitch-resettable-pptcs/line-voltage-rated-devices/lvr?utm_source=SFD&amp;utm_medium=EV+Charging&amp;utm_campaign=PPTC" TargetMode="External"/><Relationship Id="rId25" Type="http://schemas.openxmlformats.org/officeDocument/2006/relationships/hyperlink" Target="https://www.littelfuse.com/products/magnetic-sensors-and-reed-switches/reed-sensors/59060.aspx?utm_source=SFD&amp;utm_medium=EV+Charging&amp;utm_campaign=Reed+Sensor" TargetMode="External"/><Relationship Id="rId2" Type="http://schemas.openxmlformats.org/officeDocument/2006/relationships/hyperlink" Target="https://www.littelfuse.com/products/fuses/cartridge-fuses/10x32mm-fuses/606.aspx?utm_source=SFD&amp;utm_medium=EV+Charging&amp;utm_campaign=Fuse" TargetMode="External"/><Relationship Id="rId16" Type="http://schemas.openxmlformats.org/officeDocument/2006/relationships/hyperlink" Target="https://www.littelfuse.com/~/media/electronics/datasheets/fuses/littelfuse_fuse_443e_datasheet.pdf.pdf?utm_source=SFD&amp;utm_medium=EV+Charging&amp;utm_campaign=Fuse" TargetMode="External"/><Relationship Id="rId20" Type="http://schemas.openxmlformats.org/officeDocument/2006/relationships/hyperlink" Target="https://www.littelfuse.com/products/power-semiconductors/discrete-diodes/ultrafast-rectifier/dsa20c60pb?utm_source=SFD&amp;utm_medium=EV+Charging&amp;utm_campaign=Schottky+Diode" TargetMode="External"/><Relationship Id="rId29" Type="http://schemas.openxmlformats.org/officeDocument/2006/relationships/hyperlink" Target="https://www.ixysic.com/home/pdfs.nsf/www/CPC1006N.pdf/$file/CPC1006N.pdf" TargetMode="External"/><Relationship Id="rId1" Type="http://schemas.openxmlformats.org/officeDocument/2006/relationships/slideLayout" Target="../slideLayouts/slideLayout5.xml"/><Relationship Id="rId6" Type="http://schemas.openxmlformats.org/officeDocument/2006/relationships/hyperlink" Target="https://www.littelfuse.com/products/varistors/radial-leaded/xtreme.aspx?utm_source=SFD&amp;utm_medium=EV+Charging&amp;utm_campaign=MOV" TargetMode="External"/><Relationship Id="rId11" Type="http://schemas.openxmlformats.org/officeDocument/2006/relationships/hyperlink" Target="https://www.littelfuse.com/products/temperature-sensors/leaded-thermistors/glass-coated-chip-thermistors.aspx?utm_source=SFD&amp;utm_medium=EV+Charging&amp;utm_campaign=Temperature+Sensor" TargetMode="External"/><Relationship Id="rId24" Type="http://schemas.openxmlformats.org/officeDocument/2006/relationships/hyperlink" Target="https://www.littelfuse.com/products/tvs-diode-arrays/general-purpose-esd-protection/sm712.aspx?utm_source=SFD&amp;utm_medium=EV+Charging&amp;utm_campaign=TVS+Diode+Array" TargetMode="External"/><Relationship Id="rId32" Type="http://schemas.microsoft.com/office/2007/relationships/hdphoto" Target="../media/hdphoto2.wdp"/><Relationship Id="rId5" Type="http://schemas.openxmlformats.org/officeDocument/2006/relationships/hyperlink" Target="https://www.littelfuse.com/products/varistors/thermally-protected/tmov.aspx?utm_source=SFD&amp;utm_medium=EV+Charging&amp;utm_campaign=MOV" TargetMode="External"/><Relationship Id="rId15" Type="http://schemas.openxmlformats.org/officeDocument/2006/relationships/hyperlink" Target="https://www.littelfuse.com/products/fuses/cartridge-fuses/5x20mm-fuses/215?utm_source=SFD&amp;utm_medium=EV+Charging&amp;utm_campaign=Fuse" TargetMode="External"/><Relationship Id="rId23" Type="http://schemas.openxmlformats.org/officeDocument/2006/relationships/hyperlink" Target="https://www.littelfuse.com/products/tvs-diode-arrays/automotive-qualified/aq24cana.aspx?utm_source=SFD&amp;utm_medium=EV+Charging&amp;utm_campaign=TVS+Diode+Array" TargetMode="External"/><Relationship Id="rId28" Type="http://schemas.openxmlformats.org/officeDocument/2006/relationships/hyperlink" Target="https://www.ixysic.com/home/pdfs.nsf/www/CPC1390.pdf/$file/CPC1390.pdf" TargetMode="External"/><Relationship Id="rId10" Type="http://schemas.openxmlformats.org/officeDocument/2006/relationships/hyperlink" Target="https://www.littelfuse.com/search-results.aspx?utm_source=SFD&amp;utm_medium=EV+Charging&amp;utm_campaign=Temperature+Sensor#q=USW&amp;t=SeriesTab" TargetMode="External"/><Relationship Id="rId19" Type="http://schemas.openxmlformats.org/officeDocument/2006/relationships/hyperlink" Target="https://www.littelfuse.com/search-results.aspx?utm_source=SFD&amp;utm_medium=EV+Charging&amp;utm_campaign=Schottky+Diode#q=DST&amp;t=SeriesTab" TargetMode="External"/><Relationship Id="rId31" Type="http://schemas.openxmlformats.org/officeDocument/2006/relationships/image" Target="../media/image15.png"/><Relationship Id="rId4" Type="http://schemas.openxmlformats.org/officeDocument/2006/relationships/hyperlink" Target="https://www.littelfuse.com/products/fuses/cartridge-fuses/10x32mm-fuses/607?utm_source=SFD&amp;utm_medium=EV+Charging&amp;utm_campaign=Fuse" TargetMode="External"/><Relationship Id="rId9" Type="http://schemas.openxmlformats.org/officeDocument/2006/relationships/hyperlink" Target="https://www.littelfuse.com/products/temperature-sensors/leaded-rtds/thin-film-platinum-rtd-sensors/ppg.aspx?utm_source=SFD&amp;utm_medium=EV+Charging&amp;utm_campaign=Temperature+Sensor" TargetMode="External"/><Relationship Id="rId14" Type="http://schemas.openxmlformats.org/officeDocument/2006/relationships/hyperlink" Target="https://www.littelfuse.com/products/polymer-esd-suppressors/xtremeguard-esd-suppressors/xgd10402.aspx?utm_source=SFD&amp;utm_medium=EV+Charging&amp;utm_campaign=Polymer+ESD" TargetMode="External"/><Relationship Id="rId22" Type="http://schemas.openxmlformats.org/officeDocument/2006/relationships/hyperlink" Target="https://www.littelfuse.com/products/sidactor-protection-thyristors/high-exposure-surge-protection/pxxx0fnl.aspx?utm_source=SFD&amp;utm_medium=EV+Charging&amp;utm_campaign=SIDACtor" TargetMode="External"/><Relationship Id="rId27" Type="http://schemas.openxmlformats.org/officeDocument/2006/relationships/hyperlink" Target="https://www.ixysic.com/home/pdfs.nsf/www/LOC110.pdf/$file/LOC110.pdf" TargetMode="External"/><Relationship Id="rId30" Type="http://schemas.openxmlformats.org/officeDocument/2006/relationships/hyperlink" Target="https://www.ixysic.com/home/pdfs.nsf/www/CPC1017N.pdf/$file/CPC1017N.pdf"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hartlandcontrols.com/1-2-pole-contactor-20-40-fla/" TargetMode="External"/><Relationship Id="rId13" Type="http://schemas.openxmlformats.org/officeDocument/2006/relationships/hyperlink" Target="https://www.littelfuse.com/products/magnetic-sensors-and-reed-switches/reed-relays/he3600.aspx?utm_source=SFD&amp;utm_medium=EV+Charging&amp;utm_campaign=Reed+Relay" TargetMode="External"/><Relationship Id="rId18" Type="http://schemas.openxmlformats.org/officeDocument/2006/relationships/hyperlink" Target="https://www.littelfuse.com/products/polyswitch-resettable-pptcs/line-voltage-rated-devices/lvr?utm_source=SFD&amp;utm_medium=EV+Charging&amp;utm_campaign=PPTC" TargetMode="External"/><Relationship Id="rId26" Type="http://schemas.openxmlformats.org/officeDocument/2006/relationships/hyperlink" Target="https://www.littelfuse.com/products/magnetic-sensors-and-reed-switches/reed-sensors/59060.aspx?utm_source=SFD&amp;utm_medium=EV+Charging&amp;utm_campaign=Reed+Sensor" TargetMode="External"/><Relationship Id="rId3" Type="http://schemas.openxmlformats.org/officeDocument/2006/relationships/hyperlink" Target="https://www.littelfuse.com/products/fuses/cartridge-fuses/10x32mm-fuses/606.aspx?utm_source=SFD&amp;utm_medium=EV+Charging&amp;utm_campaign=Fuse" TargetMode="External"/><Relationship Id="rId21" Type="http://schemas.openxmlformats.org/officeDocument/2006/relationships/hyperlink" Target="https://www.littelfuse.com/products/power-semiconductors/discrete-diodes/ultrafast-rectifier/dsa20c60pb?utm_source=SFD&amp;utm_medium=EV+Charging&amp;utm_campaign=Schottky+Diode" TargetMode="External"/><Relationship Id="rId7" Type="http://schemas.openxmlformats.org/officeDocument/2006/relationships/hyperlink" Target="https://www.littelfuse.com/products/varistors/radial-leaded/xtreme.aspx?utm_source=SFD&amp;utm_medium=EV+Charging&amp;utm_campaign=MOV" TargetMode="External"/><Relationship Id="rId12" Type="http://schemas.openxmlformats.org/officeDocument/2006/relationships/hyperlink" Target="https://www.littelfuse.com/products/temperature-sensors/leaded-thermistors/glass-coated-chip-thermistors.aspx?utm_source=SFD&amp;utm_medium=EV+Charging&amp;utm_campaign=Temperature+Sensor" TargetMode="External"/><Relationship Id="rId17" Type="http://schemas.openxmlformats.org/officeDocument/2006/relationships/hyperlink" Target="https://www.littelfuse.com/~/media/electronics/datasheets/fuses/littelfuse_fuse_443e_datasheet.pdf.pdf?utm_source=SFD&amp;utm_medium=EV+Charging&amp;utm_campaign=Fuse" TargetMode="External"/><Relationship Id="rId25" Type="http://schemas.openxmlformats.org/officeDocument/2006/relationships/hyperlink" Target="https://www.littelfuse.com/products/tvs-diode-arrays/general-purpose-esd-protection/sm712.aspx?utm_source=SFD&amp;utm_medium=EV+Charging&amp;utm_campaign=TVS+Diode+Array" TargetMode="External"/><Relationship Id="rId33" Type="http://schemas.microsoft.com/office/2007/relationships/hdphoto" Target="../media/hdphoto2.wdp"/><Relationship Id="rId2" Type="http://schemas.openxmlformats.org/officeDocument/2006/relationships/notesSlide" Target="../notesSlides/notesSlide3.xml"/><Relationship Id="rId16" Type="http://schemas.openxmlformats.org/officeDocument/2006/relationships/hyperlink" Target="https://www.littelfuse.com/products/fuses/cartridge-fuses/5x20mm-fuses/215?utm_source=SFD&amp;utm_medium=EV+Charging&amp;utm_campaign=Fuse" TargetMode="External"/><Relationship Id="rId20" Type="http://schemas.openxmlformats.org/officeDocument/2006/relationships/hyperlink" Target="https://www.littelfuse.com/search-results.aspx?utm_source=SFD&amp;utm_medium=EV+Charging&amp;utm_campaign=Schottky+Diode#q=DST&amp;t=SeriesTab" TargetMode="External"/><Relationship Id="rId29" Type="http://schemas.openxmlformats.org/officeDocument/2006/relationships/hyperlink" Target="https://www.ixysic.com/home/pdfs.nsf/www/CPC1390.pdf/$file/CPC1390.pdf" TargetMode="External"/><Relationship Id="rId1" Type="http://schemas.openxmlformats.org/officeDocument/2006/relationships/slideLayout" Target="../slideLayouts/slideLayout2.xml"/><Relationship Id="rId6" Type="http://schemas.openxmlformats.org/officeDocument/2006/relationships/hyperlink" Target="https://www.littelfuse.com/products/varistors/thermally-protected/tmov.aspx?utm_source=SFD&amp;utm_medium=EV+Charging&amp;utm_campaign=MOV" TargetMode="External"/><Relationship Id="rId11" Type="http://schemas.openxmlformats.org/officeDocument/2006/relationships/hyperlink" Target="https://www.littelfuse.com/search-results.aspx?utm_source=SFD&amp;utm_medium=EV+Charging&amp;utm_campaign=Temperature+Sensor#q=USW&amp;t=SeriesTab" TargetMode="External"/><Relationship Id="rId24" Type="http://schemas.openxmlformats.org/officeDocument/2006/relationships/hyperlink" Target="https://www.littelfuse.com/products/tvs-diode-arrays/automotive-qualified/aq24cana.aspx?utm_source=SFD&amp;utm_medium=EV+Charging&amp;utm_campaign=TVS+Diode+Array" TargetMode="External"/><Relationship Id="rId32" Type="http://schemas.openxmlformats.org/officeDocument/2006/relationships/image" Target="../media/image15.png"/><Relationship Id="rId5" Type="http://schemas.openxmlformats.org/officeDocument/2006/relationships/hyperlink" Target="https://www.littelfuse.com/products/fuses/cartridge-fuses/10x32mm-fuses/607?utm_source=SFD&amp;utm_medium=EV+Charging&amp;utm_campaign=Fuse" TargetMode="External"/><Relationship Id="rId15" Type="http://schemas.openxmlformats.org/officeDocument/2006/relationships/hyperlink" Target="https://www.littelfuse.com/products/polymer-esd-suppressors/xtremeguard-esd-suppressors/xgd10402.aspx?utm_source=SFD&amp;utm_medium=EV+Charging&amp;utm_campaign=Polymer+ESD" TargetMode="External"/><Relationship Id="rId23" Type="http://schemas.openxmlformats.org/officeDocument/2006/relationships/hyperlink" Target="https://www.littelfuse.com/products/sidactor-protection-thyristors/high-exposure-surge-protection/pxxx0fnl.aspx?utm_source=SFD&amp;utm_medium=EV+Charging&amp;utm_campaign=SIDACtor" TargetMode="External"/><Relationship Id="rId28" Type="http://schemas.openxmlformats.org/officeDocument/2006/relationships/hyperlink" Target="https://www.ixysic.com/home/pdfs.nsf/www/LOC110.pdf/$file/LOC110.pdf" TargetMode="External"/><Relationship Id="rId10" Type="http://schemas.openxmlformats.org/officeDocument/2006/relationships/hyperlink" Target="https://www.littelfuse.com/products/temperature-sensors/leaded-rtds/thin-film-platinum-rtd-sensors/ppg.aspx?utm_source=SFD&amp;utm_medium=EV+Charging&amp;utm_campaign=Temperature+Sensor" TargetMode="External"/><Relationship Id="rId19" Type="http://schemas.openxmlformats.org/officeDocument/2006/relationships/hyperlink" Target="https://www.littelfuse.com/products/varistors/radial-leaded/ultramov.aspx?utm_source=SFD&amp;utm_medium=EV+Charging&amp;utm_campaign=Varistor" TargetMode="External"/><Relationship Id="rId31" Type="http://schemas.openxmlformats.org/officeDocument/2006/relationships/hyperlink" Target="https://www.ixysic.com/home/pdfs.nsf/www/CPC1017N.pdf/$file/CPC1017N.pdf" TargetMode="External"/><Relationship Id="rId4" Type="http://schemas.openxmlformats.org/officeDocument/2006/relationships/hyperlink" Target="https://www.littelfuse.com/products/fuses/cartridge-fuses/3ab_3ag-6_3x32mm-fuses/505.aspx?utm_source=SFD&amp;utm_medium=EV+Charging&amp;utm_campaign=Fuse" TargetMode="External"/><Relationship Id="rId9" Type="http://schemas.openxmlformats.org/officeDocument/2006/relationships/hyperlink" Target="https://hartlandcontrols.com/3-4-pole-contactor-20-40-fla/" TargetMode="External"/><Relationship Id="rId14" Type="http://schemas.openxmlformats.org/officeDocument/2006/relationships/hyperlink" Target="https://www.littelfuse.com/products/tvs-diode-arrays/general-purpose-esd-protection/sp1026.aspx?utm_source=SFD&amp;utm_medium=EV+Charging&amp;utm_campaign=TVS+Diode" TargetMode="External"/><Relationship Id="rId22" Type="http://schemas.openxmlformats.org/officeDocument/2006/relationships/hyperlink" Target="https://www.ixys.com/PartSearchResults.aspx?searchStr=DSB&amp;SearchSubmit=Go&amp;utm_source=SFD&amp;utm_medium=EV%20Charging&amp;utm_campaign=Schottky%20Diode" TargetMode="External"/><Relationship Id="rId27" Type="http://schemas.openxmlformats.org/officeDocument/2006/relationships/hyperlink" Target="https://www.littelfuse.com/products/magnetic-sensors-and-reed-switches/reed-switches/59045.aspx?utm_source=SFD&amp;utm_medium=EV+Charging&amp;utm_campaign=Reed+Sensor" TargetMode="External"/><Relationship Id="rId30" Type="http://schemas.openxmlformats.org/officeDocument/2006/relationships/hyperlink" Target="https://www.ixysic.com/home/pdfs.nsf/www/CPC1006N.pdf/$file/CPC1006N.pdf"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www.littelfuse.com/products/fuses/specialty-power-fuses/tvss-fuses/lvsp.aspx?utm_source=SFD&amp;utm_medium=EV+Charging&amp;utm_campaign=Fuse" TargetMode="External"/><Relationship Id="rId13" Type="http://schemas.openxmlformats.org/officeDocument/2006/relationships/hyperlink" Target="https://www.littelfuse.com/products/fuses/industrial-power-fuses/semiconductor-fuses/ev1k.aspx?utm_source=SFD&amp;utm_medium=EV+Charging&amp;utm_campaign=Fuse" TargetMode="External"/><Relationship Id="rId18" Type="http://schemas.microsoft.com/office/2007/relationships/hdphoto" Target="../media/hdphoto2.wdp"/><Relationship Id="rId3" Type="http://schemas.openxmlformats.org/officeDocument/2006/relationships/hyperlink" Target="https://www.littelfuse.com/products/fuses/industrial-power-fuses/semiconductor-fuses/l50qs.aspx?utm_source=SFD&amp;utm_medium=EV+Charging&amp;utm_campaign=Fuse" TargetMode="External"/><Relationship Id="rId7" Type="http://schemas.openxmlformats.org/officeDocument/2006/relationships/hyperlink" Target="https://hartlandcontrols.com/3-pole-50-120-fla/" TargetMode="External"/><Relationship Id="rId12" Type="http://schemas.openxmlformats.org/officeDocument/2006/relationships/hyperlink" Target="https://www.littelfuse.com/products/fuses/specialty-power-fuses/solar-fuses/spfj.aspx?utm_source=SFD&amp;utm_medium=EV+Charging&amp;utm_campaign=Fuse" TargetMode="External"/><Relationship Id="rId17" Type="http://schemas.openxmlformats.org/officeDocument/2006/relationships/image" Target="../media/image15.png"/><Relationship Id="rId2" Type="http://schemas.openxmlformats.org/officeDocument/2006/relationships/hyperlink" Target="https://www.littelfuse.com/search-results.aspx?utm_source=SFD&amp;utm_medium=EV+Charging&amp;utm_campaign=Fuse#q=PSR&amp;t=SeriesTab" TargetMode="External"/><Relationship Id="rId16" Type="http://schemas.openxmlformats.org/officeDocument/2006/relationships/hyperlink" Target="https://www.ixysic.com/home/pdfs.nsf/www/PLA193.pdf/$file/PLA193.pdf" TargetMode="External"/><Relationship Id="rId1" Type="http://schemas.openxmlformats.org/officeDocument/2006/relationships/slideLayout" Target="../slideLayouts/slideLayout5.xml"/><Relationship Id="rId6" Type="http://schemas.openxmlformats.org/officeDocument/2006/relationships/hyperlink" Target="https://www.littelfuse.com/products/protection-relays-and-controls/protection-relays/relay-current-transformers/se-cs30.aspx?utm_source=SFD&amp;utm_medium=EV+Charging&amp;utm_campaign=Ground+Fault+Relay" TargetMode="External"/><Relationship Id="rId11" Type="http://schemas.openxmlformats.org/officeDocument/2006/relationships/hyperlink" Target="https://www.littelfuse.com/products/dc-solenoids-and-relays/high-voltage-dc-contactor-relays.aspx?utm_source=SFD&amp;utm_medium=EV+Charging&amp;utm_campaign=DC+Contactor+Relay" TargetMode="External"/><Relationship Id="rId5" Type="http://schemas.openxmlformats.org/officeDocument/2006/relationships/hyperlink" Target="https://www.littelfuse.com/products/protection-relays-and-controls/protection-relays/ground-fault-relays/se-704.aspx?utm_source=SFD&amp;utm_medium=EV+Charging&amp;utm_campaign=Ground+Fault+Relay" TargetMode="External"/><Relationship Id="rId15" Type="http://schemas.openxmlformats.org/officeDocument/2006/relationships/hyperlink" Target="https://www.ixysic.com/home/pdfs.nsf/www/PLA192.pdf/$file/PLA192.pdf" TargetMode="External"/><Relationship Id="rId10" Type="http://schemas.openxmlformats.org/officeDocument/2006/relationships/hyperlink" Target="https://www.littelfuse.com/products/surge-protection-modules-and-devices/surge-protection-devices.aspx?utm_source=SFD&amp;utm_medium=EV+Charging&amp;utm_campaign=Surge+Protection+Device" TargetMode="External"/><Relationship Id="rId4" Type="http://schemas.openxmlformats.org/officeDocument/2006/relationships/hyperlink" Target="https://www.littelfuse.com/products/fuses/industrial-power-fuses/semiconductor-fuses/l75qs.aspx?utm_source=SFD&amp;utm_medium=EV+Charging&amp;utm_campaign=Fuse" TargetMode="External"/><Relationship Id="rId9" Type="http://schemas.openxmlformats.org/officeDocument/2006/relationships/hyperlink" Target="https://www.littelfuse.com/search-results.aspx?utm_source=SFD&amp;utm_medium=EV+Charging&amp;utm_campaign=Fuseholder#q=LPSM&amp;t=SeriesTab" TargetMode="External"/><Relationship Id="rId14" Type="http://schemas.openxmlformats.org/officeDocument/2006/relationships/hyperlink" Target="https://www.ixysic.com/home/pdfs.nsf/www/CPC1981Y.pdf/$file/CPC1981Y.pdf"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ww.littelfuse.com/products/protection-relays-and-controls/protection-relays/relay-current-transformers/se-cs30.aspx?utm_source=SFD&amp;utm_medium=EV+Charging&amp;utm_campaign=Ground+Fault+Relay" TargetMode="External"/><Relationship Id="rId13" Type="http://schemas.openxmlformats.org/officeDocument/2006/relationships/hyperlink" Target="https://www.littelfuse.com/products/surge-protection-modules-and-devices/surge-protection-devices.aspx?utm_source=SFD&amp;utm_medium=EV+Charging&amp;utm_campaign=Surge+Protection+Device" TargetMode="External"/><Relationship Id="rId18" Type="http://schemas.openxmlformats.org/officeDocument/2006/relationships/hyperlink" Target="https://www.ixysic.com/home/pdfs.nsf/www/CPC1981Y.pdf/$file/CPC1981Y.pdf" TargetMode="External"/><Relationship Id="rId3" Type="http://schemas.openxmlformats.org/officeDocument/2006/relationships/image" Target="../media/image15.png"/><Relationship Id="rId7" Type="http://schemas.openxmlformats.org/officeDocument/2006/relationships/hyperlink" Target="https://www.littelfuse.com/products/fuses/industrial-power-fuses/semiconductor-fuses/l75qs.aspx?utm_source=Spotlight&amp;utm_medium=EV+Charging&amp;utm_campaign=Fuse" TargetMode="External"/><Relationship Id="rId12" Type="http://schemas.openxmlformats.org/officeDocument/2006/relationships/hyperlink" Target="https://www.littelfuse.com/search-results.aspx?utm_source=SFD&amp;utm_medium=EV+Charging&amp;utm_campaign=Fuseholder#q=LPSM&amp;t=SeriesTab" TargetMode="External"/><Relationship Id="rId17" Type="http://schemas.openxmlformats.org/officeDocument/2006/relationships/hyperlink" Target="https://www.littelfuse.com/products/fuses/industrial-power-fuses/semiconductor-fuses/ev1k.aspx?utm_source=SFD&amp;utm_medium=EV+Charging&amp;utm_campaign=Fuse" TargetMode="External"/><Relationship Id="rId2" Type="http://schemas.openxmlformats.org/officeDocument/2006/relationships/notesSlide" Target="../notesSlides/notesSlide4.xml"/><Relationship Id="rId16" Type="http://schemas.openxmlformats.org/officeDocument/2006/relationships/hyperlink" Target="https://www.littelfuse.com/search-results.aspx?utm_source=SFD&amp;utm_medium=EV+Charging&amp;utm_campaign=Fuse#q=PSR&amp;t=SeriesTab" TargetMode="External"/><Relationship Id="rId20" Type="http://schemas.openxmlformats.org/officeDocument/2006/relationships/hyperlink" Target="https://www.ixysic.com/home/pdfs.nsf/www/PLA193.pdf/$file/PLA193.pdf" TargetMode="External"/><Relationship Id="rId1" Type="http://schemas.openxmlformats.org/officeDocument/2006/relationships/slideLayout" Target="../slideLayouts/slideLayout2.xml"/><Relationship Id="rId6" Type="http://schemas.openxmlformats.org/officeDocument/2006/relationships/hyperlink" Target="https://www.littelfuse.com/products/fuses/industrial-power-fuses/semiconductor-fuses/l50qs.aspx?utm_source=Spotlight&amp;utm_medium=EV+Charging&amp;utm_campaign=Fuse" TargetMode="External"/><Relationship Id="rId11" Type="http://schemas.openxmlformats.org/officeDocument/2006/relationships/hyperlink" Target="https://www.littelfuse.com/products/fuses/specialty-power-fuses/tvss-fuses/lvsp.aspx?utm_source=SFD&amp;utm_medium=EV+Charging&amp;utm_campaign=Fuse" TargetMode="External"/><Relationship Id="rId5" Type="http://schemas.openxmlformats.org/officeDocument/2006/relationships/hyperlink" Target="https://www.littelfuse.com/search-results.aspx?utm_source=Spotlight&amp;utm_medium=EV+Charging&amp;utm_campaign=Fuse#q=PSR&amp;t=SeriesTab" TargetMode="External"/><Relationship Id="rId15" Type="http://schemas.openxmlformats.org/officeDocument/2006/relationships/hyperlink" Target="https://www.littelfuse.com/products/fuses/specialty-power-fuses/solar-fuses/spfj.aspx?utm_source=SFD&amp;utm_medium=EV+Charging&amp;utm_campaign=Fuse" TargetMode="External"/><Relationship Id="rId10" Type="http://schemas.openxmlformats.org/officeDocument/2006/relationships/hyperlink" Target="https://hartlandcontrols.com/3-pole-50-120-fla/" TargetMode="External"/><Relationship Id="rId19" Type="http://schemas.openxmlformats.org/officeDocument/2006/relationships/hyperlink" Target="https://www.ixysic.com/home/pdfs.nsf/www/PLA192.pdf/$file/PLA192.pdf" TargetMode="External"/><Relationship Id="rId4" Type="http://schemas.microsoft.com/office/2007/relationships/hdphoto" Target="../media/hdphoto2.wdp"/><Relationship Id="rId9" Type="http://schemas.openxmlformats.org/officeDocument/2006/relationships/hyperlink" Target="https://www.littelfuse.com/products/protection-relays-and-controls/protection-relays/ground-fault-relays/se-704.aspx?utm_source=SFD&amp;utm_medium=EV+Charging&amp;utm_campaign=Ground+Fault+Relay" TargetMode="External"/><Relationship Id="rId14" Type="http://schemas.openxmlformats.org/officeDocument/2006/relationships/hyperlink" Target="https://www.littelfuse.com/products/dc-solenoids-and-relays/high-voltage-dc-contactor-relays.aspx?utm_source=SFD&amp;utm_medium=EV+Charging&amp;utm_campaign=DC+Contactor+Rela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Ins="0"/>
          <a:lstStyle/>
          <a:p>
            <a:r>
              <a:rPr lang="en-US" altLang="zh-CN" dirty="0"/>
              <a:t>EV Charging Solutions</a:t>
            </a:r>
            <a:endParaRPr lang="zh-CN" altLang="zh-CN" dirty="0"/>
          </a:p>
        </p:txBody>
      </p:sp>
      <p:sp>
        <p:nvSpPr>
          <p:cNvPr id="3" name="Text Placeholder 2"/>
          <p:cNvSpPr>
            <a:spLocks noGrp="1"/>
          </p:cNvSpPr>
          <p:nvPr>
            <p:ph type="body" sz="quarter" idx="10"/>
          </p:nvPr>
        </p:nvSpPr>
        <p:spPr/>
        <p:txBody>
          <a:bodyPr/>
          <a:lstStyle/>
          <a:p>
            <a:pPr marL="432000">
              <a:spcAft>
                <a:spcPts val="600"/>
              </a:spcAft>
            </a:pPr>
            <a:r>
              <a:rPr lang="en-US" dirty="0"/>
              <a:t>EV Infrastructure</a:t>
            </a:r>
          </a:p>
        </p:txBody>
      </p:sp>
      <p:pic>
        <p:nvPicPr>
          <p:cNvPr id="5" name="Picture 4" descr="Icon&#10;&#10;Description automatically generated">
            <a:extLst>
              <a:ext uri="{FF2B5EF4-FFF2-40B4-BE49-F238E27FC236}">
                <a16:creationId xmlns:a16="http://schemas.microsoft.com/office/drawing/2014/main" id="{BC8D98D2-8205-4C65-A564-E841F33F6D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7019" y="2128838"/>
            <a:ext cx="360000" cy="361129"/>
          </a:xfrm>
          <a:prstGeom prst="rect">
            <a:avLst/>
          </a:prstGeom>
        </p:spPr>
      </p:pic>
    </p:spTree>
    <p:extLst>
      <p:ext uri="{BB962C8B-B14F-4D97-AF65-F5344CB8AC3E}">
        <p14:creationId xmlns:p14="http://schemas.microsoft.com/office/powerpoint/2010/main" val="50669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 name="Rectangle 594">
            <a:extLst>
              <a:ext uri="{FF2B5EF4-FFF2-40B4-BE49-F238E27FC236}">
                <a16:creationId xmlns:a16="http://schemas.microsoft.com/office/drawing/2014/main" id="{8B4A7686-0681-4B27-9BC1-2660AFBC7AAF}"/>
              </a:ext>
            </a:extLst>
          </p:cNvPr>
          <p:cNvSpPr/>
          <p:nvPr/>
        </p:nvSpPr>
        <p:spPr>
          <a:xfrm>
            <a:off x="260386" y="907500"/>
            <a:ext cx="5512858" cy="319614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03" name="Rectangle 1002">
            <a:extLst>
              <a:ext uri="{FF2B5EF4-FFF2-40B4-BE49-F238E27FC236}">
                <a16:creationId xmlns:a16="http://schemas.microsoft.com/office/drawing/2014/main" id="{0B477D07-9392-4CE6-B8E6-B7BA33E218E9}"/>
              </a:ext>
            </a:extLst>
          </p:cNvPr>
          <p:cNvSpPr/>
          <p:nvPr/>
        </p:nvSpPr>
        <p:spPr>
          <a:xfrm>
            <a:off x="3160344" y="1106582"/>
            <a:ext cx="718288" cy="197492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Rectangle 596">
            <a:extLst>
              <a:ext uri="{FF2B5EF4-FFF2-40B4-BE49-F238E27FC236}">
                <a16:creationId xmlns:a16="http://schemas.microsoft.com/office/drawing/2014/main" id="{A632D082-B347-43D6-92D5-78A6F701E45C}"/>
              </a:ext>
            </a:extLst>
          </p:cNvPr>
          <p:cNvSpPr/>
          <p:nvPr/>
        </p:nvSpPr>
        <p:spPr>
          <a:xfrm>
            <a:off x="1828638" y="2843216"/>
            <a:ext cx="630500" cy="28312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Rectangle 597">
            <a:extLst>
              <a:ext uri="{FF2B5EF4-FFF2-40B4-BE49-F238E27FC236}">
                <a16:creationId xmlns:a16="http://schemas.microsoft.com/office/drawing/2014/main" id="{05695EBB-33B7-4749-A032-B45D4B3F32DC}"/>
              </a:ext>
            </a:extLst>
          </p:cNvPr>
          <p:cNvSpPr/>
          <p:nvPr/>
        </p:nvSpPr>
        <p:spPr>
          <a:xfrm>
            <a:off x="2460255" y="1411383"/>
            <a:ext cx="568680" cy="139845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Rectangle 595">
            <a:extLst>
              <a:ext uri="{FF2B5EF4-FFF2-40B4-BE49-F238E27FC236}">
                <a16:creationId xmlns:a16="http://schemas.microsoft.com/office/drawing/2014/main" id="{2825D49F-0864-4A90-8D08-0DB2AE29A809}"/>
              </a:ext>
            </a:extLst>
          </p:cNvPr>
          <p:cNvSpPr/>
          <p:nvPr/>
        </p:nvSpPr>
        <p:spPr>
          <a:xfrm>
            <a:off x="1828637" y="1054730"/>
            <a:ext cx="630501" cy="32285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7" name="Group 146">
            <a:extLst>
              <a:ext uri="{FF2B5EF4-FFF2-40B4-BE49-F238E27FC236}">
                <a16:creationId xmlns:a16="http://schemas.microsoft.com/office/drawing/2014/main" id="{C7C5505B-1A70-4C3D-B733-7DB4725F86BB}"/>
              </a:ext>
            </a:extLst>
          </p:cNvPr>
          <p:cNvGrpSpPr/>
          <p:nvPr/>
        </p:nvGrpSpPr>
        <p:grpSpPr>
          <a:xfrm>
            <a:off x="1848016" y="1138114"/>
            <a:ext cx="164537" cy="132332"/>
            <a:chOff x="3263877" y="1617133"/>
            <a:chExt cx="194756" cy="156634"/>
          </a:xfrm>
        </p:grpSpPr>
        <p:sp>
          <p:nvSpPr>
            <p:cNvPr id="148" name="Isosceles Triangle 147">
              <a:extLst>
                <a:ext uri="{FF2B5EF4-FFF2-40B4-BE49-F238E27FC236}">
                  <a16:creationId xmlns:a16="http://schemas.microsoft.com/office/drawing/2014/main" id="{2C75E1EF-C995-416D-9F16-7A01B7E07D17}"/>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9" name="Straight Connector 148">
              <a:extLst>
                <a:ext uri="{FF2B5EF4-FFF2-40B4-BE49-F238E27FC236}">
                  <a16:creationId xmlns:a16="http://schemas.microsoft.com/office/drawing/2014/main" id="{E64AAC55-8393-42BA-B2CA-347A1E43BE18}"/>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50" name="Straight Connector 149">
            <a:extLst>
              <a:ext uri="{FF2B5EF4-FFF2-40B4-BE49-F238E27FC236}">
                <a16:creationId xmlns:a16="http://schemas.microsoft.com/office/drawing/2014/main" id="{856B6090-E41D-44E3-9AD9-31B9F9BEFD5B}"/>
              </a:ext>
            </a:extLst>
          </p:cNvPr>
          <p:cNvCxnSpPr>
            <a:cxnSpLocks/>
          </p:cNvCxnSpPr>
          <p:nvPr/>
        </p:nvCxnSpPr>
        <p:spPr>
          <a:xfrm>
            <a:off x="1929372" y="1005078"/>
            <a:ext cx="0" cy="2174154"/>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151" name="Group 150">
            <a:extLst>
              <a:ext uri="{FF2B5EF4-FFF2-40B4-BE49-F238E27FC236}">
                <a16:creationId xmlns:a16="http://schemas.microsoft.com/office/drawing/2014/main" id="{F565239D-96C4-4A46-BD07-E173545D051A}"/>
              </a:ext>
            </a:extLst>
          </p:cNvPr>
          <p:cNvGrpSpPr/>
          <p:nvPr/>
        </p:nvGrpSpPr>
        <p:grpSpPr>
          <a:xfrm>
            <a:off x="1848016" y="2916464"/>
            <a:ext cx="164537" cy="132332"/>
            <a:chOff x="3263877" y="1617133"/>
            <a:chExt cx="194756" cy="156634"/>
          </a:xfrm>
        </p:grpSpPr>
        <p:sp>
          <p:nvSpPr>
            <p:cNvPr id="152" name="Isosceles Triangle 151">
              <a:extLst>
                <a:ext uri="{FF2B5EF4-FFF2-40B4-BE49-F238E27FC236}">
                  <a16:creationId xmlns:a16="http://schemas.microsoft.com/office/drawing/2014/main" id="{0664A10E-50CB-483E-BCC9-43E9EC98193A}"/>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3" name="Straight Connector 152">
              <a:extLst>
                <a:ext uri="{FF2B5EF4-FFF2-40B4-BE49-F238E27FC236}">
                  <a16:creationId xmlns:a16="http://schemas.microsoft.com/office/drawing/2014/main" id="{73D02F3F-B449-4E8E-9741-9941B1F41675}"/>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56" name="Group 155">
            <a:extLst>
              <a:ext uri="{FF2B5EF4-FFF2-40B4-BE49-F238E27FC236}">
                <a16:creationId xmlns:a16="http://schemas.microsoft.com/office/drawing/2014/main" id="{E95AEA80-6AD7-4842-A1FF-180373C4111C}"/>
              </a:ext>
            </a:extLst>
          </p:cNvPr>
          <p:cNvGrpSpPr/>
          <p:nvPr/>
        </p:nvGrpSpPr>
        <p:grpSpPr>
          <a:xfrm>
            <a:off x="2063314" y="1138114"/>
            <a:ext cx="164537" cy="132332"/>
            <a:chOff x="3263877" y="1617133"/>
            <a:chExt cx="194756" cy="156634"/>
          </a:xfrm>
        </p:grpSpPr>
        <p:sp>
          <p:nvSpPr>
            <p:cNvPr id="157" name="Isosceles Triangle 156">
              <a:extLst>
                <a:ext uri="{FF2B5EF4-FFF2-40B4-BE49-F238E27FC236}">
                  <a16:creationId xmlns:a16="http://schemas.microsoft.com/office/drawing/2014/main" id="{44DF9935-D682-4A4D-AB53-8FC9A599F3DB}"/>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8" name="Straight Connector 157">
              <a:extLst>
                <a:ext uri="{FF2B5EF4-FFF2-40B4-BE49-F238E27FC236}">
                  <a16:creationId xmlns:a16="http://schemas.microsoft.com/office/drawing/2014/main" id="{C608EE49-A7F7-44F9-A130-8DA35AC556FC}"/>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59" name="Straight Connector 158">
            <a:extLst>
              <a:ext uri="{FF2B5EF4-FFF2-40B4-BE49-F238E27FC236}">
                <a16:creationId xmlns:a16="http://schemas.microsoft.com/office/drawing/2014/main" id="{41DA3ECB-0026-407B-9256-B76A3AB1D5C7}"/>
              </a:ext>
            </a:extLst>
          </p:cNvPr>
          <p:cNvCxnSpPr>
            <a:cxnSpLocks/>
          </p:cNvCxnSpPr>
          <p:nvPr/>
        </p:nvCxnSpPr>
        <p:spPr>
          <a:xfrm>
            <a:off x="2144671" y="1005078"/>
            <a:ext cx="0" cy="2174154"/>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160" name="Group 159">
            <a:extLst>
              <a:ext uri="{FF2B5EF4-FFF2-40B4-BE49-F238E27FC236}">
                <a16:creationId xmlns:a16="http://schemas.microsoft.com/office/drawing/2014/main" id="{A81F5ECF-4A07-436A-88A3-699B8765FFB1}"/>
              </a:ext>
            </a:extLst>
          </p:cNvPr>
          <p:cNvGrpSpPr/>
          <p:nvPr/>
        </p:nvGrpSpPr>
        <p:grpSpPr>
          <a:xfrm>
            <a:off x="2063314" y="2916464"/>
            <a:ext cx="164537" cy="132332"/>
            <a:chOff x="3263877" y="1617133"/>
            <a:chExt cx="194756" cy="156634"/>
          </a:xfrm>
        </p:grpSpPr>
        <p:sp>
          <p:nvSpPr>
            <p:cNvPr id="161" name="Isosceles Triangle 160">
              <a:extLst>
                <a:ext uri="{FF2B5EF4-FFF2-40B4-BE49-F238E27FC236}">
                  <a16:creationId xmlns:a16="http://schemas.microsoft.com/office/drawing/2014/main" id="{4E7DCDB8-6E48-454C-8AED-669F5024B9D8}"/>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2" name="Straight Connector 161">
              <a:extLst>
                <a:ext uri="{FF2B5EF4-FFF2-40B4-BE49-F238E27FC236}">
                  <a16:creationId xmlns:a16="http://schemas.microsoft.com/office/drawing/2014/main" id="{4B63B8F1-8111-49DC-8BD6-E49D6697B17C}"/>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63" name="Group 162">
            <a:extLst>
              <a:ext uri="{FF2B5EF4-FFF2-40B4-BE49-F238E27FC236}">
                <a16:creationId xmlns:a16="http://schemas.microsoft.com/office/drawing/2014/main" id="{1E315587-A418-495F-B736-F4E592C3B153}"/>
              </a:ext>
            </a:extLst>
          </p:cNvPr>
          <p:cNvGrpSpPr/>
          <p:nvPr/>
        </p:nvGrpSpPr>
        <p:grpSpPr>
          <a:xfrm>
            <a:off x="2282159" y="1138114"/>
            <a:ext cx="164537" cy="132332"/>
            <a:chOff x="3263877" y="1617133"/>
            <a:chExt cx="194756" cy="156634"/>
          </a:xfrm>
        </p:grpSpPr>
        <p:sp>
          <p:nvSpPr>
            <p:cNvPr id="164" name="Isosceles Triangle 163">
              <a:extLst>
                <a:ext uri="{FF2B5EF4-FFF2-40B4-BE49-F238E27FC236}">
                  <a16:creationId xmlns:a16="http://schemas.microsoft.com/office/drawing/2014/main" id="{CEAB4AC7-F47D-4D54-9BDF-92BC5FC88110}"/>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5" name="Straight Connector 164">
              <a:extLst>
                <a:ext uri="{FF2B5EF4-FFF2-40B4-BE49-F238E27FC236}">
                  <a16:creationId xmlns:a16="http://schemas.microsoft.com/office/drawing/2014/main" id="{D4FB42BA-34D0-4745-98D3-252909B76F23}"/>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66" name="Straight Connector 165">
            <a:extLst>
              <a:ext uri="{FF2B5EF4-FFF2-40B4-BE49-F238E27FC236}">
                <a16:creationId xmlns:a16="http://schemas.microsoft.com/office/drawing/2014/main" id="{8A736015-4FE0-40F0-A3DD-E41EE3C79AF3}"/>
              </a:ext>
            </a:extLst>
          </p:cNvPr>
          <p:cNvCxnSpPr>
            <a:cxnSpLocks/>
          </p:cNvCxnSpPr>
          <p:nvPr/>
        </p:nvCxnSpPr>
        <p:spPr>
          <a:xfrm>
            <a:off x="2363516" y="1005078"/>
            <a:ext cx="0" cy="2174154"/>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167" name="Group 166">
            <a:extLst>
              <a:ext uri="{FF2B5EF4-FFF2-40B4-BE49-F238E27FC236}">
                <a16:creationId xmlns:a16="http://schemas.microsoft.com/office/drawing/2014/main" id="{DCC97AEB-1527-4C0A-8B53-E0DFAAAC4778}"/>
              </a:ext>
            </a:extLst>
          </p:cNvPr>
          <p:cNvGrpSpPr/>
          <p:nvPr/>
        </p:nvGrpSpPr>
        <p:grpSpPr>
          <a:xfrm>
            <a:off x="2282159" y="2916464"/>
            <a:ext cx="164537" cy="132332"/>
            <a:chOff x="3263877" y="1617133"/>
            <a:chExt cx="194756" cy="156634"/>
          </a:xfrm>
        </p:grpSpPr>
        <p:sp>
          <p:nvSpPr>
            <p:cNvPr id="168" name="Isosceles Triangle 167">
              <a:extLst>
                <a:ext uri="{FF2B5EF4-FFF2-40B4-BE49-F238E27FC236}">
                  <a16:creationId xmlns:a16="http://schemas.microsoft.com/office/drawing/2014/main" id="{43529DA6-739A-42B4-893F-D715179A4452}"/>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9" name="Straight Connector 168">
              <a:extLst>
                <a:ext uri="{FF2B5EF4-FFF2-40B4-BE49-F238E27FC236}">
                  <a16:creationId xmlns:a16="http://schemas.microsoft.com/office/drawing/2014/main" id="{F58150E3-0582-45C8-BEE7-F1BD97C6FB14}"/>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6" name="Straight Connector 5">
            <a:extLst>
              <a:ext uri="{FF2B5EF4-FFF2-40B4-BE49-F238E27FC236}">
                <a16:creationId xmlns:a16="http://schemas.microsoft.com/office/drawing/2014/main" id="{18151EF2-A79A-406C-AEF6-646BF86B3CC8}"/>
              </a:ext>
            </a:extLst>
          </p:cNvPr>
          <p:cNvCxnSpPr>
            <a:cxnSpLocks/>
          </p:cNvCxnSpPr>
          <p:nvPr/>
        </p:nvCxnSpPr>
        <p:spPr>
          <a:xfrm>
            <a:off x="1929372" y="3179232"/>
            <a:ext cx="185910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019F8716-9D37-4EFC-A8A0-BA08B3ABE561}"/>
              </a:ext>
            </a:extLst>
          </p:cNvPr>
          <p:cNvCxnSpPr>
            <a:cxnSpLocks/>
          </p:cNvCxnSpPr>
          <p:nvPr/>
        </p:nvCxnSpPr>
        <p:spPr>
          <a:xfrm>
            <a:off x="1929372" y="1004799"/>
            <a:ext cx="185910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D9E69B96-75BF-4D30-9F52-1A8BC527C8BC}"/>
              </a:ext>
            </a:extLst>
          </p:cNvPr>
          <p:cNvCxnSpPr>
            <a:cxnSpLocks/>
          </p:cNvCxnSpPr>
          <p:nvPr/>
        </p:nvCxnSpPr>
        <p:spPr>
          <a:xfrm rot="16200000">
            <a:off x="2744488" y="1692201"/>
            <a:ext cx="55502"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250E7261-8568-4BA1-A4A6-96348328FE9B}"/>
              </a:ext>
            </a:extLst>
          </p:cNvPr>
          <p:cNvCxnSpPr>
            <a:cxnSpLocks/>
          </p:cNvCxnSpPr>
          <p:nvPr/>
        </p:nvCxnSpPr>
        <p:spPr>
          <a:xfrm rot="16200000">
            <a:off x="2730660" y="1589781"/>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82A1C187-6C10-45C0-ABCB-1A3019A8C645}"/>
              </a:ext>
            </a:extLst>
          </p:cNvPr>
          <p:cNvCxnSpPr>
            <a:cxnSpLocks/>
          </p:cNvCxnSpPr>
          <p:nvPr/>
        </p:nvCxnSpPr>
        <p:spPr>
          <a:xfrm rot="16200000">
            <a:off x="2806178" y="1587984"/>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5829FF96-6EEA-4554-83FE-72A577FD548F}"/>
              </a:ext>
            </a:extLst>
          </p:cNvPr>
          <p:cNvCxnSpPr>
            <a:cxnSpLocks/>
          </p:cNvCxnSpPr>
          <p:nvPr/>
        </p:nvCxnSpPr>
        <p:spPr>
          <a:xfrm rot="16200000">
            <a:off x="2883495" y="1587984"/>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069372DF-7494-4A3D-ABCF-2C51DD2BC552}"/>
              </a:ext>
            </a:extLst>
          </p:cNvPr>
          <p:cNvCxnSpPr>
            <a:cxnSpLocks/>
          </p:cNvCxnSpPr>
          <p:nvPr/>
        </p:nvCxnSpPr>
        <p:spPr>
          <a:xfrm rot="16200000" flipV="1">
            <a:off x="2847793" y="1589833"/>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DFA01EC-C6E6-4D14-A92A-1A6387276597}"/>
              </a:ext>
            </a:extLst>
          </p:cNvPr>
          <p:cNvCxnSpPr>
            <a:cxnSpLocks/>
          </p:cNvCxnSpPr>
          <p:nvPr/>
        </p:nvCxnSpPr>
        <p:spPr>
          <a:xfrm rot="16200000" flipV="1">
            <a:off x="2771567" y="1606771"/>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6D134329-D554-4601-BFF6-B5AB76D5C557}"/>
              </a:ext>
            </a:extLst>
          </p:cNvPr>
          <p:cNvCxnSpPr>
            <a:cxnSpLocks/>
          </p:cNvCxnSpPr>
          <p:nvPr/>
        </p:nvCxnSpPr>
        <p:spPr>
          <a:xfrm rot="16200000" flipV="1">
            <a:off x="2847166" y="1606771"/>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53BA4931-47AF-46E1-9EF4-7CEDA5C93789}"/>
              </a:ext>
            </a:extLst>
          </p:cNvPr>
          <p:cNvCxnSpPr>
            <a:cxnSpLocks/>
          </p:cNvCxnSpPr>
          <p:nvPr/>
        </p:nvCxnSpPr>
        <p:spPr>
          <a:xfrm rot="16200000" flipV="1">
            <a:off x="2924139" y="1606771"/>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B8C81134-BF60-421D-8D26-47000A0786A2}"/>
              </a:ext>
            </a:extLst>
          </p:cNvPr>
          <p:cNvCxnSpPr>
            <a:cxnSpLocks/>
          </p:cNvCxnSpPr>
          <p:nvPr/>
        </p:nvCxnSpPr>
        <p:spPr>
          <a:xfrm flipH="1">
            <a:off x="2926612" y="1548462"/>
            <a:ext cx="72039"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182" name="Group 181">
            <a:extLst>
              <a:ext uri="{FF2B5EF4-FFF2-40B4-BE49-F238E27FC236}">
                <a16:creationId xmlns:a16="http://schemas.microsoft.com/office/drawing/2014/main" id="{038DD90B-34CD-432F-8A1C-0D8990BFF3D5}"/>
              </a:ext>
            </a:extLst>
          </p:cNvPr>
          <p:cNvGrpSpPr/>
          <p:nvPr/>
        </p:nvGrpSpPr>
        <p:grpSpPr>
          <a:xfrm rot="5400000">
            <a:off x="2803135" y="1454942"/>
            <a:ext cx="75431" cy="60667"/>
            <a:chOff x="3263877" y="1617133"/>
            <a:chExt cx="194756" cy="156634"/>
          </a:xfrm>
        </p:grpSpPr>
        <p:sp>
          <p:nvSpPr>
            <p:cNvPr id="186" name="Isosceles Triangle 185">
              <a:extLst>
                <a:ext uri="{FF2B5EF4-FFF2-40B4-BE49-F238E27FC236}">
                  <a16:creationId xmlns:a16="http://schemas.microsoft.com/office/drawing/2014/main" id="{05FECF08-FD05-4BA9-90F1-7A1F5D4486F7}"/>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7" name="Straight Connector 186">
              <a:extLst>
                <a:ext uri="{FF2B5EF4-FFF2-40B4-BE49-F238E27FC236}">
                  <a16:creationId xmlns:a16="http://schemas.microsoft.com/office/drawing/2014/main" id="{8A07E861-5DC5-4162-A996-7FA2BAE97093}"/>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3" name="Straight Connector 182">
            <a:extLst>
              <a:ext uri="{FF2B5EF4-FFF2-40B4-BE49-F238E27FC236}">
                <a16:creationId xmlns:a16="http://schemas.microsoft.com/office/drawing/2014/main" id="{D78FE583-E574-4A7F-8E30-7211D6BB883B}"/>
              </a:ext>
            </a:extLst>
          </p:cNvPr>
          <p:cNvCxnSpPr>
            <a:cxnSpLocks/>
          </p:cNvCxnSpPr>
          <p:nvPr/>
        </p:nvCxnSpPr>
        <p:spPr>
          <a:xfrm flipH="1">
            <a:off x="2742850" y="1486100"/>
            <a:ext cx="20545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CD64F218-A904-4CAB-838B-25CB698086FE}"/>
              </a:ext>
            </a:extLst>
          </p:cNvPr>
          <p:cNvCxnSpPr>
            <a:cxnSpLocks/>
          </p:cNvCxnSpPr>
          <p:nvPr/>
        </p:nvCxnSpPr>
        <p:spPr>
          <a:xfrm rot="16200000">
            <a:off x="2917879" y="1518673"/>
            <a:ext cx="651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AC0F22AC-7F0E-496C-8D6A-29380D9D84C3}"/>
              </a:ext>
            </a:extLst>
          </p:cNvPr>
          <p:cNvCxnSpPr>
            <a:cxnSpLocks/>
          </p:cNvCxnSpPr>
          <p:nvPr/>
        </p:nvCxnSpPr>
        <p:spPr>
          <a:xfrm rot="16200000">
            <a:off x="2714839" y="1518673"/>
            <a:ext cx="651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600FB323-E984-4CD7-A599-1D20B3610987}"/>
              </a:ext>
            </a:extLst>
          </p:cNvPr>
          <p:cNvCxnSpPr>
            <a:cxnSpLocks/>
          </p:cNvCxnSpPr>
          <p:nvPr/>
        </p:nvCxnSpPr>
        <p:spPr>
          <a:xfrm rot="16200000" flipV="1">
            <a:off x="2623513" y="1694631"/>
            <a:ext cx="55502"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238CE4BC-1D17-4C4B-B425-89D1809FA77B}"/>
              </a:ext>
            </a:extLst>
          </p:cNvPr>
          <p:cNvCxnSpPr>
            <a:cxnSpLocks/>
          </p:cNvCxnSpPr>
          <p:nvPr/>
        </p:nvCxnSpPr>
        <p:spPr>
          <a:xfrm rot="16200000" flipV="1">
            <a:off x="2610742" y="1590414"/>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2CE5E375-1E46-45BF-A68C-708E996B2890}"/>
              </a:ext>
            </a:extLst>
          </p:cNvPr>
          <p:cNvCxnSpPr>
            <a:cxnSpLocks/>
          </p:cNvCxnSpPr>
          <p:nvPr/>
        </p:nvCxnSpPr>
        <p:spPr>
          <a:xfrm rot="16200000" flipV="1">
            <a:off x="2533958" y="1590414"/>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3EDB9291-B3C3-4AB1-9461-96614E7FB226}"/>
              </a:ext>
            </a:extLst>
          </p:cNvPr>
          <p:cNvCxnSpPr>
            <a:cxnSpLocks/>
          </p:cNvCxnSpPr>
          <p:nvPr/>
        </p:nvCxnSpPr>
        <p:spPr>
          <a:xfrm rot="16200000" flipV="1">
            <a:off x="2457172" y="1590414"/>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7EAAC892-A78A-41A4-AD82-B8CCED3070C5}"/>
              </a:ext>
            </a:extLst>
          </p:cNvPr>
          <p:cNvCxnSpPr>
            <a:cxnSpLocks/>
          </p:cNvCxnSpPr>
          <p:nvPr/>
        </p:nvCxnSpPr>
        <p:spPr>
          <a:xfrm rot="16200000">
            <a:off x="2573789" y="1592801"/>
            <a:ext cx="0" cy="155348"/>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3D743112-B7A9-4984-A982-EBB092B668E4}"/>
              </a:ext>
            </a:extLst>
          </p:cNvPr>
          <p:cNvCxnSpPr>
            <a:cxnSpLocks/>
          </p:cNvCxnSpPr>
          <p:nvPr/>
        </p:nvCxnSpPr>
        <p:spPr>
          <a:xfrm rot="16200000">
            <a:off x="2651264" y="1609366"/>
            <a:ext cx="0" cy="47991"/>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ED4F0A09-F903-4E96-94A8-66C21D05D18C}"/>
              </a:ext>
            </a:extLst>
          </p:cNvPr>
          <p:cNvCxnSpPr>
            <a:cxnSpLocks/>
          </p:cNvCxnSpPr>
          <p:nvPr/>
        </p:nvCxnSpPr>
        <p:spPr>
          <a:xfrm rot="16200000">
            <a:off x="2574388" y="1609365"/>
            <a:ext cx="0" cy="47991"/>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CD3764E3-945B-42CD-8D8D-2D958D58B635}"/>
              </a:ext>
            </a:extLst>
          </p:cNvPr>
          <p:cNvCxnSpPr>
            <a:cxnSpLocks/>
          </p:cNvCxnSpPr>
          <p:nvPr/>
        </p:nvCxnSpPr>
        <p:spPr>
          <a:xfrm rot="16200000">
            <a:off x="2497944" y="1609365"/>
            <a:ext cx="0" cy="47991"/>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AAD80DC7-A707-4FEA-AEAE-07A54C8DFE37}"/>
              </a:ext>
            </a:extLst>
          </p:cNvPr>
          <p:cNvCxnSpPr>
            <a:cxnSpLocks/>
          </p:cNvCxnSpPr>
          <p:nvPr/>
        </p:nvCxnSpPr>
        <p:spPr>
          <a:xfrm>
            <a:off x="1864274" y="1550632"/>
            <a:ext cx="635016"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200" name="Group 199">
            <a:extLst>
              <a:ext uri="{FF2B5EF4-FFF2-40B4-BE49-F238E27FC236}">
                <a16:creationId xmlns:a16="http://schemas.microsoft.com/office/drawing/2014/main" id="{17082A16-6F8E-4A6F-915A-2A302F29B5B6}"/>
              </a:ext>
            </a:extLst>
          </p:cNvPr>
          <p:cNvGrpSpPr/>
          <p:nvPr/>
        </p:nvGrpSpPr>
        <p:grpSpPr>
          <a:xfrm rot="5400000" flipV="1">
            <a:off x="2542968" y="1457581"/>
            <a:ext cx="75431" cy="60249"/>
            <a:chOff x="3263877" y="1617133"/>
            <a:chExt cx="194756" cy="156634"/>
          </a:xfrm>
        </p:grpSpPr>
        <p:sp>
          <p:nvSpPr>
            <p:cNvPr id="204" name="Isosceles Triangle 203">
              <a:extLst>
                <a:ext uri="{FF2B5EF4-FFF2-40B4-BE49-F238E27FC236}">
                  <a16:creationId xmlns:a16="http://schemas.microsoft.com/office/drawing/2014/main" id="{9701FA77-52EF-44AE-AD1A-B6BA72D68839}"/>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5" name="Straight Connector 204">
              <a:extLst>
                <a:ext uri="{FF2B5EF4-FFF2-40B4-BE49-F238E27FC236}">
                  <a16:creationId xmlns:a16="http://schemas.microsoft.com/office/drawing/2014/main" id="{0EAA9285-6DDD-43DE-9BF8-6A201D8B6CD6}"/>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01" name="Straight Connector 200">
            <a:extLst>
              <a:ext uri="{FF2B5EF4-FFF2-40B4-BE49-F238E27FC236}">
                <a16:creationId xmlns:a16="http://schemas.microsoft.com/office/drawing/2014/main" id="{FEE9F9AF-58E1-4698-AF2B-1081EBE7FA3D}"/>
              </a:ext>
            </a:extLst>
          </p:cNvPr>
          <p:cNvCxnSpPr>
            <a:cxnSpLocks/>
          </p:cNvCxnSpPr>
          <p:nvPr/>
        </p:nvCxnSpPr>
        <p:spPr>
          <a:xfrm>
            <a:off x="2481184" y="1488531"/>
            <a:ext cx="19596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FE0C2977-3C3A-48FE-9ACB-B2775F97E416}"/>
              </a:ext>
            </a:extLst>
          </p:cNvPr>
          <p:cNvCxnSpPr>
            <a:cxnSpLocks/>
          </p:cNvCxnSpPr>
          <p:nvPr/>
        </p:nvCxnSpPr>
        <p:spPr>
          <a:xfrm rot="16200000" flipV="1">
            <a:off x="2448611" y="1521103"/>
            <a:ext cx="651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AE3E54F0-6CF6-4B24-9BEE-B79D49F23E95}"/>
              </a:ext>
            </a:extLst>
          </p:cNvPr>
          <p:cNvCxnSpPr>
            <a:cxnSpLocks/>
          </p:cNvCxnSpPr>
          <p:nvPr/>
        </p:nvCxnSpPr>
        <p:spPr>
          <a:xfrm rot="16200000" flipV="1">
            <a:off x="2640342" y="1521103"/>
            <a:ext cx="651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BA66D50-FAAF-49F0-B605-2B434556386C}"/>
              </a:ext>
            </a:extLst>
          </p:cNvPr>
          <p:cNvCxnSpPr>
            <a:cxnSpLocks/>
          </p:cNvCxnSpPr>
          <p:nvPr/>
        </p:nvCxnSpPr>
        <p:spPr>
          <a:xfrm>
            <a:off x="2580683" y="1552365"/>
            <a:ext cx="26711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CFDF4DC-02CB-4A7D-B74B-E68CE968B887}"/>
              </a:ext>
            </a:extLst>
          </p:cNvPr>
          <p:cNvCxnSpPr>
            <a:cxnSpLocks/>
          </p:cNvCxnSpPr>
          <p:nvPr/>
        </p:nvCxnSpPr>
        <p:spPr>
          <a:xfrm>
            <a:off x="3000014" y="1547263"/>
            <a:ext cx="0" cy="54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945C86BD-D93C-4913-95CC-A5919647D7CF}"/>
              </a:ext>
            </a:extLst>
          </p:cNvPr>
          <p:cNvCxnSpPr>
            <a:cxnSpLocks/>
          </p:cNvCxnSpPr>
          <p:nvPr/>
        </p:nvCxnSpPr>
        <p:spPr>
          <a:xfrm rot="16200000">
            <a:off x="2744488" y="2229098"/>
            <a:ext cx="55502"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283ACD53-1351-42DB-8C87-476919F003C5}"/>
              </a:ext>
            </a:extLst>
          </p:cNvPr>
          <p:cNvCxnSpPr>
            <a:cxnSpLocks/>
          </p:cNvCxnSpPr>
          <p:nvPr/>
        </p:nvCxnSpPr>
        <p:spPr>
          <a:xfrm rot="16200000">
            <a:off x="2730660" y="2126678"/>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42698255-7841-45E4-9143-0FECC5B1E1B7}"/>
              </a:ext>
            </a:extLst>
          </p:cNvPr>
          <p:cNvCxnSpPr>
            <a:cxnSpLocks/>
          </p:cNvCxnSpPr>
          <p:nvPr/>
        </p:nvCxnSpPr>
        <p:spPr>
          <a:xfrm rot="16200000">
            <a:off x="2806178" y="2124881"/>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DCE02D3D-7915-4F8B-B7F5-96C6672B48E1}"/>
              </a:ext>
            </a:extLst>
          </p:cNvPr>
          <p:cNvCxnSpPr>
            <a:cxnSpLocks/>
          </p:cNvCxnSpPr>
          <p:nvPr/>
        </p:nvCxnSpPr>
        <p:spPr>
          <a:xfrm rot="16200000">
            <a:off x="2883495" y="2124881"/>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0A5CA35F-650A-4AD3-A104-A4DB6F9F7992}"/>
              </a:ext>
            </a:extLst>
          </p:cNvPr>
          <p:cNvCxnSpPr>
            <a:cxnSpLocks/>
          </p:cNvCxnSpPr>
          <p:nvPr/>
        </p:nvCxnSpPr>
        <p:spPr>
          <a:xfrm rot="16200000" flipV="1">
            <a:off x="2847793" y="2126730"/>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920DF803-F71B-4DCA-9392-D066546E5415}"/>
              </a:ext>
            </a:extLst>
          </p:cNvPr>
          <p:cNvCxnSpPr>
            <a:cxnSpLocks/>
          </p:cNvCxnSpPr>
          <p:nvPr/>
        </p:nvCxnSpPr>
        <p:spPr>
          <a:xfrm rot="16200000" flipV="1">
            <a:off x="2771567" y="2143668"/>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62714B38-876A-4731-82C3-4BA8A42F9916}"/>
              </a:ext>
            </a:extLst>
          </p:cNvPr>
          <p:cNvCxnSpPr>
            <a:cxnSpLocks/>
          </p:cNvCxnSpPr>
          <p:nvPr/>
        </p:nvCxnSpPr>
        <p:spPr>
          <a:xfrm rot="16200000" flipV="1">
            <a:off x="2847166" y="2143668"/>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8D9ABAB2-870C-4B42-A083-0C0D216013BE}"/>
              </a:ext>
            </a:extLst>
          </p:cNvPr>
          <p:cNvCxnSpPr>
            <a:cxnSpLocks/>
          </p:cNvCxnSpPr>
          <p:nvPr/>
        </p:nvCxnSpPr>
        <p:spPr>
          <a:xfrm rot="16200000" flipV="1">
            <a:off x="2924139" y="2143668"/>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CAE93196-60CA-4683-8C39-CB9A5F205C85}"/>
              </a:ext>
            </a:extLst>
          </p:cNvPr>
          <p:cNvCxnSpPr>
            <a:cxnSpLocks/>
          </p:cNvCxnSpPr>
          <p:nvPr/>
        </p:nvCxnSpPr>
        <p:spPr>
          <a:xfrm flipH="1">
            <a:off x="2926612" y="2085359"/>
            <a:ext cx="861864"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216" name="Group 215">
            <a:extLst>
              <a:ext uri="{FF2B5EF4-FFF2-40B4-BE49-F238E27FC236}">
                <a16:creationId xmlns:a16="http://schemas.microsoft.com/office/drawing/2014/main" id="{3C2C0465-C46E-44F2-8726-6EB83A76EB86}"/>
              </a:ext>
            </a:extLst>
          </p:cNvPr>
          <p:cNvGrpSpPr/>
          <p:nvPr/>
        </p:nvGrpSpPr>
        <p:grpSpPr>
          <a:xfrm rot="5400000">
            <a:off x="2803135" y="1991839"/>
            <a:ext cx="75431" cy="60667"/>
            <a:chOff x="3263877" y="1617133"/>
            <a:chExt cx="194756" cy="156634"/>
          </a:xfrm>
        </p:grpSpPr>
        <p:sp>
          <p:nvSpPr>
            <p:cNvPr id="220" name="Isosceles Triangle 219">
              <a:extLst>
                <a:ext uri="{FF2B5EF4-FFF2-40B4-BE49-F238E27FC236}">
                  <a16:creationId xmlns:a16="http://schemas.microsoft.com/office/drawing/2014/main" id="{A51FDCC5-59A8-4AA0-B1CD-987E64538C97}"/>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1" name="Straight Connector 220">
              <a:extLst>
                <a:ext uri="{FF2B5EF4-FFF2-40B4-BE49-F238E27FC236}">
                  <a16:creationId xmlns:a16="http://schemas.microsoft.com/office/drawing/2014/main" id="{F8406A49-46AA-405C-B739-369AE24642B8}"/>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17" name="Straight Connector 216">
            <a:extLst>
              <a:ext uri="{FF2B5EF4-FFF2-40B4-BE49-F238E27FC236}">
                <a16:creationId xmlns:a16="http://schemas.microsoft.com/office/drawing/2014/main" id="{485CAEC4-7064-471E-A18A-8C99ACA0DA51}"/>
              </a:ext>
            </a:extLst>
          </p:cNvPr>
          <p:cNvCxnSpPr>
            <a:cxnSpLocks/>
          </p:cNvCxnSpPr>
          <p:nvPr/>
        </p:nvCxnSpPr>
        <p:spPr>
          <a:xfrm flipH="1">
            <a:off x="2740469" y="2022997"/>
            <a:ext cx="2176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355E520E-70BD-4DF7-A998-FCA811B1F7D7}"/>
              </a:ext>
            </a:extLst>
          </p:cNvPr>
          <p:cNvCxnSpPr>
            <a:cxnSpLocks/>
          </p:cNvCxnSpPr>
          <p:nvPr/>
        </p:nvCxnSpPr>
        <p:spPr>
          <a:xfrm rot="16200000">
            <a:off x="2918907" y="2055570"/>
            <a:ext cx="651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5323066C-D378-4ED0-9FDE-11A922B25B2E}"/>
              </a:ext>
            </a:extLst>
          </p:cNvPr>
          <p:cNvCxnSpPr>
            <a:cxnSpLocks/>
          </p:cNvCxnSpPr>
          <p:nvPr/>
        </p:nvCxnSpPr>
        <p:spPr>
          <a:xfrm rot="16200000">
            <a:off x="2714839" y="2055570"/>
            <a:ext cx="651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04049361-E49C-44D3-A734-B73BB10E34F3}"/>
              </a:ext>
            </a:extLst>
          </p:cNvPr>
          <p:cNvCxnSpPr>
            <a:cxnSpLocks/>
          </p:cNvCxnSpPr>
          <p:nvPr/>
        </p:nvCxnSpPr>
        <p:spPr>
          <a:xfrm rot="16200000" flipV="1">
            <a:off x="2623513" y="2231528"/>
            <a:ext cx="55502"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0B64221C-6159-40BD-A25D-A2EA7B8FD851}"/>
              </a:ext>
            </a:extLst>
          </p:cNvPr>
          <p:cNvCxnSpPr>
            <a:cxnSpLocks/>
          </p:cNvCxnSpPr>
          <p:nvPr/>
        </p:nvCxnSpPr>
        <p:spPr>
          <a:xfrm rot="16200000" flipV="1">
            <a:off x="2610742" y="2127311"/>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70884897-CC77-44E1-8D65-0791DC76D576}"/>
              </a:ext>
            </a:extLst>
          </p:cNvPr>
          <p:cNvCxnSpPr>
            <a:cxnSpLocks/>
          </p:cNvCxnSpPr>
          <p:nvPr/>
        </p:nvCxnSpPr>
        <p:spPr>
          <a:xfrm rot="16200000" flipV="1">
            <a:off x="2533958" y="2127311"/>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97182754-0D79-45CB-90B7-167BB087587E}"/>
              </a:ext>
            </a:extLst>
          </p:cNvPr>
          <p:cNvCxnSpPr>
            <a:cxnSpLocks/>
          </p:cNvCxnSpPr>
          <p:nvPr/>
        </p:nvCxnSpPr>
        <p:spPr>
          <a:xfrm rot="16200000" flipV="1">
            <a:off x="2457172" y="2127311"/>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35B09666-E0F0-44DF-A12E-43D8AA7EB509}"/>
              </a:ext>
            </a:extLst>
          </p:cNvPr>
          <p:cNvCxnSpPr>
            <a:cxnSpLocks/>
          </p:cNvCxnSpPr>
          <p:nvPr/>
        </p:nvCxnSpPr>
        <p:spPr>
          <a:xfrm rot="16200000">
            <a:off x="2573789" y="2129698"/>
            <a:ext cx="0" cy="155348"/>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853C0816-9611-4817-8F00-84ADD899B56C}"/>
              </a:ext>
            </a:extLst>
          </p:cNvPr>
          <p:cNvCxnSpPr>
            <a:cxnSpLocks/>
          </p:cNvCxnSpPr>
          <p:nvPr/>
        </p:nvCxnSpPr>
        <p:spPr>
          <a:xfrm rot="16200000">
            <a:off x="2651264" y="2146263"/>
            <a:ext cx="0" cy="47991"/>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46413EC4-D70B-42C2-8713-4CA79D16C463}"/>
              </a:ext>
            </a:extLst>
          </p:cNvPr>
          <p:cNvCxnSpPr>
            <a:cxnSpLocks/>
          </p:cNvCxnSpPr>
          <p:nvPr/>
        </p:nvCxnSpPr>
        <p:spPr>
          <a:xfrm rot="16200000">
            <a:off x="2574388" y="2146262"/>
            <a:ext cx="0" cy="47991"/>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7C6604BC-39C0-4424-BA1C-47AEEC5E810E}"/>
              </a:ext>
            </a:extLst>
          </p:cNvPr>
          <p:cNvCxnSpPr>
            <a:cxnSpLocks/>
          </p:cNvCxnSpPr>
          <p:nvPr/>
        </p:nvCxnSpPr>
        <p:spPr>
          <a:xfrm rot="16200000">
            <a:off x="2497944" y="2146262"/>
            <a:ext cx="0" cy="47991"/>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0AF17A94-34C2-4EA3-8108-E6594D62A47F}"/>
              </a:ext>
            </a:extLst>
          </p:cNvPr>
          <p:cNvCxnSpPr>
            <a:cxnSpLocks/>
          </p:cNvCxnSpPr>
          <p:nvPr/>
        </p:nvCxnSpPr>
        <p:spPr>
          <a:xfrm flipV="1">
            <a:off x="1861099" y="2089129"/>
            <a:ext cx="635016"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232" name="Group 231">
            <a:extLst>
              <a:ext uri="{FF2B5EF4-FFF2-40B4-BE49-F238E27FC236}">
                <a16:creationId xmlns:a16="http://schemas.microsoft.com/office/drawing/2014/main" id="{49083FCD-4795-4223-9EFD-C7143190F333}"/>
              </a:ext>
            </a:extLst>
          </p:cNvPr>
          <p:cNvGrpSpPr/>
          <p:nvPr/>
        </p:nvGrpSpPr>
        <p:grpSpPr>
          <a:xfrm rot="5400000" flipV="1">
            <a:off x="2542968" y="1994478"/>
            <a:ext cx="75431" cy="60249"/>
            <a:chOff x="3263877" y="1617133"/>
            <a:chExt cx="194756" cy="156634"/>
          </a:xfrm>
        </p:grpSpPr>
        <p:sp>
          <p:nvSpPr>
            <p:cNvPr id="236" name="Isosceles Triangle 235">
              <a:extLst>
                <a:ext uri="{FF2B5EF4-FFF2-40B4-BE49-F238E27FC236}">
                  <a16:creationId xmlns:a16="http://schemas.microsoft.com/office/drawing/2014/main" id="{66C556DD-3B0F-4D13-B60A-84ABDF9C576B}"/>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7" name="Straight Connector 236">
              <a:extLst>
                <a:ext uri="{FF2B5EF4-FFF2-40B4-BE49-F238E27FC236}">
                  <a16:creationId xmlns:a16="http://schemas.microsoft.com/office/drawing/2014/main" id="{BC6F35BA-5C7D-4613-B4E4-438CCA28A0FC}"/>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33" name="Straight Connector 232">
            <a:extLst>
              <a:ext uri="{FF2B5EF4-FFF2-40B4-BE49-F238E27FC236}">
                <a16:creationId xmlns:a16="http://schemas.microsoft.com/office/drawing/2014/main" id="{74F8DEE8-1D28-4CC7-AA41-D729721D5953}"/>
              </a:ext>
            </a:extLst>
          </p:cNvPr>
          <p:cNvCxnSpPr>
            <a:cxnSpLocks/>
          </p:cNvCxnSpPr>
          <p:nvPr/>
        </p:nvCxnSpPr>
        <p:spPr>
          <a:xfrm>
            <a:off x="2473948" y="2025428"/>
            <a:ext cx="20320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30BE7BF8-49E5-4556-B105-AA997AA51CC9}"/>
              </a:ext>
            </a:extLst>
          </p:cNvPr>
          <p:cNvCxnSpPr>
            <a:cxnSpLocks/>
          </p:cNvCxnSpPr>
          <p:nvPr/>
        </p:nvCxnSpPr>
        <p:spPr>
          <a:xfrm rot="16200000" flipV="1">
            <a:off x="2445205" y="2058000"/>
            <a:ext cx="651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8F2F500C-C7DD-49E6-99DA-90FE4FFB7B73}"/>
              </a:ext>
            </a:extLst>
          </p:cNvPr>
          <p:cNvCxnSpPr>
            <a:cxnSpLocks/>
          </p:cNvCxnSpPr>
          <p:nvPr/>
        </p:nvCxnSpPr>
        <p:spPr>
          <a:xfrm rot="16200000" flipV="1">
            <a:off x="2640342" y="2058000"/>
            <a:ext cx="651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D712644F-D065-4401-95AB-1A375E48A3F5}"/>
              </a:ext>
            </a:extLst>
          </p:cNvPr>
          <p:cNvCxnSpPr>
            <a:cxnSpLocks/>
          </p:cNvCxnSpPr>
          <p:nvPr/>
        </p:nvCxnSpPr>
        <p:spPr>
          <a:xfrm>
            <a:off x="2580683" y="2089262"/>
            <a:ext cx="26711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CC6A6DF8-D23B-408F-BF64-18702729EF24}"/>
              </a:ext>
            </a:extLst>
          </p:cNvPr>
          <p:cNvCxnSpPr>
            <a:cxnSpLocks/>
          </p:cNvCxnSpPr>
          <p:nvPr/>
        </p:nvCxnSpPr>
        <p:spPr>
          <a:xfrm>
            <a:off x="3000014" y="2089262"/>
            <a:ext cx="0" cy="522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887F2EA5-27A4-43F3-92EF-3B999F81AC86}"/>
              </a:ext>
            </a:extLst>
          </p:cNvPr>
          <p:cNvCxnSpPr>
            <a:cxnSpLocks/>
          </p:cNvCxnSpPr>
          <p:nvPr/>
        </p:nvCxnSpPr>
        <p:spPr>
          <a:xfrm rot="16200000">
            <a:off x="2741829" y="2751614"/>
            <a:ext cx="55502"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3225A805-AC9E-42F9-AF22-AD04A5EF55DE}"/>
              </a:ext>
            </a:extLst>
          </p:cNvPr>
          <p:cNvCxnSpPr>
            <a:cxnSpLocks/>
          </p:cNvCxnSpPr>
          <p:nvPr/>
        </p:nvCxnSpPr>
        <p:spPr>
          <a:xfrm rot="16200000">
            <a:off x="2730660" y="2649194"/>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AA41CFE2-B4F0-4C78-9562-DE69BE89DEE3}"/>
              </a:ext>
            </a:extLst>
          </p:cNvPr>
          <p:cNvCxnSpPr>
            <a:cxnSpLocks/>
          </p:cNvCxnSpPr>
          <p:nvPr/>
        </p:nvCxnSpPr>
        <p:spPr>
          <a:xfrm rot="16200000">
            <a:off x="2806178" y="2647397"/>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7745CB2B-0ED4-45AF-84FB-F534523D497F}"/>
              </a:ext>
            </a:extLst>
          </p:cNvPr>
          <p:cNvCxnSpPr>
            <a:cxnSpLocks/>
          </p:cNvCxnSpPr>
          <p:nvPr/>
        </p:nvCxnSpPr>
        <p:spPr>
          <a:xfrm rot="16200000">
            <a:off x="2883495" y="2647397"/>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E07FEB61-9E5A-44FF-9C97-6AD398B05617}"/>
              </a:ext>
            </a:extLst>
          </p:cNvPr>
          <p:cNvCxnSpPr>
            <a:cxnSpLocks/>
          </p:cNvCxnSpPr>
          <p:nvPr/>
        </p:nvCxnSpPr>
        <p:spPr>
          <a:xfrm rot="16200000" flipV="1">
            <a:off x="2847793" y="2649246"/>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4A7BC0DD-8113-4465-9629-F9B85E35641B}"/>
              </a:ext>
            </a:extLst>
          </p:cNvPr>
          <p:cNvCxnSpPr>
            <a:cxnSpLocks/>
          </p:cNvCxnSpPr>
          <p:nvPr/>
        </p:nvCxnSpPr>
        <p:spPr>
          <a:xfrm rot="16200000" flipV="1">
            <a:off x="2771567" y="2666184"/>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81258BC9-692A-4A4E-A5EA-664951416283}"/>
              </a:ext>
            </a:extLst>
          </p:cNvPr>
          <p:cNvCxnSpPr>
            <a:cxnSpLocks/>
          </p:cNvCxnSpPr>
          <p:nvPr/>
        </p:nvCxnSpPr>
        <p:spPr>
          <a:xfrm rot="16200000" flipV="1">
            <a:off x="2847166" y="2666184"/>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81CFE351-CBB3-48D3-9538-0BFCE4994931}"/>
              </a:ext>
            </a:extLst>
          </p:cNvPr>
          <p:cNvCxnSpPr>
            <a:cxnSpLocks/>
          </p:cNvCxnSpPr>
          <p:nvPr/>
        </p:nvCxnSpPr>
        <p:spPr>
          <a:xfrm rot="16200000" flipV="1">
            <a:off x="2924139" y="2666184"/>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A57C06A5-1313-44A7-B390-319DFCD83FE8}"/>
              </a:ext>
            </a:extLst>
          </p:cNvPr>
          <p:cNvCxnSpPr>
            <a:cxnSpLocks/>
          </p:cNvCxnSpPr>
          <p:nvPr/>
        </p:nvCxnSpPr>
        <p:spPr>
          <a:xfrm flipH="1">
            <a:off x="2924139" y="2607875"/>
            <a:ext cx="72714"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250" name="Group 249">
            <a:extLst>
              <a:ext uri="{FF2B5EF4-FFF2-40B4-BE49-F238E27FC236}">
                <a16:creationId xmlns:a16="http://schemas.microsoft.com/office/drawing/2014/main" id="{1DDF5C90-A914-4922-8A9E-CC84260D28E3}"/>
              </a:ext>
            </a:extLst>
          </p:cNvPr>
          <p:cNvGrpSpPr/>
          <p:nvPr/>
        </p:nvGrpSpPr>
        <p:grpSpPr>
          <a:xfrm rot="5400000">
            <a:off x="2803135" y="2514355"/>
            <a:ext cx="75431" cy="60667"/>
            <a:chOff x="3263877" y="1617133"/>
            <a:chExt cx="194756" cy="156634"/>
          </a:xfrm>
        </p:grpSpPr>
        <p:sp>
          <p:nvSpPr>
            <p:cNvPr id="254" name="Isosceles Triangle 253">
              <a:extLst>
                <a:ext uri="{FF2B5EF4-FFF2-40B4-BE49-F238E27FC236}">
                  <a16:creationId xmlns:a16="http://schemas.microsoft.com/office/drawing/2014/main" id="{03C54ED7-030B-404D-A61F-A99347AF51D9}"/>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5" name="Straight Connector 254">
              <a:extLst>
                <a:ext uri="{FF2B5EF4-FFF2-40B4-BE49-F238E27FC236}">
                  <a16:creationId xmlns:a16="http://schemas.microsoft.com/office/drawing/2014/main" id="{CA0F06A3-D326-4215-8E5F-26C257D268CF}"/>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51" name="Straight Connector 250">
            <a:extLst>
              <a:ext uri="{FF2B5EF4-FFF2-40B4-BE49-F238E27FC236}">
                <a16:creationId xmlns:a16="http://schemas.microsoft.com/office/drawing/2014/main" id="{AD89EFAF-F3EE-4154-B924-6D5F4139BE24}"/>
              </a:ext>
            </a:extLst>
          </p:cNvPr>
          <p:cNvCxnSpPr>
            <a:cxnSpLocks/>
          </p:cNvCxnSpPr>
          <p:nvPr/>
        </p:nvCxnSpPr>
        <p:spPr>
          <a:xfrm flipH="1">
            <a:off x="2742850" y="2545513"/>
            <a:ext cx="20197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EAC700C4-39BF-463D-B8A8-7EDC2B047DDC}"/>
              </a:ext>
            </a:extLst>
          </p:cNvPr>
          <p:cNvCxnSpPr>
            <a:cxnSpLocks/>
          </p:cNvCxnSpPr>
          <p:nvPr/>
        </p:nvCxnSpPr>
        <p:spPr>
          <a:xfrm rot="16200000">
            <a:off x="2912249" y="2578086"/>
            <a:ext cx="651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2CAD674E-8E79-4BFC-B12A-71A0050235B1}"/>
              </a:ext>
            </a:extLst>
          </p:cNvPr>
          <p:cNvCxnSpPr>
            <a:cxnSpLocks/>
          </p:cNvCxnSpPr>
          <p:nvPr/>
        </p:nvCxnSpPr>
        <p:spPr>
          <a:xfrm rot="16200000">
            <a:off x="2714839" y="2578086"/>
            <a:ext cx="651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A5CF2C5A-4A0A-4D0D-AA2A-D9536F97087D}"/>
              </a:ext>
            </a:extLst>
          </p:cNvPr>
          <p:cNvCxnSpPr>
            <a:cxnSpLocks/>
          </p:cNvCxnSpPr>
          <p:nvPr/>
        </p:nvCxnSpPr>
        <p:spPr>
          <a:xfrm rot="16200000" flipV="1">
            <a:off x="2623513" y="2754044"/>
            <a:ext cx="55502"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9021E9B7-F5A6-4FAE-AA39-E9CB09CCA39F}"/>
              </a:ext>
            </a:extLst>
          </p:cNvPr>
          <p:cNvCxnSpPr>
            <a:cxnSpLocks/>
          </p:cNvCxnSpPr>
          <p:nvPr/>
        </p:nvCxnSpPr>
        <p:spPr>
          <a:xfrm rot="16200000" flipV="1">
            <a:off x="2610742" y="2649827"/>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3C92443A-D01B-4ED9-B71A-AAEB3DE4FFC2}"/>
              </a:ext>
            </a:extLst>
          </p:cNvPr>
          <p:cNvCxnSpPr>
            <a:cxnSpLocks/>
          </p:cNvCxnSpPr>
          <p:nvPr/>
        </p:nvCxnSpPr>
        <p:spPr>
          <a:xfrm rot="16200000" flipV="1">
            <a:off x="2533958" y="2649827"/>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1D7E3529-B031-4C08-96FF-3CE547F94556}"/>
              </a:ext>
            </a:extLst>
          </p:cNvPr>
          <p:cNvCxnSpPr>
            <a:cxnSpLocks/>
          </p:cNvCxnSpPr>
          <p:nvPr/>
        </p:nvCxnSpPr>
        <p:spPr>
          <a:xfrm rot="16200000" flipV="1">
            <a:off x="2457172" y="2649827"/>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F138A4AF-9733-4A85-84BF-B07FA1A5B7A8}"/>
              </a:ext>
            </a:extLst>
          </p:cNvPr>
          <p:cNvCxnSpPr>
            <a:cxnSpLocks/>
          </p:cNvCxnSpPr>
          <p:nvPr/>
        </p:nvCxnSpPr>
        <p:spPr>
          <a:xfrm rot="16200000">
            <a:off x="2573789" y="2652214"/>
            <a:ext cx="0" cy="155348"/>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6AE56FE1-C87A-4DF6-8B59-2E379E6DEEF7}"/>
              </a:ext>
            </a:extLst>
          </p:cNvPr>
          <p:cNvCxnSpPr>
            <a:cxnSpLocks/>
          </p:cNvCxnSpPr>
          <p:nvPr/>
        </p:nvCxnSpPr>
        <p:spPr>
          <a:xfrm rot="16200000">
            <a:off x="2651264" y="2668779"/>
            <a:ext cx="0" cy="47991"/>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EA2F7BDD-1F44-48BC-9CF3-6E22F0C38191}"/>
              </a:ext>
            </a:extLst>
          </p:cNvPr>
          <p:cNvCxnSpPr>
            <a:cxnSpLocks/>
          </p:cNvCxnSpPr>
          <p:nvPr/>
        </p:nvCxnSpPr>
        <p:spPr>
          <a:xfrm rot="16200000">
            <a:off x="2574388" y="2668778"/>
            <a:ext cx="0" cy="47991"/>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3549FF24-3597-4103-97F5-990C998128F7}"/>
              </a:ext>
            </a:extLst>
          </p:cNvPr>
          <p:cNvCxnSpPr>
            <a:cxnSpLocks/>
          </p:cNvCxnSpPr>
          <p:nvPr/>
        </p:nvCxnSpPr>
        <p:spPr>
          <a:xfrm rot="16200000">
            <a:off x="2497944" y="2668778"/>
            <a:ext cx="0" cy="47991"/>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29E9C2FA-0125-412D-A4DD-5643EA8115FA}"/>
              </a:ext>
            </a:extLst>
          </p:cNvPr>
          <p:cNvCxnSpPr>
            <a:cxnSpLocks/>
          </p:cNvCxnSpPr>
          <p:nvPr/>
        </p:nvCxnSpPr>
        <p:spPr>
          <a:xfrm>
            <a:off x="1857924" y="2610289"/>
            <a:ext cx="644967"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266" name="Group 265">
            <a:extLst>
              <a:ext uri="{FF2B5EF4-FFF2-40B4-BE49-F238E27FC236}">
                <a16:creationId xmlns:a16="http://schemas.microsoft.com/office/drawing/2014/main" id="{44671A08-D2B7-494B-9FF8-D3C96446BB14}"/>
              </a:ext>
            </a:extLst>
          </p:cNvPr>
          <p:cNvGrpSpPr/>
          <p:nvPr/>
        </p:nvGrpSpPr>
        <p:grpSpPr>
          <a:xfrm rot="5400000" flipV="1">
            <a:off x="2542968" y="2516994"/>
            <a:ext cx="75431" cy="60249"/>
            <a:chOff x="3263877" y="1617133"/>
            <a:chExt cx="194756" cy="156634"/>
          </a:xfrm>
        </p:grpSpPr>
        <p:sp>
          <p:nvSpPr>
            <p:cNvPr id="270" name="Isosceles Triangle 269">
              <a:extLst>
                <a:ext uri="{FF2B5EF4-FFF2-40B4-BE49-F238E27FC236}">
                  <a16:creationId xmlns:a16="http://schemas.microsoft.com/office/drawing/2014/main" id="{13A82BBD-C442-4F7B-951B-F9D6008420D1}"/>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1" name="Straight Connector 270">
              <a:extLst>
                <a:ext uri="{FF2B5EF4-FFF2-40B4-BE49-F238E27FC236}">
                  <a16:creationId xmlns:a16="http://schemas.microsoft.com/office/drawing/2014/main" id="{81DBA496-7C94-4B15-A31C-18198B8881F2}"/>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67" name="Straight Connector 266">
            <a:extLst>
              <a:ext uri="{FF2B5EF4-FFF2-40B4-BE49-F238E27FC236}">
                <a16:creationId xmlns:a16="http://schemas.microsoft.com/office/drawing/2014/main" id="{D9436B47-EE07-447C-9F2F-F488B32F373E}"/>
              </a:ext>
            </a:extLst>
          </p:cNvPr>
          <p:cNvCxnSpPr>
            <a:cxnSpLocks/>
          </p:cNvCxnSpPr>
          <p:nvPr/>
        </p:nvCxnSpPr>
        <p:spPr>
          <a:xfrm>
            <a:off x="2473948" y="2547944"/>
            <a:ext cx="20320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id="{96EA82D6-487F-47C7-976C-1FE7E63B3D3E}"/>
              </a:ext>
            </a:extLst>
          </p:cNvPr>
          <p:cNvCxnSpPr>
            <a:cxnSpLocks/>
          </p:cNvCxnSpPr>
          <p:nvPr/>
        </p:nvCxnSpPr>
        <p:spPr>
          <a:xfrm rot="16200000" flipV="1">
            <a:off x="2442815" y="2580516"/>
            <a:ext cx="651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419900EB-512D-4B75-937B-9AC3588BFA51}"/>
              </a:ext>
            </a:extLst>
          </p:cNvPr>
          <p:cNvCxnSpPr>
            <a:cxnSpLocks/>
          </p:cNvCxnSpPr>
          <p:nvPr/>
        </p:nvCxnSpPr>
        <p:spPr>
          <a:xfrm rot="16200000" flipV="1">
            <a:off x="2640342" y="2580516"/>
            <a:ext cx="651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2DB533A1-417C-4A58-B4D8-5D6BE612DA0F}"/>
              </a:ext>
            </a:extLst>
          </p:cNvPr>
          <p:cNvCxnSpPr>
            <a:cxnSpLocks/>
          </p:cNvCxnSpPr>
          <p:nvPr/>
        </p:nvCxnSpPr>
        <p:spPr>
          <a:xfrm>
            <a:off x="2571408" y="2611778"/>
            <a:ext cx="2740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3" name="Straight Connector 292">
            <a:extLst>
              <a:ext uri="{FF2B5EF4-FFF2-40B4-BE49-F238E27FC236}">
                <a16:creationId xmlns:a16="http://schemas.microsoft.com/office/drawing/2014/main" id="{7A107D7D-2906-4FCA-9A3A-C28C1F202072}"/>
              </a:ext>
            </a:extLst>
          </p:cNvPr>
          <p:cNvCxnSpPr>
            <a:cxnSpLocks/>
          </p:cNvCxnSpPr>
          <p:nvPr/>
        </p:nvCxnSpPr>
        <p:spPr>
          <a:xfrm flipV="1">
            <a:off x="3109873" y="1004799"/>
            <a:ext cx="0" cy="51560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a:extLst>
              <a:ext uri="{FF2B5EF4-FFF2-40B4-BE49-F238E27FC236}">
                <a16:creationId xmlns:a16="http://schemas.microsoft.com/office/drawing/2014/main" id="{E459FF1E-70B1-433B-B18F-4BAB8AED99FF}"/>
              </a:ext>
            </a:extLst>
          </p:cNvPr>
          <p:cNvCxnSpPr>
            <a:cxnSpLocks/>
          </p:cNvCxnSpPr>
          <p:nvPr/>
        </p:nvCxnSpPr>
        <p:spPr>
          <a:xfrm flipH="1">
            <a:off x="3037065" y="1525794"/>
            <a:ext cx="145932"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95" name="Straight Connector 294">
            <a:extLst>
              <a:ext uri="{FF2B5EF4-FFF2-40B4-BE49-F238E27FC236}">
                <a16:creationId xmlns:a16="http://schemas.microsoft.com/office/drawing/2014/main" id="{A5BE5985-E969-433C-95D2-1E3B33C4BDC5}"/>
              </a:ext>
            </a:extLst>
          </p:cNvPr>
          <p:cNvCxnSpPr>
            <a:cxnSpLocks/>
          </p:cNvCxnSpPr>
          <p:nvPr/>
        </p:nvCxnSpPr>
        <p:spPr>
          <a:xfrm flipH="1">
            <a:off x="3037065" y="1573732"/>
            <a:ext cx="145932"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96" name="Straight Connector 295">
            <a:extLst>
              <a:ext uri="{FF2B5EF4-FFF2-40B4-BE49-F238E27FC236}">
                <a16:creationId xmlns:a16="http://schemas.microsoft.com/office/drawing/2014/main" id="{7070A647-7163-4401-8D38-A5BBDF83B7BC}"/>
              </a:ext>
            </a:extLst>
          </p:cNvPr>
          <p:cNvCxnSpPr>
            <a:cxnSpLocks/>
          </p:cNvCxnSpPr>
          <p:nvPr/>
        </p:nvCxnSpPr>
        <p:spPr>
          <a:xfrm flipV="1">
            <a:off x="3109873" y="1573732"/>
            <a:ext cx="0" cy="51553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sp>
        <p:nvSpPr>
          <p:cNvPr id="299" name="Oval 298">
            <a:extLst>
              <a:ext uri="{FF2B5EF4-FFF2-40B4-BE49-F238E27FC236}">
                <a16:creationId xmlns:a16="http://schemas.microsoft.com/office/drawing/2014/main" id="{24E04B89-5E72-46BC-AC4C-846E7F8F9A4D}"/>
              </a:ext>
            </a:extLst>
          </p:cNvPr>
          <p:cNvSpPr/>
          <p:nvPr/>
        </p:nvSpPr>
        <p:spPr>
          <a:xfrm rot="16200000" flipV="1">
            <a:off x="3088977" y="3160298"/>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0" name="Straight Connector 299">
            <a:extLst>
              <a:ext uri="{FF2B5EF4-FFF2-40B4-BE49-F238E27FC236}">
                <a16:creationId xmlns:a16="http://schemas.microsoft.com/office/drawing/2014/main" id="{3ECCA81A-F114-41F2-8430-CF9E51C45427}"/>
              </a:ext>
            </a:extLst>
          </p:cNvPr>
          <p:cNvCxnSpPr>
            <a:cxnSpLocks/>
          </p:cNvCxnSpPr>
          <p:nvPr/>
        </p:nvCxnSpPr>
        <p:spPr>
          <a:xfrm flipV="1">
            <a:off x="3109873" y="2089262"/>
            <a:ext cx="0" cy="524111"/>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01" name="Straight Connector 300">
            <a:extLst>
              <a:ext uri="{FF2B5EF4-FFF2-40B4-BE49-F238E27FC236}">
                <a16:creationId xmlns:a16="http://schemas.microsoft.com/office/drawing/2014/main" id="{075CE061-6817-420E-ABD6-53DB92FDCE9E}"/>
              </a:ext>
            </a:extLst>
          </p:cNvPr>
          <p:cNvCxnSpPr>
            <a:cxnSpLocks/>
          </p:cNvCxnSpPr>
          <p:nvPr/>
        </p:nvCxnSpPr>
        <p:spPr>
          <a:xfrm flipH="1">
            <a:off x="3037065" y="2618764"/>
            <a:ext cx="145932"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E539C744-C0B3-40CB-956C-857AD235DECE}"/>
              </a:ext>
            </a:extLst>
          </p:cNvPr>
          <p:cNvCxnSpPr>
            <a:cxnSpLocks/>
          </p:cNvCxnSpPr>
          <p:nvPr/>
        </p:nvCxnSpPr>
        <p:spPr>
          <a:xfrm flipH="1">
            <a:off x="3037065" y="2666701"/>
            <a:ext cx="145932"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D2633E94-4CA3-498C-86BE-814587F352B5}"/>
              </a:ext>
            </a:extLst>
          </p:cNvPr>
          <p:cNvCxnSpPr>
            <a:cxnSpLocks/>
          </p:cNvCxnSpPr>
          <p:nvPr/>
        </p:nvCxnSpPr>
        <p:spPr>
          <a:xfrm flipV="1">
            <a:off x="3109873" y="2666702"/>
            <a:ext cx="0" cy="51553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sp>
        <p:nvSpPr>
          <p:cNvPr id="198" name="Oval 197">
            <a:extLst>
              <a:ext uri="{FF2B5EF4-FFF2-40B4-BE49-F238E27FC236}">
                <a16:creationId xmlns:a16="http://schemas.microsoft.com/office/drawing/2014/main" id="{297562D7-64DD-4D54-BFF4-67697A2A728F}"/>
              </a:ext>
            </a:extLst>
          </p:cNvPr>
          <p:cNvSpPr/>
          <p:nvPr/>
        </p:nvSpPr>
        <p:spPr>
          <a:xfrm rot="16200000" flipV="1">
            <a:off x="3089057" y="981916"/>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C39BF5A4-0F5A-4C2D-BDA2-8AEE296B26DE}"/>
              </a:ext>
            </a:extLst>
          </p:cNvPr>
          <p:cNvSpPr/>
          <p:nvPr/>
        </p:nvSpPr>
        <p:spPr>
          <a:xfrm rot="16200000" flipV="1">
            <a:off x="3330481" y="981916"/>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D8504D8E-0A22-430F-A4D4-659D8F7E4990}"/>
              </a:ext>
            </a:extLst>
          </p:cNvPr>
          <p:cNvSpPr/>
          <p:nvPr/>
        </p:nvSpPr>
        <p:spPr>
          <a:xfrm rot="16200000" flipV="1">
            <a:off x="2343033" y="981916"/>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C77EA071-1965-4CD6-B4A1-CD8FDCBAAA11}"/>
              </a:ext>
            </a:extLst>
          </p:cNvPr>
          <p:cNvSpPr/>
          <p:nvPr/>
        </p:nvSpPr>
        <p:spPr>
          <a:xfrm rot="16200000" flipV="1">
            <a:off x="2125517" y="981916"/>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E480FCCC-A9C3-403D-9A81-B4534E199C85}"/>
              </a:ext>
            </a:extLst>
          </p:cNvPr>
          <p:cNvSpPr/>
          <p:nvPr/>
        </p:nvSpPr>
        <p:spPr>
          <a:xfrm rot="16200000" flipV="1">
            <a:off x="3335779" y="3160191"/>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A4CD616C-F9FE-4A57-9E9C-669BBE9F1CE6}"/>
              </a:ext>
            </a:extLst>
          </p:cNvPr>
          <p:cNvSpPr/>
          <p:nvPr/>
        </p:nvSpPr>
        <p:spPr>
          <a:xfrm rot="16200000" flipV="1">
            <a:off x="2341155" y="3160298"/>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7026EB05-0F3E-425A-9230-340552303F52}"/>
              </a:ext>
            </a:extLst>
          </p:cNvPr>
          <p:cNvSpPr/>
          <p:nvPr/>
        </p:nvSpPr>
        <p:spPr>
          <a:xfrm rot="16200000" flipV="1">
            <a:off x="2123640" y="3160298"/>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9" name="Oval 878">
            <a:extLst>
              <a:ext uri="{FF2B5EF4-FFF2-40B4-BE49-F238E27FC236}">
                <a16:creationId xmlns:a16="http://schemas.microsoft.com/office/drawing/2014/main" id="{D5B69049-D6FB-43BB-95A3-893054EF86B5}"/>
              </a:ext>
            </a:extLst>
          </p:cNvPr>
          <p:cNvSpPr/>
          <p:nvPr/>
        </p:nvSpPr>
        <p:spPr>
          <a:xfrm rot="16200000" flipV="1">
            <a:off x="2343033" y="1530797"/>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0" name="Oval 879">
            <a:extLst>
              <a:ext uri="{FF2B5EF4-FFF2-40B4-BE49-F238E27FC236}">
                <a16:creationId xmlns:a16="http://schemas.microsoft.com/office/drawing/2014/main" id="{04AD0629-6D44-44DA-8BF8-EF94FD76062D}"/>
              </a:ext>
            </a:extLst>
          </p:cNvPr>
          <p:cNvSpPr/>
          <p:nvPr/>
        </p:nvSpPr>
        <p:spPr>
          <a:xfrm rot="16200000" flipV="1">
            <a:off x="2124918" y="2067694"/>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1" name="Oval 880">
            <a:extLst>
              <a:ext uri="{FF2B5EF4-FFF2-40B4-BE49-F238E27FC236}">
                <a16:creationId xmlns:a16="http://schemas.microsoft.com/office/drawing/2014/main" id="{413D5D24-73E9-49D3-9D04-B88DA3D90457}"/>
              </a:ext>
            </a:extLst>
          </p:cNvPr>
          <p:cNvSpPr/>
          <p:nvPr/>
        </p:nvSpPr>
        <p:spPr>
          <a:xfrm rot="16200000" flipV="1">
            <a:off x="1909201" y="2590210"/>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2" name="Oval 881">
            <a:extLst>
              <a:ext uri="{FF2B5EF4-FFF2-40B4-BE49-F238E27FC236}">
                <a16:creationId xmlns:a16="http://schemas.microsoft.com/office/drawing/2014/main" id="{8B54B29E-6A03-4BD6-910B-400E6B23F466}"/>
              </a:ext>
            </a:extLst>
          </p:cNvPr>
          <p:cNvSpPr/>
          <p:nvPr/>
        </p:nvSpPr>
        <p:spPr>
          <a:xfrm rot="16200000" flipV="1">
            <a:off x="3084862" y="2067695"/>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2A9C6856-271B-454A-8782-C1228D3206D3}"/>
              </a:ext>
            </a:extLst>
          </p:cNvPr>
          <p:cNvSpPr>
            <a:spLocks noGrp="1"/>
          </p:cNvSpPr>
          <p:nvPr>
            <p:ph type="title"/>
          </p:nvPr>
        </p:nvSpPr>
        <p:spPr/>
        <p:txBody>
          <a:bodyPr>
            <a:noAutofit/>
          </a:bodyPr>
          <a:lstStyle/>
          <a:p>
            <a:r>
              <a:rPr lang="en-US" altLang="zh-CN" dirty="0"/>
              <a:t>DC charger subunit power converter</a:t>
            </a:r>
            <a:br>
              <a:rPr lang="en-US" altLang="zh-CN" dirty="0"/>
            </a:br>
            <a:r>
              <a:rPr lang="en-US" altLang="zh-CN" sz="1800" dirty="0"/>
              <a:t>(15~20 kW−Vienna Rectifier)</a:t>
            </a:r>
          </a:p>
        </p:txBody>
      </p:sp>
      <p:graphicFrame>
        <p:nvGraphicFramePr>
          <p:cNvPr id="125" name="Table 124">
            <a:extLst>
              <a:ext uri="{FF2B5EF4-FFF2-40B4-BE49-F238E27FC236}">
                <a16:creationId xmlns:a16="http://schemas.microsoft.com/office/drawing/2014/main" id="{114C981B-B311-42EB-9168-9C1D6DED74A9}"/>
              </a:ext>
            </a:extLst>
          </p:cNvPr>
          <p:cNvGraphicFramePr>
            <a:graphicFrameLocks noGrp="1"/>
          </p:cNvGraphicFramePr>
          <p:nvPr>
            <p:extLst>
              <p:ext uri="{D42A27DB-BD31-4B8C-83A1-F6EECF244321}">
                <p14:modId xmlns:p14="http://schemas.microsoft.com/office/powerpoint/2010/main" val="527116176"/>
              </p:ext>
            </p:extLst>
          </p:nvPr>
        </p:nvGraphicFramePr>
        <p:xfrm>
          <a:off x="5866911" y="914399"/>
          <a:ext cx="2819890" cy="3152257"/>
        </p:xfrm>
        <a:graphic>
          <a:graphicData uri="http://schemas.openxmlformats.org/drawingml/2006/table">
            <a:tbl>
              <a:tblPr/>
              <a:tblGrid>
                <a:gridCol w="239705">
                  <a:extLst>
                    <a:ext uri="{9D8B030D-6E8A-4147-A177-3AD203B41FA5}">
                      <a16:colId xmlns:a16="http://schemas.microsoft.com/office/drawing/2014/main" val="851258919"/>
                    </a:ext>
                  </a:extLst>
                </a:gridCol>
                <a:gridCol w="1178104">
                  <a:extLst>
                    <a:ext uri="{9D8B030D-6E8A-4147-A177-3AD203B41FA5}">
                      <a16:colId xmlns:a16="http://schemas.microsoft.com/office/drawing/2014/main" val="1322286271"/>
                    </a:ext>
                  </a:extLst>
                </a:gridCol>
                <a:gridCol w="1402081">
                  <a:extLst>
                    <a:ext uri="{9D8B030D-6E8A-4147-A177-3AD203B41FA5}">
                      <a16:colId xmlns:a16="http://schemas.microsoft.com/office/drawing/2014/main" val="1935744327"/>
                    </a:ext>
                  </a:extLst>
                </a:gridCol>
              </a:tblGrid>
              <a:tr h="228600">
                <a:tc>
                  <a:txBody>
                    <a:bodyPr/>
                    <a:lstStyle/>
                    <a:p>
                      <a:pPr algn="ctr" rtl="0" fontAlgn="ctr"/>
                      <a:endParaRPr lang="en-US" sz="900" b="1" i="0" u="none" strike="noStrike">
                        <a:solidFill>
                          <a:srgbClr val="3F3B3A"/>
                        </a:solidFill>
                        <a:effectLst/>
                        <a:latin typeface="+mn-lt"/>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u="none" strike="noStrike">
                          <a:effectLst/>
                        </a:rPr>
                        <a:t>Technology</a:t>
                      </a:r>
                      <a:endParaRPr lang="en-US" sz="900" b="1" i="0" u="none" strike="noStrike">
                        <a:solidFill>
                          <a:srgbClr val="3F3B3A"/>
                        </a:solidFill>
                        <a:effectLst/>
                        <a:latin typeface="Arial" panose="020B0604020202020204" pitchFamily="34" charset="0"/>
                      </a:endParaRPr>
                    </a:p>
                  </a:txBody>
                  <a:tcPr marL="7460" marR="7460" marT="746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u="none" strike="noStrike">
                          <a:effectLst/>
                          <a:latin typeface="+mn-lt"/>
                        </a:rPr>
                        <a:t>Series</a:t>
                      </a:r>
                      <a:endParaRPr lang="en-US" sz="900" b="1" i="0" u="none" strike="noStrike">
                        <a:solidFill>
                          <a:srgbClr val="3F3B3A"/>
                        </a:solidFill>
                        <a:effectLst/>
                        <a:latin typeface="+mn-lt"/>
                      </a:endParaRPr>
                    </a:p>
                  </a:txBody>
                  <a:tcPr marL="7460" marR="7460" marT="746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3770391975"/>
                  </a:ext>
                </a:extLst>
              </a:tr>
              <a:tr h="265787">
                <a:tc>
                  <a:txBody>
                    <a:bodyPr/>
                    <a:lstStyle/>
                    <a:p>
                      <a:pPr algn="ctr"/>
                      <a:r>
                        <a:rPr lang="en-US" sz="1000" b="1">
                          <a:solidFill>
                            <a:schemeClr val="bg1"/>
                          </a:solidFill>
                          <a:latin typeface="Cambria" panose="02040503050406030204" pitchFamily="18" charset="0"/>
                          <a:ea typeface="Cambria" panose="02040503050406030204" pitchFamily="18" charset="0"/>
                          <a:cs typeface="Aldhabi" panose="020B0604020202020204" pitchFamily="2" charset="-78"/>
                        </a:rPr>
                        <a:t>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rgbClr val="3F3B3A"/>
                          </a:solidFill>
                          <a:effectLst/>
                          <a:latin typeface="+mn-lt"/>
                        </a:rPr>
                        <a:t>Fuse</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IN" sz="800" b="0" i="0" kern="1200" dirty="0">
                          <a:solidFill>
                            <a:schemeClr val="tx1"/>
                          </a:solidFill>
                          <a:effectLst/>
                          <a:latin typeface="+mn-lt"/>
                          <a:ea typeface="+mn-ea"/>
                          <a:cs typeface="+mn-cs"/>
                        </a:rPr>
                        <a:t> </a:t>
                      </a:r>
                      <a:r>
                        <a:rPr lang="en-US" sz="800" dirty="0">
                          <a:hlinkClick r:id="rId3"/>
                        </a:rPr>
                        <a:t>606</a:t>
                      </a:r>
                      <a:r>
                        <a:rPr lang="en-US" sz="800" dirty="0">
                          <a:solidFill>
                            <a:schemeClr val="tx1"/>
                          </a:solidFill>
                          <a:latin typeface="+mn-lt"/>
                        </a:rPr>
                        <a:t>, </a:t>
                      </a:r>
                      <a:r>
                        <a:rPr lang="en-US" sz="800" dirty="0">
                          <a:hlinkClick r:id="rId4"/>
                        </a:rPr>
                        <a:t>505</a:t>
                      </a:r>
                      <a:r>
                        <a:rPr lang="en-US" sz="800" baseline="0" dirty="0"/>
                        <a:t>, </a:t>
                      </a:r>
                      <a:r>
                        <a:rPr lang="en-US" sz="800" baseline="0" dirty="0">
                          <a:hlinkClick r:id="rId5"/>
                        </a:rPr>
                        <a:t>607</a:t>
                      </a:r>
                      <a:endParaRPr lang="en-US" sz="800" baseline="0" dirty="0"/>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518435476"/>
                  </a:ext>
                </a:extLst>
              </a:tr>
              <a:tr h="265787">
                <a:tc rowSpan="3">
                  <a:txBody>
                    <a:bodyPr/>
                    <a:lstStyle/>
                    <a:p>
                      <a:pPr algn="ctr" rtl="0" fontAlgn="ctr"/>
                      <a:r>
                        <a:rPr lang="en-US" sz="1000" b="1" i="0" u="none" strike="noStrike">
                          <a:solidFill>
                            <a:schemeClr val="bg1"/>
                          </a:solidFill>
                          <a:effectLst/>
                          <a:latin typeface="Cambria" panose="02040503050406030204" pitchFamily="18" charset="0"/>
                          <a:ea typeface="Cambria" panose="02040503050406030204" pitchFamily="18" charset="0"/>
                        </a:rPr>
                        <a:t>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rgbClr val="3F3B3A"/>
                          </a:solidFill>
                          <a:effectLst/>
                          <a:latin typeface="+mn-lt"/>
                        </a:rPr>
                        <a:t>MOV</a:t>
                      </a:r>
                      <a:br>
                        <a:rPr lang="en-US" sz="800" b="0" i="0" u="none" strike="noStrike" dirty="0">
                          <a:solidFill>
                            <a:srgbClr val="3F3B3A"/>
                          </a:solidFill>
                          <a:effectLst/>
                          <a:latin typeface="+mn-lt"/>
                        </a:rPr>
                      </a:br>
                      <a:r>
                        <a:rPr lang="en-US" sz="800" b="0" i="0" u="none" strike="noStrike" dirty="0">
                          <a:solidFill>
                            <a:srgbClr val="3F3B3A"/>
                          </a:solidFill>
                          <a:effectLst/>
                          <a:latin typeface="+mn-lt"/>
                        </a:rPr>
                        <a:t>(Secondary protection)</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lnSpc>
                          <a:spcPct val="90000"/>
                        </a:lnSpc>
                      </a:pPr>
                      <a:r>
                        <a:rPr lang="en-US" sz="800" dirty="0">
                          <a:hlinkClick r:id="rId6"/>
                        </a:rPr>
                        <a:t>TMOV</a:t>
                      </a:r>
                      <a:r>
                        <a:rPr lang="en-IN" sz="800" b="0" i="0" kern="1200" dirty="0">
                          <a:solidFill>
                            <a:schemeClr val="tx1"/>
                          </a:solidFill>
                          <a:effectLst/>
                          <a:latin typeface="+mn-lt"/>
                          <a:ea typeface="+mn-ea"/>
                          <a:cs typeface="+mn-cs"/>
                        </a:rPr>
                        <a:t>, </a:t>
                      </a:r>
                      <a:r>
                        <a:rPr lang="en-US" sz="800" dirty="0">
                          <a:hlinkClick r:id="rId7"/>
                        </a:rPr>
                        <a:t>UltraMOV</a:t>
                      </a:r>
                      <a:endParaRPr lang="en-US" altLang="zh-CN" sz="800" dirty="0"/>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3581417452"/>
                  </a:ext>
                </a:extLst>
              </a:tr>
              <a:tr h="265787">
                <a:tc vMerge="1">
                  <a:txBody>
                    <a:bodyPr/>
                    <a:lstStyle/>
                    <a:p>
                      <a:pPr algn="ctr" rtl="0" fontAlgn="ctr"/>
                      <a:endParaRPr lang="en-US" sz="1000" b="1" i="0" u="none" strike="noStrike">
                        <a:solidFill>
                          <a:schemeClr val="bg1"/>
                        </a:solidFill>
                        <a:effectLst/>
                        <a:latin typeface="Cambria" panose="02040503050406030204" pitchFamily="18" charset="0"/>
                        <a:ea typeface="Cambria" panose="02040503050406030204" pitchFamily="18" charset="0"/>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rgbClr val="3F3B3A"/>
                          </a:solidFill>
                          <a:effectLst/>
                          <a:latin typeface="+mn-lt"/>
                        </a:rPr>
                        <a:t>GDT</a:t>
                      </a:r>
                    </a:p>
                    <a:p>
                      <a:pPr algn="ctr" rtl="0" fontAlgn="ctr"/>
                      <a:r>
                        <a:rPr lang="en-US" sz="800" b="0" i="0" u="none" strike="noStrike" dirty="0">
                          <a:solidFill>
                            <a:srgbClr val="3F3B3A"/>
                          </a:solidFill>
                          <a:effectLst/>
                          <a:latin typeface="+mn-lt"/>
                        </a:rPr>
                        <a:t>(Secondary protection)</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rtl="0" fontAlgn="ctr"/>
                      <a:r>
                        <a:rPr lang="en-US" sz="800" b="0" i="0" u="none" strike="noStrike" dirty="0">
                          <a:solidFill>
                            <a:schemeClr val="tx1"/>
                          </a:solidFill>
                          <a:effectLst/>
                          <a:latin typeface="+mn-lt"/>
                          <a:hlinkClick r:id="rId8"/>
                        </a:rPr>
                        <a:t>CG2</a:t>
                      </a:r>
                      <a:r>
                        <a:rPr lang="en-US" sz="800" b="0" i="0" u="none" strike="noStrike" dirty="0">
                          <a:solidFill>
                            <a:schemeClr val="tx1"/>
                          </a:solidFill>
                          <a:effectLst/>
                          <a:latin typeface="+mn-lt"/>
                        </a:rPr>
                        <a:t>, </a:t>
                      </a:r>
                      <a:r>
                        <a:rPr lang="en-US" sz="800" b="0" i="0" u="none" strike="noStrike" dirty="0">
                          <a:solidFill>
                            <a:schemeClr val="tx1"/>
                          </a:solidFill>
                          <a:effectLst/>
                          <a:latin typeface="+mn-lt"/>
                          <a:hlinkClick r:id="rId9"/>
                        </a:rPr>
                        <a:t>CG3</a:t>
                      </a:r>
                      <a:endParaRPr lang="en-US" sz="800" b="0" i="0" u="none" strike="noStrike" dirty="0">
                        <a:solidFill>
                          <a:schemeClr val="tx1"/>
                        </a:solidFill>
                        <a:effectLst/>
                        <a:latin typeface="+mn-lt"/>
                      </a:endParaRPr>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945388421"/>
                  </a:ext>
                </a:extLst>
              </a:tr>
              <a:tr h="265787">
                <a:tc vMerge="1">
                  <a:txBody>
                    <a:bodyPr/>
                    <a:lstStyle/>
                    <a:p>
                      <a:pPr algn="ctr" rtl="0" fontAlgn="ctr"/>
                      <a:endParaRPr lang="en-US" sz="1000" b="1" i="0" u="none" strike="noStrike">
                        <a:solidFill>
                          <a:schemeClr val="bg1"/>
                        </a:solidFill>
                        <a:effectLst/>
                        <a:latin typeface="Cambria" panose="02040503050406030204" pitchFamily="18" charset="0"/>
                        <a:ea typeface="Cambria" panose="02040503050406030204" pitchFamily="18" charset="0"/>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a:solidFill>
                            <a:srgbClr val="3F3B3A"/>
                          </a:solidFill>
                          <a:effectLst/>
                          <a:latin typeface="+mn-lt"/>
                        </a:rPr>
                        <a:t>SIDACtor</a:t>
                      </a:r>
                      <a:r>
                        <a:rPr lang="en-US" sz="800" b="0" i="0" u="none" strike="noStrike" baseline="30000">
                          <a:solidFill>
                            <a:srgbClr val="3F3B3A"/>
                          </a:solidFill>
                          <a:effectLst/>
                          <a:latin typeface="+mn-lt"/>
                        </a:rPr>
                        <a:t>®</a:t>
                      </a:r>
                      <a:r>
                        <a:rPr lang="en-US" sz="800" b="0" i="0" u="none" strike="noStrike">
                          <a:solidFill>
                            <a:srgbClr val="3F3B3A"/>
                          </a:solidFill>
                          <a:effectLst/>
                          <a:latin typeface="+mn-lt"/>
                        </a:rPr>
                        <a:t> + MOV</a:t>
                      </a:r>
                    </a:p>
                    <a:p>
                      <a:pPr algn="ctr" rtl="0" fontAlgn="ctr"/>
                      <a:r>
                        <a:rPr lang="en-US" sz="800" b="0" i="0" u="none" strike="noStrike">
                          <a:solidFill>
                            <a:srgbClr val="3F3B3A"/>
                          </a:solidFill>
                          <a:effectLst/>
                          <a:latin typeface="+mn-lt"/>
                        </a:rPr>
                        <a:t>(Secondary protection)</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IN" sz="800" b="0" i="0" u="none" strike="noStrike" kern="1200" dirty="0">
                          <a:solidFill>
                            <a:schemeClr val="tx1"/>
                          </a:solidFill>
                          <a:effectLst/>
                          <a:latin typeface="+mn-lt"/>
                          <a:ea typeface="+mn-ea"/>
                          <a:cs typeface="+mn-cs"/>
                          <a:hlinkClick r:id="rId10"/>
                        </a:rPr>
                        <a:t>Pxxx0FNL</a:t>
                      </a:r>
                      <a:r>
                        <a:rPr lang="en-IN" sz="800" b="0" i="0" kern="1200" dirty="0">
                          <a:solidFill>
                            <a:schemeClr val="tx1"/>
                          </a:solidFill>
                          <a:effectLst/>
                          <a:latin typeface="+mn-lt"/>
                          <a:ea typeface="+mn-ea"/>
                          <a:cs typeface="+mn-cs"/>
                        </a:rPr>
                        <a:t> + </a:t>
                      </a:r>
                      <a:r>
                        <a:rPr lang="en-US" sz="800" dirty="0">
                          <a:hlinkClick r:id="rId7"/>
                        </a:rPr>
                        <a:t>UltraMOV</a:t>
                      </a:r>
                      <a:endParaRPr lang="en-US" altLang="zh-CN" sz="800" dirty="0"/>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991970534"/>
                  </a:ext>
                </a:extLst>
              </a:tr>
              <a:tr h="265787">
                <a:tc rowSpan="3">
                  <a:txBody>
                    <a:bodyPr/>
                    <a:lstStyle/>
                    <a:p>
                      <a:pPr algn="ctr"/>
                      <a:r>
                        <a:rPr lang="en-US" sz="1000" b="1" dirty="0">
                          <a:solidFill>
                            <a:schemeClr val="bg1"/>
                          </a:solidFill>
                          <a:latin typeface="Cambria" panose="02040503050406030204" pitchFamily="18" charset="0"/>
                          <a:ea typeface="Cambria" panose="02040503050406030204" pitchFamily="18" charset="0"/>
                          <a:cs typeface="Aldhabi" panose="020B0604020202020204" pitchFamily="2" charset="-78"/>
                        </a:rPr>
                        <a:t>III</a:t>
                      </a:r>
                    </a:p>
                    <a:p>
                      <a:pPr algn="ctr"/>
                      <a:endParaRPr lang="en-US" sz="1000" b="1" dirty="0">
                        <a:solidFill>
                          <a:schemeClr val="bg1"/>
                        </a:solidFill>
                        <a:latin typeface="Cambria" panose="02040503050406030204" pitchFamily="18" charset="0"/>
                        <a:ea typeface="Cambria" panose="02040503050406030204" pitchFamily="18" charset="0"/>
                        <a:cs typeface="Aldhabi" panose="020B0604020202020204" pitchFamily="2" charset="-78"/>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rgbClr val="3F3B3A"/>
                          </a:solidFill>
                          <a:effectLst/>
                          <a:latin typeface="+mn-lt"/>
                        </a:rPr>
                        <a:t>Diode</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800" dirty="0">
                          <a:hlinkClick r:id="rId11"/>
                        </a:rPr>
                        <a:t>DSEPxx</a:t>
                      </a:r>
                      <a:r>
                        <a:rPr lang="en-US" altLang="zh-CN" sz="800" dirty="0"/>
                        <a:t>, </a:t>
                      </a:r>
                      <a:r>
                        <a:rPr lang="en-US" sz="800" dirty="0">
                          <a:latin typeface="+mn-lt"/>
                          <a:hlinkClick r:id="rId12"/>
                        </a:rPr>
                        <a:t>DMA</a:t>
                      </a:r>
                      <a:r>
                        <a:rPr lang="en-US" sz="800" dirty="0">
                          <a:latin typeface="+mn-lt"/>
                        </a:rPr>
                        <a:t>, </a:t>
                      </a:r>
                      <a:r>
                        <a:rPr lang="en-US" sz="800" dirty="0">
                          <a:hlinkClick r:id="rId13"/>
                        </a:rPr>
                        <a:t>DST</a:t>
                      </a:r>
                      <a:r>
                        <a:rPr lang="en-US" sz="800" dirty="0"/>
                        <a:t>,</a:t>
                      </a:r>
                      <a:br>
                        <a:rPr lang="en-US" sz="800" dirty="0"/>
                      </a:br>
                      <a:r>
                        <a:rPr lang="en-US" sz="800" dirty="0">
                          <a:hlinkClick r:id="rId14"/>
                        </a:rPr>
                        <a:t>DSA</a:t>
                      </a:r>
                      <a:r>
                        <a:rPr lang="en-US" sz="800" dirty="0"/>
                        <a:t>, </a:t>
                      </a:r>
                      <a:r>
                        <a:rPr lang="en-US" sz="800" dirty="0">
                          <a:hlinkClick r:id="rId15"/>
                        </a:rPr>
                        <a:t>DSB</a:t>
                      </a:r>
                      <a:endParaRPr lang="en-US" sz="800" dirty="0"/>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586363705"/>
                  </a:ext>
                </a:extLst>
              </a:tr>
              <a:tr h="265787">
                <a:tc vMerge="1">
                  <a:txBody>
                    <a:bodyPr/>
                    <a:lstStyle/>
                    <a:p>
                      <a:pPr algn="ctr"/>
                      <a:r>
                        <a:rPr lang="en-US" sz="1000" b="1" dirty="0">
                          <a:solidFill>
                            <a:schemeClr val="bg1"/>
                          </a:solidFill>
                          <a:latin typeface="Cambria" panose="02040503050406030204" pitchFamily="18" charset="0"/>
                          <a:ea typeface="Cambria" panose="02040503050406030204" pitchFamily="18" charset="0"/>
                          <a:cs typeface="Aldhabi" panose="020B0604020202020204" pitchFamily="2" charset="-78"/>
                        </a:rPr>
                        <a:t>IV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rgbClr val="3F3B3A"/>
                          </a:solidFill>
                          <a:effectLst/>
                          <a:latin typeface="+mn-lt"/>
                        </a:rPr>
                        <a:t>MOSFET</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lnSpc>
                          <a:spcPct val="90000"/>
                        </a:lnSpc>
                      </a:pPr>
                      <a:r>
                        <a:rPr lang="en-US" altLang="zh-CN" sz="800" dirty="0">
                          <a:hlinkClick r:id="rId16"/>
                        </a:rPr>
                        <a:t>X-Class</a:t>
                      </a:r>
                      <a:r>
                        <a:rPr lang="en-US" altLang="zh-CN" sz="800" dirty="0"/>
                        <a:t>, </a:t>
                      </a:r>
                      <a:r>
                        <a:rPr lang="en-US" altLang="zh-CN" sz="800" dirty="0">
                          <a:hlinkClick r:id="rId17"/>
                        </a:rPr>
                        <a:t>X2-Class</a:t>
                      </a:r>
                      <a:r>
                        <a:rPr lang="en-US" altLang="zh-CN" sz="800" dirty="0"/>
                        <a:t>,</a:t>
                      </a:r>
                    </a:p>
                    <a:p>
                      <a:pPr algn="ctr">
                        <a:lnSpc>
                          <a:spcPct val="90000"/>
                        </a:lnSpc>
                      </a:pPr>
                      <a:r>
                        <a:rPr lang="en-US" altLang="zh-CN" sz="800" dirty="0">
                          <a:hlinkClick r:id="rId18"/>
                        </a:rPr>
                        <a:t>X3-Class</a:t>
                      </a:r>
                      <a:endParaRPr lang="en-US" altLang="zh-CN" sz="800" dirty="0"/>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2444616437"/>
                  </a:ext>
                </a:extLst>
              </a:tr>
              <a:tr h="265787">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000" b="1">
                        <a:solidFill>
                          <a:schemeClr val="bg1"/>
                        </a:solidFill>
                        <a:latin typeface="Cambria" panose="02040503050406030204" pitchFamily="18" charset="0"/>
                        <a:ea typeface="Cambria" panose="02040503050406030204" pitchFamily="18" charset="0"/>
                        <a:cs typeface="Aldhabi" panose="020B0604020202020204" pitchFamily="2" charset="-78"/>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rgbClr val="3F3B3A"/>
                          </a:solidFill>
                          <a:effectLst/>
                          <a:latin typeface="+mn-lt"/>
                        </a:rPr>
                        <a:t>Gate Driver</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altLang="zh-CN" sz="800" dirty="0">
                          <a:hlinkClick r:id="rId19"/>
                        </a:rPr>
                        <a:t>IXD_6xx</a:t>
                      </a:r>
                      <a:endParaRPr lang="en-US" altLang="zh-CN" sz="800" dirty="0"/>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734187175"/>
                  </a:ext>
                </a:extLst>
              </a:tr>
              <a:tr h="265787">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00" b="1">
                          <a:solidFill>
                            <a:schemeClr val="bg1"/>
                          </a:solidFill>
                          <a:latin typeface="Cambria" panose="02040503050406030204" pitchFamily="18" charset="0"/>
                          <a:ea typeface="Cambria" panose="02040503050406030204" pitchFamily="18" charset="0"/>
                          <a:cs typeface="Aldhabi" panose="020B0604020202020204" pitchFamily="2" charset="-78"/>
                        </a:rPr>
                        <a:t>IV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a:solidFill>
                            <a:srgbClr val="3F3B3A"/>
                          </a:solidFill>
                          <a:effectLst/>
                          <a:latin typeface="+mn-lt"/>
                        </a:rPr>
                        <a:t>MOSFET</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lnSpc>
                          <a:spcPct val="90000"/>
                        </a:lnSpc>
                      </a:pPr>
                      <a:r>
                        <a:rPr lang="en-US" altLang="zh-CN" sz="800" dirty="0">
                          <a:hlinkClick r:id="rId16"/>
                        </a:rPr>
                        <a:t>X-Class</a:t>
                      </a:r>
                      <a:r>
                        <a:rPr lang="en-US" altLang="zh-CN" sz="800" dirty="0"/>
                        <a:t>, </a:t>
                      </a:r>
                      <a:r>
                        <a:rPr lang="en-US" altLang="zh-CN" sz="800" dirty="0">
                          <a:hlinkClick r:id="rId17"/>
                        </a:rPr>
                        <a:t>X2-Class</a:t>
                      </a:r>
                      <a:r>
                        <a:rPr lang="en-US" altLang="zh-CN" sz="800" dirty="0"/>
                        <a:t>,</a:t>
                      </a:r>
                    </a:p>
                    <a:p>
                      <a:pPr algn="ctr">
                        <a:lnSpc>
                          <a:spcPct val="90000"/>
                        </a:lnSpc>
                      </a:pPr>
                      <a:r>
                        <a:rPr lang="en-US" altLang="zh-CN" sz="800" dirty="0">
                          <a:hlinkClick r:id="rId18"/>
                        </a:rPr>
                        <a:t>X3-Class</a:t>
                      </a:r>
                      <a:endParaRPr lang="en-US" altLang="zh-CN" sz="800" dirty="0"/>
                    </a:p>
                  </a:txBody>
                  <a:tcPr marL="9144" marR="9144" marT="7200" marB="72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93063450"/>
                  </a:ext>
                </a:extLst>
              </a:tr>
              <a:tr h="265787">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000" b="1">
                        <a:solidFill>
                          <a:schemeClr val="bg1"/>
                        </a:solidFill>
                        <a:latin typeface="Cambria" panose="02040503050406030204" pitchFamily="18" charset="0"/>
                        <a:ea typeface="Cambria" panose="02040503050406030204" pitchFamily="18" charset="0"/>
                        <a:cs typeface="Aldhabi" panose="020B0604020202020204" pitchFamily="2" charset="-78"/>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dirty="0">
                          <a:solidFill>
                            <a:schemeClr val="tx1"/>
                          </a:solidFill>
                          <a:effectLst/>
                          <a:latin typeface="+mn-lt"/>
                        </a:rPr>
                        <a:t>Gate Driver</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800" dirty="0">
                          <a:hlinkClick r:id="rId19"/>
                        </a:rPr>
                        <a:t>IXD_6xx</a:t>
                      </a:r>
                      <a:r>
                        <a:rPr lang="en-US" altLang="zh-CN" sz="800" dirty="0"/>
                        <a:t>, </a:t>
                      </a:r>
                      <a:r>
                        <a:rPr lang="en-US" sz="800" dirty="0">
                          <a:latin typeface="+mn-lt"/>
                          <a:hlinkClick r:id="rId20"/>
                        </a:rPr>
                        <a:t>IX4351NE</a:t>
                      </a:r>
                      <a:endParaRPr lang="en-US" altLang="zh-CN" sz="800" dirty="0"/>
                    </a:p>
                  </a:txBody>
                  <a:tcPr marL="9144" marR="9144" marT="7200" marB="72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678392368"/>
                  </a:ext>
                </a:extLst>
              </a:tr>
              <a:tr h="26578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00" b="1" dirty="0">
                          <a:solidFill>
                            <a:schemeClr val="bg1"/>
                          </a:solidFill>
                          <a:latin typeface="Cambria" panose="02040503050406030204" pitchFamily="18" charset="0"/>
                          <a:ea typeface="Cambria" panose="02040503050406030204" pitchFamily="18" charset="0"/>
                          <a:cs typeface="Aldhabi" panose="020B0604020202020204" pitchFamily="2" charset="-78"/>
                        </a:rPr>
                        <a:t>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Diode</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800" dirty="0">
                          <a:hlinkClick r:id="rId11"/>
                        </a:rPr>
                        <a:t>DSEPxx</a:t>
                      </a:r>
                      <a:endParaRPr lang="en-US" altLang="zh-CN" sz="800" dirty="0"/>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282874635"/>
                  </a:ext>
                </a:extLst>
              </a:tr>
              <a:tr h="26578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00" b="1" dirty="0">
                          <a:solidFill>
                            <a:schemeClr val="bg1"/>
                          </a:solidFill>
                          <a:latin typeface="Cambria" panose="02040503050406030204" pitchFamily="18" charset="0"/>
                          <a:ea typeface="Cambria" panose="02040503050406030204" pitchFamily="18" charset="0"/>
                          <a:cs typeface="Aldhabi" panose="020B0604020202020204" pitchFamily="2" charset="-78"/>
                        </a:rPr>
                        <a:t>VI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Diode</a:t>
                      </a:r>
                    </a:p>
                  </a:txBody>
                  <a:tcPr marR="7460" marT="7460" marB="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lnSpc>
                          <a:spcPct val="90000"/>
                        </a:lnSpc>
                      </a:pPr>
                      <a:r>
                        <a:rPr lang="en-US" altLang="zh-CN" sz="800" dirty="0" err="1">
                          <a:hlinkClick r:id="rId21"/>
                        </a:rPr>
                        <a:t>DLAxx</a:t>
                      </a:r>
                      <a:r>
                        <a:rPr lang="en-US" altLang="zh-CN" sz="800" dirty="0"/>
                        <a:t>, </a:t>
                      </a:r>
                      <a:r>
                        <a:rPr lang="en-US" altLang="zh-CN" sz="800" dirty="0" err="1">
                          <a:hlinkClick r:id="rId22"/>
                        </a:rPr>
                        <a:t>DSIxx</a:t>
                      </a:r>
                      <a:r>
                        <a:rPr lang="en-US" altLang="zh-CN" sz="800" dirty="0"/>
                        <a:t>,</a:t>
                      </a:r>
                      <a:br>
                        <a:rPr lang="en-US" altLang="zh-CN" sz="800" dirty="0"/>
                      </a:br>
                      <a:r>
                        <a:rPr lang="en-US" sz="800" dirty="0">
                          <a:solidFill>
                            <a:schemeClr val="tx1"/>
                          </a:solidFill>
                          <a:latin typeface="+mn-lt"/>
                          <a:hlinkClick r:id="rId23"/>
                        </a:rPr>
                        <a:t>DMA</a:t>
                      </a:r>
                      <a:r>
                        <a:rPr lang="en-US" sz="800" dirty="0">
                          <a:solidFill>
                            <a:schemeClr val="tx1"/>
                          </a:solidFill>
                          <a:latin typeface="+mn-lt"/>
                        </a:rPr>
                        <a:t>, </a:t>
                      </a:r>
                      <a:r>
                        <a:rPr lang="en-US" sz="800" dirty="0">
                          <a:solidFill>
                            <a:schemeClr val="tx1"/>
                          </a:solidFill>
                          <a:latin typeface="+mn-lt"/>
                          <a:hlinkClick r:id="rId24"/>
                        </a:rPr>
                        <a:t>DHG</a:t>
                      </a:r>
                      <a:r>
                        <a:rPr lang="en-US" sz="800" dirty="0">
                          <a:solidFill>
                            <a:schemeClr val="tx1"/>
                          </a:solidFill>
                          <a:latin typeface="+mn-lt"/>
                        </a:rPr>
                        <a:t>, </a:t>
                      </a:r>
                      <a:r>
                        <a:rPr lang="en-US" sz="800" dirty="0">
                          <a:solidFill>
                            <a:schemeClr val="tx1"/>
                          </a:solidFill>
                          <a:latin typeface="+mn-lt"/>
                          <a:hlinkClick r:id="rId25"/>
                        </a:rPr>
                        <a:t>DSEI</a:t>
                      </a:r>
                      <a:endParaRPr lang="en-US" altLang="zh-CN" sz="800" dirty="0"/>
                    </a:p>
                  </a:txBody>
                  <a:tcPr marR="7460" marT="7460" marB="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997393475"/>
                  </a:ext>
                </a:extLst>
              </a:tr>
            </a:tbl>
          </a:graphicData>
        </a:graphic>
      </p:graphicFrame>
      <p:sp>
        <p:nvSpPr>
          <p:cNvPr id="606" name="Rectangle 605">
            <a:extLst>
              <a:ext uri="{FF2B5EF4-FFF2-40B4-BE49-F238E27FC236}">
                <a16:creationId xmlns:a16="http://schemas.microsoft.com/office/drawing/2014/main" id="{B4992810-BF22-4E84-B895-0B36B3D1C442}"/>
              </a:ext>
            </a:extLst>
          </p:cNvPr>
          <p:cNvSpPr/>
          <p:nvPr/>
        </p:nvSpPr>
        <p:spPr>
          <a:xfrm>
            <a:off x="2615832" y="1747183"/>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III</a:t>
            </a:r>
          </a:p>
        </p:txBody>
      </p:sp>
      <p:sp>
        <p:nvSpPr>
          <p:cNvPr id="751" name="Rectangle 750">
            <a:extLst>
              <a:ext uri="{FF2B5EF4-FFF2-40B4-BE49-F238E27FC236}">
                <a16:creationId xmlns:a16="http://schemas.microsoft.com/office/drawing/2014/main" id="{889FD134-47F1-4106-9EA8-3F87E002C704}"/>
              </a:ext>
            </a:extLst>
          </p:cNvPr>
          <p:cNvSpPr/>
          <p:nvPr/>
        </p:nvSpPr>
        <p:spPr>
          <a:xfrm>
            <a:off x="315128" y="1458411"/>
            <a:ext cx="257507" cy="123772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92" name="矩形 12">
            <a:extLst>
              <a:ext uri="{FF2B5EF4-FFF2-40B4-BE49-F238E27FC236}">
                <a16:creationId xmlns:a16="http://schemas.microsoft.com/office/drawing/2014/main" id="{15675310-ABB3-4C5C-A48C-DBF54BE41884}"/>
              </a:ext>
            </a:extLst>
          </p:cNvPr>
          <p:cNvSpPr/>
          <p:nvPr/>
        </p:nvSpPr>
        <p:spPr>
          <a:xfrm>
            <a:off x="76993" y="1117814"/>
            <a:ext cx="670951" cy="369332"/>
          </a:xfrm>
          <a:prstGeom prst="rect">
            <a:avLst/>
          </a:prstGeom>
        </p:spPr>
        <p:txBody>
          <a:bodyPr wrap="square">
            <a:spAutoFit/>
          </a:bodyPr>
          <a:lstStyle/>
          <a:p>
            <a:pPr algn="r"/>
            <a:r>
              <a:rPr lang="en-US" altLang="zh-CN" sz="900" dirty="0"/>
              <a:t>Input AC</a:t>
            </a:r>
          </a:p>
          <a:p>
            <a:pPr algn="r"/>
            <a:r>
              <a:rPr lang="en-US" altLang="zh-CN" sz="900" dirty="0"/>
              <a:t>380 V</a:t>
            </a:r>
          </a:p>
        </p:txBody>
      </p:sp>
      <p:cxnSp>
        <p:nvCxnSpPr>
          <p:cNvPr id="909" name="Straight Connector 908">
            <a:extLst>
              <a:ext uri="{FF2B5EF4-FFF2-40B4-BE49-F238E27FC236}">
                <a16:creationId xmlns:a16="http://schemas.microsoft.com/office/drawing/2014/main" id="{6AFB16E9-3934-4091-B3AD-5B0B66080433}"/>
              </a:ext>
            </a:extLst>
          </p:cNvPr>
          <p:cNvCxnSpPr>
            <a:cxnSpLocks/>
          </p:cNvCxnSpPr>
          <p:nvPr/>
        </p:nvCxnSpPr>
        <p:spPr>
          <a:xfrm flipH="1">
            <a:off x="204638" y="1554668"/>
            <a:ext cx="164675"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914" name="Group 913">
            <a:extLst>
              <a:ext uri="{FF2B5EF4-FFF2-40B4-BE49-F238E27FC236}">
                <a16:creationId xmlns:a16="http://schemas.microsoft.com/office/drawing/2014/main" id="{38144261-2EE6-47E6-9373-17DFAD91EF9B}"/>
              </a:ext>
            </a:extLst>
          </p:cNvPr>
          <p:cNvGrpSpPr/>
          <p:nvPr/>
        </p:nvGrpSpPr>
        <p:grpSpPr>
          <a:xfrm>
            <a:off x="367350" y="1505375"/>
            <a:ext cx="172945" cy="88873"/>
            <a:chOff x="7568022" y="2184789"/>
            <a:chExt cx="265045" cy="190863"/>
          </a:xfrm>
        </p:grpSpPr>
        <p:sp>
          <p:nvSpPr>
            <p:cNvPr id="915" name="Block Arc 914">
              <a:extLst>
                <a:ext uri="{FF2B5EF4-FFF2-40B4-BE49-F238E27FC236}">
                  <a16:creationId xmlns:a16="http://schemas.microsoft.com/office/drawing/2014/main" id="{CE4014E1-0511-408D-AF26-4C55DC0FF068}"/>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16" name="Block Arc 915">
              <a:extLst>
                <a:ext uri="{FF2B5EF4-FFF2-40B4-BE49-F238E27FC236}">
                  <a16:creationId xmlns:a16="http://schemas.microsoft.com/office/drawing/2014/main" id="{9BEDE136-408F-4319-A485-B9AA866CBEC3}"/>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17" name="Group 916">
            <a:extLst>
              <a:ext uri="{FF2B5EF4-FFF2-40B4-BE49-F238E27FC236}">
                <a16:creationId xmlns:a16="http://schemas.microsoft.com/office/drawing/2014/main" id="{7DB34E37-B33C-40E0-8E72-B1C3C6E888CC}"/>
              </a:ext>
            </a:extLst>
          </p:cNvPr>
          <p:cNvGrpSpPr/>
          <p:nvPr/>
        </p:nvGrpSpPr>
        <p:grpSpPr>
          <a:xfrm>
            <a:off x="1560166" y="1503324"/>
            <a:ext cx="300933" cy="94616"/>
            <a:chOff x="4734087" y="1723026"/>
            <a:chExt cx="488153" cy="153479"/>
          </a:xfrm>
        </p:grpSpPr>
        <p:sp>
          <p:nvSpPr>
            <p:cNvPr id="918" name="Block Arc 917">
              <a:extLst>
                <a:ext uri="{FF2B5EF4-FFF2-40B4-BE49-F238E27FC236}">
                  <a16:creationId xmlns:a16="http://schemas.microsoft.com/office/drawing/2014/main" id="{DE00605D-2055-4BF1-B12C-6482947E106C}"/>
                </a:ext>
              </a:extLst>
            </p:cNvPr>
            <p:cNvSpPr/>
            <p:nvPr/>
          </p:nvSpPr>
          <p:spPr>
            <a:xfrm>
              <a:off x="4734087"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19" name="Block Arc 918">
              <a:extLst>
                <a:ext uri="{FF2B5EF4-FFF2-40B4-BE49-F238E27FC236}">
                  <a16:creationId xmlns:a16="http://schemas.microsoft.com/office/drawing/2014/main" id="{D86E23B1-98AC-4EE6-A67D-18047C051E3F}"/>
                </a:ext>
              </a:extLst>
            </p:cNvPr>
            <p:cNvSpPr/>
            <p:nvPr/>
          </p:nvSpPr>
          <p:spPr>
            <a:xfrm>
              <a:off x="4857322"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20" name="Block Arc 919">
              <a:extLst>
                <a:ext uri="{FF2B5EF4-FFF2-40B4-BE49-F238E27FC236}">
                  <a16:creationId xmlns:a16="http://schemas.microsoft.com/office/drawing/2014/main" id="{9D3DD8E8-B161-49B1-B4BC-EC397CE088FD}"/>
                </a:ext>
              </a:extLst>
            </p:cNvPr>
            <p:cNvSpPr/>
            <p:nvPr/>
          </p:nvSpPr>
          <p:spPr>
            <a:xfrm>
              <a:off x="4980556"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21" name="Block Arc 920">
              <a:extLst>
                <a:ext uri="{FF2B5EF4-FFF2-40B4-BE49-F238E27FC236}">
                  <a16:creationId xmlns:a16="http://schemas.microsoft.com/office/drawing/2014/main" id="{FAD181D2-D07C-46AE-A77C-566093A23E4A}"/>
                </a:ext>
              </a:extLst>
            </p:cNvPr>
            <p:cNvSpPr/>
            <p:nvPr/>
          </p:nvSpPr>
          <p:spPr>
            <a:xfrm>
              <a:off x="5102476"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922" name="Straight Connector 921">
            <a:extLst>
              <a:ext uri="{FF2B5EF4-FFF2-40B4-BE49-F238E27FC236}">
                <a16:creationId xmlns:a16="http://schemas.microsoft.com/office/drawing/2014/main" id="{1D21965B-AECF-4653-A2C7-FD8C5A1F9AF6}"/>
              </a:ext>
            </a:extLst>
          </p:cNvPr>
          <p:cNvCxnSpPr>
            <a:cxnSpLocks/>
            <a:stCxn id="918" idx="0"/>
            <a:endCxn id="916" idx="0"/>
          </p:cNvCxnSpPr>
          <p:nvPr/>
        </p:nvCxnSpPr>
        <p:spPr>
          <a:xfrm flipH="1" flipV="1">
            <a:off x="540295" y="1549811"/>
            <a:ext cx="1019871" cy="821"/>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924" name="Straight Connector 923">
            <a:extLst>
              <a:ext uri="{FF2B5EF4-FFF2-40B4-BE49-F238E27FC236}">
                <a16:creationId xmlns:a16="http://schemas.microsoft.com/office/drawing/2014/main" id="{A433E808-A01A-4FD9-B3EB-6E777EAF9A61}"/>
              </a:ext>
            </a:extLst>
          </p:cNvPr>
          <p:cNvCxnSpPr>
            <a:cxnSpLocks/>
          </p:cNvCxnSpPr>
          <p:nvPr/>
        </p:nvCxnSpPr>
        <p:spPr>
          <a:xfrm flipH="1">
            <a:off x="204638" y="2092828"/>
            <a:ext cx="164675"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925" name="Group 924">
            <a:extLst>
              <a:ext uri="{FF2B5EF4-FFF2-40B4-BE49-F238E27FC236}">
                <a16:creationId xmlns:a16="http://schemas.microsoft.com/office/drawing/2014/main" id="{51DB9238-3C33-428A-B92E-7BBEF8B0D477}"/>
              </a:ext>
            </a:extLst>
          </p:cNvPr>
          <p:cNvGrpSpPr/>
          <p:nvPr/>
        </p:nvGrpSpPr>
        <p:grpSpPr>
          <a:xfrm>
            <a:off x="367350" y="2043535"/>
            <a:ext cx="172945" cy="88873"/>
            <a:chOff x="7568022" y="2184789"/>
            <a:chExt cx="265045" cy="190863"/>
          </a:xfrm>
        </p:grpSpPr>
        <p:sp>
          <p:nvSpPr>
            <p:cNvPr id="926" name="Block Arc 925">
              <a:extLst>
                <a:ext uri="{FF2B5EF4-FFF2-40B4-BE49-F238E27FC236}">
                  <a16:creationId xmlns:a16="http://schemas.microsoft.com/office/drawing/2014/main" id="{04B9723C-56CF-431B-865E-431E05E78048}"/>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27" name="Block Arc 926">
              <a:extLst>
                <a:ext uri="{FF2B5EF4-FFF2-40B4-BE49-F238E27FC236}">
                  <a16:creationId xmlns:a16="http://schemas.microsoft.com/office/drawing/2014/main" id="{8E282C3A-D12C-43B9-8870-DE3EEC033CE1}"/>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28" name="Group 927">
            <a:extLst>
              <a:ext uri="{FF2B5EF4-FFF2-40B4-BE49-F238E27FC236}">
                <a16:creationId xmlns:a16="http://schemas.microsoft.com/office/drawing/2014/main" id="{9619C4A2-7B88-4D40-82E7-E98E5D40EA52}"/>
              </a:ext>
            </a:extLst>
          </p:cNvPr>
          <p:cNvGrpSpPr/>
          <p:nvPr/>
        </p:nvGrpSpPr>
        <p:grpSpPr>
          <a:xfrm>
            <a:off x="1560166" y="2041484"/>
            <a:ext cx="300933" cy="94616"/>
            <a:chOff x="4734087" y="1723026"/>
            <a:chExt cx="488153" cy="153479"/>
          </a:xfrm>
        </p:grpSpPr>
        <p:sp>
          <p:nvSpPr>
            <p:cNvPr id="929" name="Block Arc 928">
              <a:extLst>
                <a:ext uri="{FF2B5EF4-FFF2-40B4-BE49-F238E27FC236}">
                  <a16:creationId xmlns:a16="http://schemas.microsoft.com/office/drawing/2014/main" id="{B3BA290B-E2B8-4EB7-BFC3-A02F494343BF}"/>
                </a:ext>
              </a:extLst>
            </p:cNvPr>
            <p:cNvSpPr/>
            <p:nvPr/>
          </p:nvSpPr>
          <p:spPr>
            <a:xfrm>
              <a:off x="4734087"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0" name="Block Arc 929">
              <a:extLst>
                <a:ext uri="{FF2B5EF4-FFF2-40B4-BE49-F238E27FC236}">
                  <a16:creationId xmlns:a16="http://schemas.microsoft.com/office/drawing/2014/main" id="{2EF77E7B-C7AF-40ED-B047-12570A394FF6}"/>
                </a:ext>
              </a:extLst>
            </p:cNvPr>
            <p:cNvSpPr/>
            <p:nvPr/>
          </p:nvSpPr>
          <p:spPr>
            <a:xfrm>
              <a:off x="4857322"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1" name="Block Arc 930">
              <a:extLst>
                <a:ext uri="{FF2B5EF4-FFF2-40B4-BE49-F238E27FC236}">
                  <a16:creationId xmlns:a16="http://schemas.microsoft.com/office/drawing/2014/main" id="{AFB56425-CBD2-410C-BE8B-2C12BF6E3CEE}"/>
                </a:ext>
              </a:extLst>
            </p:cNvPr>
            <p:cNvSpPr/>
            <p:nvPr/>
          </p:nvSpPr>
          <p:spPr>
            <a:xfrm>
              <a:off x="4980556"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2" name="Block Arc 931">
              <a:extLst>
                <a:ext uri="{FF2B5EF4-FFF2-40B4-BE49-F238E27FC236}">
                  <a16:creationId xmlns:a16="http://schemas.microsoft.com/office/drawing/2014/main" id="{96854D64-602D-46E4-A593-AA012B435327}"/>
                </a:ext>
              </a:extLst>
            </p:cNvPr>
            <p:cNvSpPr/>
            <p:nvPr/>
          </p:nvSpPr>
          <p:spPr>
            <a:xfrm>
              <a:off x="5102476"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933" name="Straight Connector 932">
            <a:extLst>
              <a:ext uri="{FF2B5EF4-FFF2-40B4-BE49-F238E27FC236}">
                <a16:creationId xmlns:a16="http://schemas.microsoft.com/office/drawing/2014/main" id="{D4683E9C-3118-4F4D-BCF1-F38C1CF6EABE}"/>
              </a:ext>
            </a:extLst>
          </p:cNvPr>
          <p:cNvCxnSpPr>
            <a:cxnSpLocks/>
            <a:stCxn id="929" idx="0"/>
          </p:cNvCxnSpPr>
          <p:nvPr/>
        </p:nvCxnSpPr>
        <p:spPr>
          <a:xfrm flipH="1" flipV="1">
            <a:off x="540906" y="2088548"/>
            <a:ext cx="1019260" cy="244"/>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954" name="Straight Connector 953">
            <a:extLst>
              <a:ext uri="{FF2B5EF4-FFF2-40B4-BE49-F238E27FC236}">
                <a16:creationId xmlns:a16="http://schemas.microsoft.com/office/drawing/2014/main" id="{7AA56BEA-1E05-4AA5-B2EB-6E19EDC2C7FC}"/>
              </a:ext>
            </a:extLst>
          </p:cNvPr>
          <p:cNvCxnSpPr>
            <a:cxnSpLocks/>
          </p:cNvCxnSpPr>
          <p:nvPr/>
        </p:nvCxnSpPr>
        <p:spPr>
          <a:xfrm flipH="1">
            <a:off x="204638" y="2614325"/>
            <a:ext cx="164675"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955" name="Group 954">
            <a:extLst>
              <a:ext uri="{FF2B5EF4-FFF2-40B4-BE49-F238E27FC236}">
                <a16:creationId xmlns:a16="http://schemas.microsoft.com/office/drawing/2014/main" id="{5AF7793E-F68F-4CD4-84B4-F17A72C2610A}"/>
              </a:ext>
            </a:extLst>
          </p:cNvPr>
          <p:cNvGrpSpPr/>
          <p:nvPr/>
        </p:nvGrpSpPr>
        <p:grpSpPr>
          <a:xfrm>
            <a:off x="367350" y="2565032"/>
            <a:ext cx="172945" cy="88873"/>
            <a:chOff x="7568022" y="2184789"/>
            <a:chExt cx="265045" cy="190863"/>
          </a:xfrm>
        </p:grpSpPr>
        <p:sp>
          <p:nvSpPr>
            <p:cNvPr id="956" name="Block Arc 955">
              <a:extLst>
                <a:ext uri="{FF2B5EF4-FFF2-40B4-BE49-F238E27FC236}">
                  <a16:creationId xmlns:a16="http://schemas.microsoft.com/office/drawing/2014/main" id="{58BDAE15-A0D4-4779-9155-B7E68A9CFC31}"/>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57" name="Block Arc 956">
              <a:extLst>
                <a:ext uri="{FF2B5EF4-FFF2-40B4-BE49-F238E27FC236}">
                  <a16:creationId xmlns:a16="http://schemas.microsoft.com/office/drawing/2014/main" id="{8FA3F9F4-A2DA-4A4F-A2A5-FE7C514189C8}"/>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58" name="Group 957">
            <a:extLst>
              <a:ext uri="{FF2B5EF4-FFF2-40B4-BE49-F238E27FC236}">
                <a16:creationId xmlns:a16="http://schemas.microsoft.com/office/drawing/2014/main" id="{609ED5B9-53B8-4B0A-B09A-CF698B699C57}"/>
              </a:ext>
            </a:extLst>
          </p:cNvPr>
          <p:cNvGrpSpPr/>
          <p:nvPr/>
        </p:nvGrpSpPr>
        <p:grpSpPr>
          <a:xfrm>
            <a:off x="1560166" y="2562981"/>
            <a:ext cx="300933" cy="94616"/>
            <a:chOff x="4734087" y="1723026"/>
            <a:chExt cx="488153" cy="153479"/>
          </a:xfrm>
        </p:grpSpPr>
        <p:sp>
          <p:nvSpPr>
            <p:cNvPr id="959" name="Block Arc 958">
              <a:extLst>
                <a:ext uri="{FF2B5EF4-FFF2-40B4-BE49-F238E27FC236}">
                  <a16:creationId xmlns:a16="http://schemas.microsoft.com/office/drawing/2014/main" id="{DC5C8BA8-E097-446C-A196-8F72A6395B6B}"/>
                </a:ext>
              </a:extLst>
            </p:cNvPr>
            <p:cNvSpPr/>
            <p:nvPr/>
          </p:nvSpPr>
          <p:spPr>
            <a:xfrm>
              <a:off x="4734087"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60" name="Block Arc 959">
              <a:extLst>
                <a:ext uri="{FF2B5EF4-FFF2-40B4-BE49-F238E27FC236}">
                  <a16:creationId xmlns:a16="http://schemas.microsoft.com/office/drawing/2014/main" id="{7102EB56-389D-462C-95AE-4C4BB3A4F1A7}"/>
                </a:ext>
              </a:extLst>
            </p:cNvPr>
            <p:cNvSpPr/>
            <p:nvPr/>
          </p:nvSpPr>
          <p:spPr>
            <a:xfrm>
              <a:off x="4857322"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61" name="Block Arc 960">
              <a:extLst>
                <a:ext uri="{FF2B5EF4-FFF2-40B4-BE49-F238E27FC236}">
                  <a16:creationId xmlns:a16="http://schemas.microsoft.com/office/drawing/2014/main" id="{26759026-0675-46A3-B893-6A8C259BD7CD}"/>
                </a:ext>
              </a:extLst>
            </p:cNvPr>
            <p:cNvSpPr/>
            <p:nvPr/>
          </p:nvSpPr>
          <p:spPr>
            <a:xfrm>
              <a:off x="4980556"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62" name="Block Arc 961">
              <a:extLst>
                <a:ext uri="{FF2B5EF4-FFF2-40B4-BE49-F238E27FC236}">
                  <a16:creationId xmlns:a16="http://schemas.microsoft.com/office/drawing/2014/main" id="{E85A3946-0B59-4F44-A2AC-76D2FB4A6DA6}"/>
                </a:ext>
              </a:extLst>
            </p:cNvPr>
            <p:cNvSpPr/>
            <p:nvPr/>
          </p:nvSpPr>
          <p:spPr>
            <a:xfrm>
              <a:off x="5102476"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963" name="Straight Connector 962">
            <a:extLst>
              <a:ext uri="{FF2B5EF4-FFF2-40B4-BE49-F238E27FC236}">
                <a16:creationId xmlns:a16="http://schemas.microsoft.com/office/drawing/2014/main" id="{5EC1DD5A-FD30-4962-B9AE-E8A57176B047}"/>
              </a:ext>
            </a:extLst>
          </p:cNvPr>
          <p:cNvCxnSpPr>
            <a:cxnSpLocks/>
            <a:stCxn id="959" idx="0"/>
            <a:endCxn id="957" idx="0"/>
          </p:cNvCxnSpPr>
          <p:nvPr/>
        </p:nvCxnSpPr>
        <p:spPr>
          <a:xfrm flipH="1" flipV="1">
            <a:off x="540295" y="2609468"/>
            <a:ext cx="1019871" cy="821"/>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sp>
        <p:nvSpPr>
          <p:cNvPr id="976" name="Rectangle 975">
            <a:extLst>
              <a:ext uri="{FF2B5EF4-FFF2-40B4-BE49-F238E27FC236}">
                <a16:creationId xmlns:a16="http://schemas.microsoft.com/office/drawing/2014/main" id="{D2D6315E-623D-4D91-ABCD-CF0F0AFA7117}"/>
              </a:ext>
            </a:extLst>
          </p:cNvPr>
          <p:cNvSpPr/>
          <p:nvPr/>
        </p:nvSpPr>
        <p:spPr>
          <a:xfrm>
            <a:off x="330631" y="1719689"/>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latin typeface="Cambria" panose="02040503050406030204" pitchFamily="18" charset="0"/>
                <a:ea typeface="Cambria" panose="02040503050406030204" pitchFamily="18" charset="0"/>
              </a:rPr>
              <a:t>I</a:t>
            </a:r>
          </a:p>
        </p:txBody>
      </p:sp>
      <p:sp>
        <p:nvSpPr>
          <p:cNvPr id="1013" name="Rectangle 1012">
            <a:extLst>
              <a:ext uri="{FF2B5EF4-FFF2-40B4-BE49-F238E27FC236}">
                <a16:creationId xmlns:a16="http://schemas.microsoft.com/office/drawing/2014/main" id="{5774F5F6-8D1A-4963-94AC-3FD17A4CCA8E}"/>
              </a:ext>
            </a:extLst>
          </p:cNvPr>
          <p:cNvSpPr/>
          <p:nvPr/>
        </p:nvSpPr>
        <p:spPr>
          <a:xfrm>
            <a:off x="2466753" y="2868853"/>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III</a:t>
            </a:r>
          </a:p>
        </p:txBody>
      </p:sp>
      <p:sp>
        <p:nvSpPr>
          <p:cNvPr id="1014" name="Rectangle 1013">
            <a:extLst>
              <a:ext uri="{FF2B5EF4-FFF2-40B4-BE49-F238E27FC236}">
                <a16:creationId xmlns:a16="http://schemas.microsoft.com/office/drawing/2014/main" id="{2F4B2736-70DD-438A-B25B-2585E13DEEC8}"/>
              </a:ext>
            </a:extLst>
          </p:cNvPr>
          <p:cNvSpPr/>
          <p:nvPr/>
        </p:nvSpPr>
        <p:spPr>
          <a:xfrm>
            <a:off x="2466753" y="1107290"/>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III</a:t>
            </a:r>
          </a:p>
        </p:txBody>
      </p:sp>
      <p:sp>
        <p:nvSpPr>
          <p:cNvPr id="1019" name="TextBox 1018">
            <a:extLst>
              <a:ext uri="{FF2B5EF4-FFF2-40B4-BE49-F238E27FC236}">
                <a16:creationId xmlns:a16="http://schemas.microsoft.com/office/drawing/2014/main" id="{408B6BDB-E0B3-4241-B6F9-D1BC78E75AEF}"/>
              </a:ext>
            </a:extLst>
          </p:cNvPr>
          <p:cNvSpPr txBox="1"/>
          <p:nvPr/>
        </p:nvSpPr>
        <p:spPr>
          <a:xfrm>
            <a:off x="3056957" y="4094559"/>
            <a:ext cx="2901725" cy="415498"/>
          </a:xfrm>
          <a:prstGeom prst="rect">
            <a:avLst/>
          </a:prstGeom>
          <a:noFill/>
        </p:spPr>
        <p:txBody>
          <a:bodyPr wrap="square" rtlCol="0">
            <a:spAutoFit/>
          </a:bodyPr>
          <a:lstStyle/>
          <a:p>
            <a:r>
              <a:rPr lang="en-US" sz="700" b="1" i="1" dirty="0">
                <a:solidFill>
                  <a:schemeClr val="bg1">
                    <a:lumMod val="50000"/>
                  </a:schemeClr>
                </a:solidFill>
                <a:latin typeface="+mn-lt"/>
              </a:rPr>
              <a:t>Other recommended products:</a:t>
            </a:r>
          </a:p>
          <a:p>
            <a:pPr marL="171450" indent="-171450">
              <a:buClr>
                <a:srgbClr val="007E3A"/>
              </a:buClr>
              <a:buFont typeface="Wingdings" panose="05000000000000000000" pitchFamily="2" charset="2"/>
              <a:buChar char="§"/>
            </a:pPr>
            <a:r>
              <a:rPr lang="en-US" sz="700" i="1" dirty="0">
                <a:solidFill>
                  <a:schemeClr val="bg1">
                    <a:lumMod val="50000"/>
                  </a:schemeClr>
                </a:solidFill>
                <a:latin typeface="+mn-lt"/>
              </a:rPr>
              <a:t>ESD protection: AQ24CAN, SM712, SP1026, and XGD10402</a:t>
            </a:r>
          </a:p>
          <a:p>
            <a:pPr marL="171450" indent="-171450">
              <a:buClr>
                <a:srgbClr val="007E3A"/>
              </a:buClr>
              <a:buFont typeface="Wingdings" panose="05000000000000000000" pitchFamily="2" charset="2"/>
              <a:buChar char="§"/>
            </a:pPr>
            <a:r>
              <a:rPr lang="en-IN" sz="700" i="1" dirty="0">
                <a:solidFill>
                  <a:schemeClr val="bg1">
                    <a:lumMod val="50000"/>
                  </a:schemeClr>
                </a:solidFill>
                <a:latin typeface="+mn-lt"/>
              </a:rPr>
              <a:t>Temperature sensing: USUR1000 and KC</a:t>
            </a:r>
          </a:p>
        </p:txBody>
      </p:sp>
      <p:grpSp>
        <p:nvGrpSpPr>
          <p:cNvPr id="493" name="Group 492">
            <a:extLst>
              <a:ext uri="{FF2B5EF4-FFF2-40B4-BE49-F238E27FC236}">
                <a16:creationId xmlns:a16="http://schemas.microsoft.com/office/drawing/2014/main" id="{5765FE3F-3446-474E-B5FF-81C96B2D88FD}"/>
              </a:ext>
            </a:extLst>
          </p:cNvPr>
          <p:cNvGrpSpPr/>
          <p:nvPr/>
        </p:nvGrpSpPr>
        <p:grpSpPr>
          <a:xfrm>
            <a:off x="6921093" y="58760"/>
            <a:ext cx="1916015" cy="461665"/>
            <a:chOff x="414867" y="3222470"/>
            <a:chExt cx="1736933" cy="461665"/>
          </a:xfrm>
        </p:grpSpPr>
        <p:sp>
          <p:nvSpPr>
            <p:cNvPr id="494" name="TextBox 493">
              <a:extLst>
                <a:ext uri="{FF2B5EF4-FFF2-40B4-BE49-F238E27FC236}">
                  <a16:creationId xmlns:a16="http://schemas.microsoft.com/office/drawing/2014/main" id="{5E675D15-8FD8-4F7A-9A85-22C733BC694E}"/>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495" name="Picture 494">
              <a:extLst>
                <a:ext uri="{FF2B5EF4-FFF2-40B4-BE49-F238E27FC236}">
                  <a16:creationId xmlns:a16="http://schemas.microsoft.com/office/drawing/2014/main" id="{A3B735A8-56FA-437D-9B13-1322EA91087A}"/>
                </a:ext>
              </a:extLst>
            </p:cNvPr>
            <p:cNvPicPr>
              <a:picLocks noChangeAspect="1"/>
            </p:cNvPicPr>
            <p:nvPr/>
          </p:nvPicPr>
          <p:blipFill>
            <a:blip r:embed="rId26">
              <a:duotone>
                <a:schemeClr val="accent1">
                  <a:shade val="45000"/>
                  <a:satMod val="135000"/>
                </a:schemeClr>
                <a:prstClr val="white"/>
              </a:duotone>
              <a:extLst>
                <a:ext uri="{BEBA8EAE-BF5A-486C-A8C5-ECC9F3942E4B}">
                  <a14:imgProps xmlns:a14="http://schemas.microsoft.com/office/drawing/2010/main">
                    <a14:imgLayer r:embed="rId27">
                      <a14:imgEffect>
                        <a14:sharpenSoften amount="50000"/>
                      </a14:imgEffect>
                    </a14:imgLayer>
                  </a14:imgProps>
                </a:ext>
              </a:extLst>
            </a:blip>
            <a:stretch>
              <a:fillRect/>
            </a:stretch>
          </p:blipFill>
          <p:spPr>
            <a:xfrm>
              <a:off x="447454" y="3247666"/>
              <a:ext cx="201086" cy="277573"/>
            </a:xfrm>
            <a:prstGeom prst="rect">
              <a:avLst/>
            </a:prstGeom>
          </p:spPr>
        </p:pic>
        <p:sp>
          <p:nvSpPr>
            <p:cNvPr id="496" name="Rectangle: Rounded Corners 495">
              <a:extLst>
                <a:ext uri="{FF2B5EF4-FFF2-40B4-BE49-F238E27FC236}">
                  <a16:creationId xmlns:a16="http://schemas.microsoft.com/office/drawing/2014/main" id="{F875EB3B-5C00-4A59-BCD7-988FDBAB4241}"/>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97" name="TextBox 496">
            <a:extLst>
              <a:ext uri="{FF2B5EF4-FFF2-40B4-BE49-F238E27FC236}">
                <a16:creationId xmlns:a16="http://schemas.microsoft.com/office/drawing/2014/main" id="{E4C26D79-2145-48CF-BD78-1B8C461947C0}"/>
              </a:ext>
            </a:extLst>
          </p:cNvPr>
          <p:cNvSpPr txBox="1"/>
          <p:nvPr/>
        </p:nvSpPr>
        <p:spPr>
          <a:xfrm>
            <a:off x="5760545" y="4579605"/>
            <a:ext cx="2514909" cy="200055"/>
          </a:xfrm>
          <a:prstGeom prst="rect">
            <a:avLst/>
          </a:prstGeom>
          <a:noFill/>
        </p:spPr>
        <p:txBody>
          <a:bodyPr wrap="square" rtlCol="0">
            <a:spAutoFit/>
          </a:bodyPr>
          <a:lstStyle/>
          <a:p>
            <a:r>
              <a:rPr lang="en-US" sz="700" i="1" dirty="0">
                <a:solidFill>
                  <a:schemeClr val="tx1">
                    <a:lumMod val="50000"/>
                    <a:lumOff val="50000"/>
                  </a:schemeClr>
                </a:solidFill>
              </a:rPr>
              <a:t>* Please contact Littelfuse Associates for details</a:t>
            </a:r>
          </a:p>
        </p:txBody>
      </p:sp>
      <p:grpSp>
        <p:nvGrpSpPr>
          <p:cNvPr id="60" name="Group 59">
            <a:extLst>
              <a:ext uri="{FF2B5EF4-FFF2-40B4-BE49-F238E27FC236}">
                <a16:creationId xmlns:a16="http://schemas.microsoft.com/office/drawing/2014/main" id="{4058FC54-E392-4C2D-83FB-EBE030577443}"/>
              </a:ext>
            </a:extLst>
          </p:cNvPr>
          <p:cNvGrpSpPr/>
          <p:nvPr/>
        </p:nvGrpSpPr>
        <p:grpSpPr>
          <a:xfrm>
            <a:off x="1127045" y="1525421"/>
            <a:ext cx="389614" cy="2669476"/>
            <a:chOff x="609664" y="1525421"/>
            <a:chExt cx="389614" cy="2669476"/>
          </a:xfrm>
        </p:grpSpPr>
        <p:cxnSp>
          <p:nvCxnSpPr>
            <p:cNvPr id="815" name="Straight Connector 814">
              <a:extLst>
                <a:ext uri="{FF2B5EF4-FFF2-40B4-BE49-F238E27FC236}">
                  <a16:creationId xmlns:a16="http://schemas.microsoft.com/office/drawing/2014/main" id="{DF1F44AF-78DF-4231-BE6C-511D5A17FDD5}"/>
                </a:ext>
              </a:extLst>
            </p:cNvPr>
            <p:cNvCxnSpPr>
              <a:cxnSpLocks/>
            </p:cNvCxnSpPr>
            <p:nvPr/>
          </p:nvCxnSpPr>
          <p:spPr>
            <a:xfrm flipV="1">
              <a:off x="663508" y="2606676"/>
              <a:ext cx="0" cy="827566"/>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16" name="Straight Connector 815">
              <a:extLst>
                <a:ext uri="{FF2B5EF4-FFF2-40B4-BE49-F238E27FC236}">
                  <a16:creationId xmlns:a16="http://schemas.microsoft.com/office/drawing/2014/main" id="{7645E926-C161-4286-B847-9378377156AB}"/>
                </a:ext>
              </a:extLst>
            </p:cNvPr>
            <p:cNvCxnSpPr>
              <a:cxnSpLocks/>
            </p:cNvCxnSpPr>
            <p:nvPr/>
          </p:nvCxnSpPr>
          <p:spPr>
            <a:xfrm flipV="1">
              <a:off x="663913" y="3467211"/>
              <a:ext cx="0" cy="234242"/>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17" name="Straight Connector 816">
              <a:extLst>
                <a:ext uri="{FF2B5EF4-FFF2-40B4-BE49-F238E27FC236}">
                  <a16:creationId xmlns:a16="http://schemas.microsoft.com/office/drawing/2014/main" id="{F4D9FBCF-AF59-43DD-A030-4010638A2A9D}"/>
                </a:ext>
              </a:extLst>
            </p:cNvPr>
            <p:cNvCxnSpPr>
              <a:cxnSpLocks/>
            </p:cNvCxnSpPr>
            <p:nvPr/>
          </p:nvCxnSpPr>
          <p:spPr>
            <a:xfrm flipV="1">
              <a:off x="802504" y="2090574"/>
              <a:ext cx="0" cy="1343669"/>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18" name="Straight Connector 817">
              <a:extLst>
                <a:ext uri="{FF2B5EF4-FFF2-40B4-BE49-F238E27FC236}">
                  <a16:creationId xmlns:a16="http://schemas.microsoft.com/office/drawing/2014/main" id="{C93A2DC2-588F-4CA4-983A-B92C10922C2A}"/>
                </a:ext>
              </a:extLst>
            </p:cNvPr>
            <p:cNvCxnSpPr>
              <a:cxnSpLocks/>
            </p:cNvCxnSpPr>
            <p:nvPr/>
          </p:nvCxnSpPr>
          <p:spPr>
            <a:xfrm flipV="1">
              <a:off x="801793" y="3472870"/>
              <a:ext cx="0" cy="228581"/>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19" name="Straight Connector 818">
              <a:extLst>
                <a:ext uri="{FF2B5EF4-FFF2-40B4-BE49-F238E27FC236}">
                  <a16:creationId xmlns:a16="http://schemas.microsoft.com/office/drawing/2014/main" id="{7C0C1014-7C14-47DD-BEF4-6A67098C9598}"/>
                </a:ext>
              </a:extLst>
            </p:cNvPr>
            <p:cNvCxnSpPr>
              <a:cxnSpLocks/>
            </p:cNvCxnSpPr>
            <p:nvPr/>
          </p:nvCxnSpPr>
          <p:spPr>
            <a:xfrm flipV="1">
              <a:off x="947762" y="1547263"/>
              <a:ext cx="0" cy="1886978"/>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20" name="Straight Connector 819">
              <a:extLst>
                <a:ext uri="{FF2B5EF4-FFF2-40B4-BE49-F238E27FC236}">
                  <a16:creationId xmlns:a16="http://schemas.microsoft.com/office/drawing/2014/main" id="{5B8E17C8-D2A2-4B2E-8074-303639BEEB3F}"/>
                </a:ext>
              </a:extLst>
            </p:cNvPr>
            <p:cNvCxnSpPr>
              <a:cxnSpLocks/>
            </p:cNvCxnSpPr>
            <p:nvPr/>
          </p:nvCxnSpPr>
          <p:spPr>
            <a:xfrm flipV="1">
              <a:off x="948167" y="3472870"/>
              <a:ext cx="0" cy="228581"/>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21" name="Straight Connector 820">
              <a:extLst>
                <a:ext uri="{FF2B5EF4-FFF2-40B4-BE49-F238E27FC236}">
                  <a16:creationId xmlns:a16="http://schemas.microsoft.com/office/drawing/2014/main" id="{929E25C5-AC75-4116-8B0E-16B0BA46F56A}"/>
                </a:ext>
              </a:extLst>
            </p:cNvPr>
            <p:cNvCxnSpPr>
              <a:cxnSpLocks/>
            </p:cNvCxnSpPr>
            <p:nvPr/>
          </p:nvCxnSpPr>
          <p:spPr>
            <a:xfrm flipH="1">
              <a:off x="663508" y="3701450"/>
              <a:ext cx="284660"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22" name="Straight Connector 821">
              <a:extLst>
                <a:ext uri="{FF2B5EF4-FFF2-40B4-BE49-F238E27FC236}">
                  <a16:creationId xmlns:a16="http://schemas.microsoft.com/office/drawing/2014/main" id="{6ED62A25-0157-469A-8C78-8CE4E3FBB120}"/>
                </a:ext>
              </a:extLst>
            </p:cNvPr>
            <p:cNvCxnSpPr>
              <a:cxnSpLocks/>
            </p:cNvCxnSpPr>
            <p:nvPr/>
          </p:nvCxnSpPr>
          <p:spPr>
            <a:xfrm flipV="1">
              <a:off x="801126" y="3699210"/>
              <a:ext cx="0" cy="126543"/>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23" name="Straight Connector 822">
              <a:extLst>
                <a:ext uri="{FF2B5EF4-FFF2-40B4-BE49-F238E27FC236}">
                  <a16:creationId xmlns:a16="http://schemas.microsoft.com/office/drawing/2014/main" id="{6FD6234B-CDF8-4956-BE86-88DFA679FC13}"/>
                </a:ext>
              </a:extLst>
            </p:cNvPr>
            <p:cNvCxnSpPr>
              <a:cxnSpLocks/>
            </p:cNvCxnSpPr>
            <p:nvPr/>
          </p:nvCxnSpPr>
          <p:spPr>
            <a:xfrm flipV="1">
              <a:off x="798602" y="3867465"/>
              <a:ext cx="0" cy="281713"/>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24" name="Straight Connector 823">
              <a:extLst>
                <a:ext uri="{FF2B5EF4-FFF2-40B4-BE49-F238E27FC236}">
                  <a16:creationId xmlns:a16="http://schemas.microsoft.com/office/drawing/2014/main" id="{E13FBA7F-5FC4-4CBE-862E-07F5228737FF}"/>
                </a:ext>
              </a:extLst>
            </p:cNvPr>
            <p:cNvCxnSpPr>
              <a:cxnSpLocks/>
            </p:cNvCxnSpPr>
            <p:nvPr/>
          </p:nvCxnSpPr>
          <p:spPr>
            <a:xfrm flipV="1">
              <a:off x="609664" y="3435290"/>
              <a:ext cx="107762" cy="1"/>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25" name="Straight Connector 824">
              <a:extLst>
                <a:ext uri="{FF2B5EF4-FFF2-40B4-BE49-F238E27FC236}">
                  <a16:creationId xmlns:a16="http://schemas.microsoft.com/office/drawing/2014/main" id="{87DB0BD6-ED07-4EFE-B488-1D0CF1DB6714}"/>
                </a:ext>
              </a:extLst>
            </p:cNvPr>
            <p:cNvCxnSpPr>
              <a:cxnSpLocks/>
            </p:cNvCxnSpPr>
            <p:nvPr/>
          </p:nvCxnSpPr>
          <p:spPr>
            <a:xfrm flipV="1">
              <a:off x="609664" y="3472870"/>
              <a:ext cx="107762" cy="1"/>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26" name="Straight Connector 825">
              <a:extLst>
                <a:ext uri="{FF2B5EF4-FFF2-40B4-BE49-F238E27FC236}">
                  <a16:creationId xmlns:a16="http://schemas.microsoft.com/office/drawing/2014/main" id="{6CB0E420-1AA8-4367-8495-245B9F026632}"/>
                </a:ext>
              </a:extLst>
            </p:cNvPr>
            <p:cNvCxnSpPr>
              <a:cxnSpLocks/>
            </p:cNvCxnSpPr>
            <p:nvPr/>
          </p:nvCxnSpPr>
          <p:spPr>
            <a:xfrm flipV="1">
              <a:off x="750590" y="3435290"/>
              <a:ext cx="107762" cy="1"/>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27" name="Straight Connector 826">
              <a:extLst>
                <a:ext uri="{FF2B5EF4-FFF2-40B4-BE49-F238E27FC236}">
                  <a16:creationId xmlns:a16="http://schemas.microsoft.com/office/drawing/2014/main" id="{11838A3F-7193-4413-BAAF-7DD41BA56377}"/>
                </a:ext>
              </a:extLst>
            </p:cNvPr>
            <p:cNvCxnSpPr>
              <a:cxnSpLocks/>
            </p:cNvCxnSpPr>
            <p:nvPr/>
          </p:nvCxnSpPr>
          <p:spPr>
            <a:xfrm flipV="1">
              <a:off x="750590" y="3472870"/>
              <a:ext cx="107762" cy="1"/>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28" name="Straight Connector 827">
              <a:extLst>
                <a:ext uri="{FF2B5EF4-FFF2-40B4-BE49-F238E27FC236}">
                  <a16:creationId xmlns:a16="http://schemas.microsoft.com/office/drawing/2014/main" id="{B2FE33F4-1405-4561-8C57-0F73355A278D}"/>
                </a:ext>
              </a:extLst>
            </p:cNvPr>
            <p:cNvCxnSpPr>
              <a:cxnSpLocks/>
            </p:cNvCxnSpPr>
            <p:nvPr/>
          </p:nvCxnSpPr>
          <p:spPr>
            <a:xfrm flipV="1">
              <a:off x="891516" y="3435290"/>
              <a:ext cx="107762" cy="1"/>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29" name="Straight Connector 828">
              <a:extLst>
                <a:ext uri="{FF2B5EF4-FFF2-40B4-BE49-F238E27FC236}">
                  <a16:creationId xmlns:a16="http://schemas.microsoft.com/office/drawing/2014/main" id="{E60443AA-BB97-45AF-A9C5-90B353D87B09}"/>
                </a:ext>
              </a:extLst>
            </p:cNvPr>
            <p:cNvCxnSpPr>
              <a:cxnSpLocks/>
            </p:cNvCxnSpPr>
            <p:nvPr/>
          </p:nvCxnSpPr>
          <p:spPr>
            <a:xfrm flipV="1">
              <a:off x="891516" y="3472870"/>
              <a:ext cx="107762" cy="1"/>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30" name="Straight Connector 829">
              <a:extLst>
                <a:ext uri="{FF2B5EF4-FFF2-40B4-BE49-F238E27FC236}">
                  <a16:creationId xmlns:a16="http://schemas.microsoft.com/office/drawing/2014/main" id="{9768FAB0-E8B0-4A14-810C-B61C309D2C07}"/>
                </a:ext>
              </a:extLst>
            </p:cNvPr>
            <p:cNvCxnSpPr>
              <a:cxnSpLocks/>
            </p:cNvCxnSpPr>
            <p:nvPr/>
          </p:nvCxnSpPr>
          <p:spPr>
            <a:xfrm flipV="1">
              <a:off x="747458" y="3829882"/>
              <a:ext cx="107762" cy="1"/>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31" name="Straight Connector 830">
              <a:extLst>
                <a:ext uri="{FF2B5EF4-FFF2-40B4-BE49-F238E27FC236}">
                  <a16:creationId xmlns:a16="http://schemas.microsoft.com/office/drawing/2014/main" id="{8EB684FD-95E9-4229-8CD5-648C249589CC}"/>
                </a:ext>
              </a:extLst>
            </p:cNvPr>
            <p:cNvCxnSpPr>
              <a:cxnSpLocks/>
            </p:cNvCxnSpPr>
            <p:nvPr/>
          </p:nvCxnSpPr>
          <p:spPr>
            <a:xfrm flipV="1">
              <a:off x="747458" y="3867462"/>
              <a:ext cx="107762" cy="1"/>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sp>
          <p:nvSpPr>
            <p:cNvPr id="832" name="Oval 831">
              <a:extLst>
                <a:ext uri="{FF2B5EF4-FFF2-40B4-BE49-F238E27FC236}">
                  <a16:creationId xmlns:a16="http://schemas.microsoft.com/office/drawing/2014/main" id="{A28B2D0A-0071-441C-9F5F-B955BA142BC2}"/>
                </a:ext>
              </a:extLst>
            </p:cNvPr>
            <p:cNvSpPr/>
            <p:nvPr/>
          </p:nvSpPr>
          <p:spPr>
            <a:xfrm>
              <a:off x="927226" y="1525421"/>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33" name="Oval 832">
              <a:extLst>
                <a:ext uri="{FF2B5EF4-FFF2-40B4-BE49-F238E27FC236}">
                  <a16:creationId xmlns:a16="http://schemas.microsoft.com/office/drawing/2014/main" id="{FF774B8A-D265-4A0C-9E27-BD607EBDC704}"/>
                </a:ext>
              </a:extLst>
            </p:cNvPr>
            <p:cNvSpPr/>
            <p:nvPr/>
          </p:nvSpPr>
          <p:spPr>
            <a:xfrm>
              <a:off x="780559" y="2066985"/>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874" name="Group 873">
              <a:extLst>
                <a:ext uri="{FF2B5EF4-FFF2-40B4-BE49-F238E27FC236}">
                  <a16:creationId xmlns:a16="http://schemas.microsoft.com/office/drawing/2014/main" id="{2D8BDB5F-EBAF-489B-8007-4B42EEEA75A5}"/>
                </a:ext>
              </a:extLst>
            </p:cNvPr>
            <p:cNvGrpSpPr/>
            <p:nvPr/>
          </p:nvGrpSpPr>
          <p:grpSpPr>
            <a:xfrm>
              <a:off x="718708" y="4149178"/>
              <a:ext cx="159900" cy="45719"/>
              <a:chOff x="840867" y="3822026"/>
              <a:chExt cx="196293" cy="108380"/>
            </a:xfrm>
          </p:grpSpPr>
          <p:cxnSp>
            <p:nvCxnSpPr>
              <p:cNvPr id="875" name="Straight Connector 874">
                <a:extLst>
                  <a:ext uri="{FF2B5EF4-FFF2-40B4-BE49-F238E27FC236}">
                    <a16:creationId xmlns:a16="http://schemas.microsoft.com/office/drawing/2014/main" id="{108D6628-3758-4463-8133-C2D4792552EA}"/>
                  </a:ext>
                </a:extLst>
              </p:cNvPr>
              <p:cNvCxnSpPr>
                <a:cxnSpLocks/>
              </p:cNvCxnSpPr>
              <p:nvPr/>
            </p:nvCxnSpPr>
            <p:spPr>
              <a:xfrm>
                <a:off x="840867" y="3822026"/>
                <a:ext cx="19629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76" name="Straight Connector 875">
                <a:extLst>
                  <a:ext uri="{FF2B5EF4-FFF2-40B4-BE49-F238E27FC236}">
                    <a16:creationId xmlns:a16="http://schemas.microsoft.com/office/drawing/2014/main" id="{6EBF965B-2701-46A0-B31C-6E98AF0C4A8C}"/>
                  </a:ext>
                </a:extLst>
              </p:cNvPr>
              <p:cNvCxnSpPr>
                <a:cxnSpLocks/>
              </p:cNvCxnSpPr>
              <p:nvPr/>
            </p:nvCxnSpPr>
            <p:spPr>
              <a:xfrm>
                <a:off x="860725" y="3874858"/>
                <a:ext cx="156577"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77" name="Straight Connector 876">
                <a:extLst>
                  <a:ext uri="{FF2B5EF4-FFF2-40B4-BE49-F238E27FC236}">
                    <a16:creationId xmlns:a16="http://schemas.microsoft.com/office/drawing/2014/main" id="{E011B7A3-D4F7-4569-8D52-1E144FEFB73B}"/>
                  </a:ext>
                </a:extLst>
              </p:cNvPr>
              <p:cNvCxnSpPr>
                <a:cxnSpLocks/>
              </p:cNvCxnSpPr>
              <p:nvPr/>
            </p:nvCxnSpPr>
            <p:spPr>
              <a:xfrm>
                <a:off x="886101" y="3930406"/>
                <a:ext cx="105825"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sp>
          <p:nvSpPr>
            <p:cNvPr id="975" name="Oval 974">
              <a:extLst>
                <a:ext uri="{FF2B5EF4-FFF2-40B4-BE49-F238E27FC236}">
                  <a16:creationId xmlns:a16="http://schemas.microsoft.com/office/drawing/2014/main" id="{3D2F254C-42BC-4FD1-9444-C68575241D22}"/>
                </a:ext>
              </a:extLst>
            </p:cNvPr>
            <p:cNvSpPr/>
            <p:nvPr/>
          </p:nvSpPr>
          <p:spPr>
            <a:xfrm>
              <a:off x="641476" y="2589046"/>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99" name="Oval 498">
              <a:extLst>
                <a:ext uri="{FF2B5EF4-FFF2-40B4-BE49-F238E27FC236}">
                  <a16:creationId xmlns:a16="http://schemas.microsoft.com/office/drawing/2014/main" id="{26D4BD7F-5F84-4F4E-B462-D6D13852381E}"/>
                </a:ext>
              </a:extLst>
            </p:cNvPr>
            <p:cNvSpPr/>
            <p:nvPr/>
          </p:nvSpPr>
          <p:spPr>
            <a:xfrm>
              <a:off x="787316" y="3685767"/>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13" name="Group 12">
            <a:extLst>
              <a:ext uri="{FF2B5EF4-FFF2-40B4-BE49-F238E27FC236}">
                <a16:creationId xmlns:a16="http://schemas.microsoft.com/office/drawing/2014/main" id="{80BC68BD-9C80-4687-91F3-320DCE5E079C}"/>
              </a:ext>
            </a:extLst>
          </p:cNvPr>
          <p:cNvGrpSpPr/>
          <p:nvPr/>
        </p:nvGrpSpPr>
        <p:grpSpPr>
          <a:xfrm>
            <a:off x="3181590" y="1012751"/>
            <a:ext cx="275986" cy="2166482"/>
            <a:chOff x="3168890" y="1012751"/>
            <a:chExt cx="275986" cy="2166482"/>
          </a:xfrm>
        </p:grpSpPr>
        <p:grpSp>
          <p:nvGrpSpPr>
            <p:cNvPr id="5" name="Group 4">
              <a:extLst>
                <a:ext uri="{FF2B5EF4-FFF2-40B4-BE49-F238E27FC236}">
                  <a16:creationId xmlns:a16="http://schemas.microsoft.com/office/drawing/2014/main" id="{7329A7CD-16DB-46FA-A14F-E6DDDFCF006A}"/>
                </a:ext>
              </a:extLst>
            </p:cNvPr>
            <p:cNvGrpSpPr/>
            <p:nvPr/>
          </p:nvGrpSpPr>
          <p:grpSpPr>
            <a:xfrm>
              <a:off x="3168890" y="1012751"/>
              <a:ext cx="275986" cy="1249099"/>
              <a:chOff x="3446992" y="4152885"/>
              <a:chExt cx="275986" cy="1249099"/>
            </a:xfrm>
          </p:grpSpPr>
          <p:cxnSp>
            <p:nvCxnSpPr>
              <p:cNvPr id="367" name="Straight Connector 366">
                <a:extLst>
                  <a:ext uri="{FF2B5EF4-FFF2-40B4-BE49-F238E27FC236}">
                    <a16:creationId xmlns:a16="http://schemas.microsoft.com/office/drawing/2014/main" id="{EFCCD3AC-0C24-4062-8DE6-65CC0E1C3679}"/>
                  </a:ext>
                </a:extLst>
              </p:cNvPr>
              <p:cNvCxnSpPr>
                <a:cxnSpLocks/>
              </p:cNvCxnSpPr>
              <p:nvPr/>
            </p:nvCxnSpPr>
            <p:spPr>
              <a:xfrm>
                <a:off x="3450587" y="5073864"/>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3C03F722-1D05-4297-A3A5-133E7F657275}"/>
                  </a:ext>
                </a:extLst>
              </p:cNvPr>
              <p:cNvCxnSpPr>
                <a:cxnSpLocks/>
              </p:cNvCxnSpPr>
              <p:nvPr/>
            </p:nvCxnSpPr>
            <p:spPr>
              <a:xfrm>
                <a:off x="3540037" y="4919997"/>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69" name="Straight Connector 368">
                <a:extLst>
                  <a:ext uri="{FF2B5EF4-FFF2-40B4-BE49-F238E27FC236}">
                    <a16:creationId xmlns:a16="http://schemas.microsoft.com/office/drawing/2014/main" id="{83118D9E-1BCA-49B9-8FD3-6D4019808D01}"/>
                  </a:ext>
                </a:extLst>
              </p:cNvPr>
              <p:cNvCxnSpPr>
                <a:cxnSpLocks/>
              </p:cNvCxnSpPr>
              <p:nvPr/>
            </p:nvCxnSpPr>
            <p:spPr>
              <a:xfrm>
                <a:off x="3541834" y="4995515"/>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2391546D-B0E4-405E-B076-FDC8CA8635F9}"/>
                  </a:ext>
                </a:extLst>
              </p:cNvPr>
              <p:cNvCxnSpPr>
                <a:cxnSpLocks/>
              </p:cNvCxnSpPr>
              <p:nvPr/>
            </p:nvCxnSpPr>
            <p:spPr>
              <a:xfrm>
                <a:off x="3541834" y="5072832"/>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455DFFF0-D235-49DD-8640-86048EC65BF8}"/>
                  </a:ext>
                </a:extLst>
              </p:cNvPr>
              <p:cNvCxnSpPr>
                <a:cxnSpLocks/>
              </p:cNvCxnSpPr>
              <p:nvPr/>
            </p:nvCxnSpPr>
            <p:spPr>
              <a:xfrm flipV="1">
                <a:off x="3502493" y="4918198"/>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C09766EC-4F33-4098-960A-781982E4B1BE}"/>
                  </a:ext>
                </a:extLst>
              </p:cNvPr>
              <p:cNvCxnSpPr>
                <a:cxnSpLocks/>
              </p:cNvCxnSpPr>
              <p:nvPr/>
            </p:nvCxnSpPr>
            <p:spPr>
              <a:xfrm flipV="1">
                <a:off x="3539606" y="4896022"/>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73" name="Straight Connector 372">
                <a:extLst>
                  <a:ext uri="{FF2B5EF4-FFF2-40B4-BE49-F238E27FC236}">
                    <a16:creationId xmlns:a16="http://schemas.microsoft.com/office/drawing/2014/main" id="{542E4F07-1063-4C82-ACE4-173DC1BBF4FE}"/>
                  </a:ext>
                </a:extLst>
              </p:cNvPr>
              <p:cNvCxnSpPr>
                <a:cxnSpLocks/>
              </p:cNvCxnSpPr>
              <p:nvPr/>
            </p:nvCxnSpPr>
            <p:spPr>
              <a:xfrm flipV="1">
                <a:off x="3539606" y="4971621"/>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ECD31411-E0EC-47AD-A663-5BBD3CABC816}"/>
                  </a:ext>
                </a:extLst>
              </p:cNvPr>
              <p:cNvCxnSpPr>
                <a:cxnSpLocks/>
              </p:cNvCxnSpPr>
              <p:nvPr/>
            </p:nvCxnSpPr>
            <p:spPr>
              <a:xfrm flipV="1">
                <a:off x="3539606" y="5048594"/>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C9DCA589-71E4-416F-8826-B2E691A67779}"/>
                  </a:ext>
                </a:extLst>
              </p:cNvPr>
              <p:cNvCxnSpPr>
                <a:cxnSpLocks/>
              </p:cNvCxnSpPr>
              <p:nvPr/>
            </p:nvCxnSpPr>
            <p:spPr>
              <a:xfrm flipV="1">
                <a:off x="3619537" y="5072756"/>
                <a:ext cx="0" cy="329228"/>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376" name="Group 375">
                <a:extLst>
                  <a:ext uri="{FF2B5EF4-FFF2-40B4-BE49-F238E27FC236}">
                    <a16:creationId xmlns:a16="http://schemas.microsoft.com/office/drawing/2014/main" id="{686D5BE1-A92C-4E9C-9D8F-41DF1399B4DF}"/>
                  </a:ext>
                </a:extLst>
              </p:cNvPr>
              <p:cNvGrpSpPr/>
              <p:nvPr/>
            </p:nvGrpSpPr>
            <p:grpSpPr>
              <a:xfrm>
                <a:off x="3619291" y="4891464"/>
                <a:ext cx="103687" cy="208312"/>
                <a:chOff x="3393232" y="2945805"/>
                <a:chExt cx="137349" cy="275940"/>
              </a:xfrm>
            </p:grpSpPr>
            <p:grpSp>
              <p:nvGrpSpPr>
                <p:cNvPr id="395" name="Group 394">
                  <a:extLst>
                    <a:ext uri="{FF2B5EF4-FFF2-40B4-BE49-F238E27FC236}">
                      <a16:creationId xmlns:a16="http://schemas.microsoft.com/office/drawing/2014/main" id="{556BD52D-EF5D-4013-BD65-17F41FB50775}"/>
                    </a:ext>
                  </a:extLst>
                </p:cNvPr>
                <p:cNvGrpSpPr/>
                <p:nvPr/>
              </p:nvGrpSpPr>
              <p:grpSpPr>
                <a:xfrm>
                  <a:off x="3430661" y="3035441"/>
                  <a:ext cx="99920" cy="80362"/>
                  <a:chOff x="3263877" y="1617133"/>
                  <a:chExt cx="194756" cy="156634"/>
                </a:xfrm>
              </p:grpSpPr>
              <p:sp>
                <p:nvSpPr>
                  <p:cNvPr id="399" name="Isosceles Triangle 398">
                    <a:extLst>
                      <a:ext uri="{FF2B5EF4-FFF2-40B4-BE49-F238E27FC236}">
                        <a16:creationId xmlns:a16="http://schemas.microsoft.com/office/drawing/2014/main" id="{1BD5CB33-389D-4B17-830C-159E78EF8BF8}"/>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0" name="Straight Connector 399">
                    <a:extLst>
                      <a:ext uri="{FF2B5EF4-FFF2-40B4-BE49-F238E27FC236}">
                        <a16:creationId xmlns:a16="http://schemas.microsoft.com/office/drawing/2014/main" id="{E40FC7CA-088E-4EF7-9753-B1B952854E7A}"/>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396" name="Straight Connector 395">
                  <a:extLst>
                    <a:ext uri="{FF2B5EF4-FFF2-40B4-BE49-F238E27FC236}">
                      <a16:creationId xmlns:a16="http://schemas.microsoft.com/office/drawing/2014/main" id="{CD54FF89-D74D-4A4A-9D5A-347AEF453348}"/>
                    </a:ext>
                  </a:extLst>
                </p:cNvPr>
                <p:cNvCxnSpPr>
                  <a:cxnSpLocks/>
                </p:cNvCxnSpPr>
                <p:nvPr/>
              </p:nvCxnSpPr>
              <p:spPr>
                <a:xfrm flipV="1">
                  <a:off x="3479529" y="2945805"/>
                  <a:ext cx="0" cy="27594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7" name="Straight Connector 396">
                  <a:extLst>
                    <a:ext uri="{FF2B5EF4-FFF2-40B4-BE49-F238E27FC236}">
                      <a16:creationId xmlns:a16="http://schemas.microsoft.com/office/drawing/2014/main" id="{8C255A3C-1DF3-46CD-AA1B-70BF42164FA1}"/>
                    </a:ext>
                  </a:extLst>
                </p:cNvPr>
                <p:cNvCxnSpPr>
                  <a:cxnSpLocks/>
                </p:cNvCxnSpPr>
                <p:nvPr/>
              </p:nvCxnSpPr>
              <p:spPr>
                <a:xfrm>
                  <a:off x="3393232" y="3219614"/>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8" name="Straight Connector 397">
                  <a:extLst>
                    <a:ext uri="{FF2B5EF4-FFF2-40B4-BE49-F238E27FC236}">
                      <a16:creationId xmlns:a16="http://schemas.microsoft.com/office/drawing/2014/main" id="{F39DEF56-FD7B-499B-A0C9-3C022700B942}"/>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377" name="Straight Connector 376">
                <a:extLst>
                  <a:ext uri="{FF2B5EF4-FFF2-40B4-BE49-F238E27FC236}">
                    <a16:creationId xmlns:a16="http://schemas.microsoft.com/office/drawing/2014/main" id="{BCF338A0-F7A4-4775-8030-75237E292539}"/>
                  </a:ext>
                </a:extLst>
              </p:cNvPr>
              <p:cNvCxnSpPr>
                <a:cxnSpLocks/>
              </p:cNvCxnSpPr>
              <p:nvPr/>
            </p:nvCxnSpPr>
            <p:spPr>
              <a:xfrm>
                <a:off x="3618173" y="4444985"/>
                <a:ext cx="0" cy="473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CFB15D14-8B14-47C7-A373-5449AD56F8CB}"/>
                  </a:ext>
                </a:extLst>
              </p:cNvPr>
              <p:cNvCxnSpPr>
                <a:cxnSpLocks/>
              </p:cNvCxnSpPr>
              <p:nvPr/>
            </p:nvCxnSpPr>
            <p:spPr>
              <a:xfrm>
                <a:off x="3446992" y="4446017"/>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CC3FC501-20C2-4C66-8919-CF758C96C6E6}"/>
                  </a:ext>
                </a:extLst>
              </p:cNvPr>
              <p:cNvCxnSpPr>
                <a:cxnSpLocks/>
              </p:cNvCxnSpPr>
              <p:nvPr/>
            </p:nvCxnSpPr>
            <p:spPr>
              <a:xfrm>
                <a:off x="3534645" y="4292150"/>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C49EFB78-06CF-47ED-9F9E-DCEA9792C21E}"/>
                  </a:ext>
                </a:extLst>
              </p:cNvPr>
              <p:cNvCxnSpPr>
                <a:cxnSpLocks/>
              </p:cNvCxnSpPr>
              <p:nvPr/>
            </p:nvCxnSpPr>
            <p:spPr>
              <a:xfrm>
                <a:off x="3538239" y="4367668"/>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3BBC4836-F444-474B-8954-5423B46462C5}"/>
                  </a:ext>
                </a:extLst>
              </p:cNvPr>
              <p:cNvCxnSpPr>
                <a:cxnSpLocks/>
              </p:cNvCxnSpPr>
              <p:nvPr/>
            </p:nvCxnSpPr>
            <p:spPr>
              <a:xfrm>
                <a:off x="3538239" y="4444985"/>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82" name="Straight Connector 381">
                <a:extLst>
                  <a:ext uri="{FF2B5EF4-FFF2-40B4-BE49-F238E27FC236}">
                    <a16:creationId xmlns:a16="http://schemas.microsoft.com/office/drawing/2014/main" id="{BC492A26-1DFB-45FC-94B7-9BC233A39BF9}"/>
                  </a:ext>
                </a:extLst>
              </p:cNvPr>
              <p:cNvCxnSpPr>
                <a:cxnSpLocks/>
              </p:cNvCxnSpPr>
              <p:nvPr/>
            </p:nvCxnSpPr>
            <p:spPr>
              <a:xfrm flipV="1">
                <a:off x="3498899" y="4290351"/>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CE08685B-1335-4248-9C6C-CE313D1C75E7}"/>
                  </a:ext>
                </a:extLst>
              </p:cNvPr>
              <p:cNvCxnSpPr>
                <a:cxnSpLocks/>
              </p:cNvCxnSpPr>
              <p:nvPr/>
            </p:nvCxnSpPr>
            <p:spPr>
              <a:xfrm flipV="1">
                <a:off x="3536011" y="4268176"/>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25516D61-AB65-4F11-9357-F75879BF7C65}"/>
                  </a:ext>
                </a:extLst>
              </p:cNvPr>
              <p:cNvCxnSpPr>
                <a:cxnSpLocks/>
              </p:cNvCxnSpPr>
              <p:nvPr/>
            </p:nvCxnSpPr>
            <p:spPr>
              <a:xfrm flipV="1">
                <a:off x="3536011" y="4343775"/>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E948AF5A-7B76-4485-BB31-FC3310F91DA3}"/>
                  </a:ext>
                </a:extLst>
              </p:cNvPr>
              <p:cNvCxnSpPr>
                <a:cxnSpLocks/>
              </p:cNvCxnSpPr>
              <p:nvPr/>
            </p:nvCxnSpPr>
            <p:spPr>
              <a:xfrm flipV="1">
                <a:off x="3536011" y="4418950"/>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387" name="Group 386">
                <a:extLst>
                  <a:ext uri="{FF2B5EF4-FFF2-40B4-BE49-F238E27FC236}">
                    <a16:creationId xmlns:a16="http://schemas.microsoft.com/office/drawing/2014/main" id="{B9D07D52-CEE8-4808-A5C8-B1CCC15EB190}"/>
                  </a:ext>
                </a:extLst>
              </p:cNvPr>
              <p:cNvGrpSpPr/>
              <p:nvPr/>
            </p:nvGrpSpPr>
            <p:grpSpPr>
              <a:xfrm>
                <a:off x="3615696" y="4263616"/>
                <a:ext cx="103687" cy="203654"/>
                <a:chOff x="3393232" y="2945805"/>
                <a:chExt cx="137349" cy="269770"/>
              </a:xfrm>
            </p:grpSpPr>
            <p:grpSp>
              <p:nvGrpSpPr>
                <p:cNvPr id="389" name="Group 388">
                  <a:extLst>
                    <a:ext uri="{FF2B5EF4-FFF2-40B4-BE49-F238E27FC236}">
                      <a16:creationId xmlns:a16="http://schemas.microsoft.com/office/drawing/2014/main" id="{40AF8D9A-B126-443B-8AFC-78C6B8D7CE7D}"/>
                    </a:ext>
                  </a:extLst>
                </p:cNvPr>
                <p:cNvGrpSpPr/>
                <p:nvPr/>
              </p:nvGrpSpPr>
              <p:grpSpPr>
                <a:xfrm>
                  <a:off x="3430661" y="3035441"/>
                  <a:ext cx="99920" cy="80362"/>
                  <a:chOff x="3263877" y="1617133"/>
                  <a:chExt cx="194756" cy="156634"/>
                </a:xfrm>
              </p:grpSpPr>
              <p:sp>
                <p:nvSpPr>
                  <p:cNvPr id="393" name="Isosceles Triangle 392">
                    <a:extLst>
                      <a:ext uri="{FF2B5EF4-FFF2-40B4-BE49-F238E27FC236}">
                        <a16:creationId xmlns:a16="http://schemas.microsoft.com/office/drawing/2014/main" id="{E0568BFC-FA0E-4C99-9BD4-565BA08813E0}"/>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4" name="Straight Connector 393">
                    <a:extLst>
                      <a:ext uri="{FF2B5EF4-FFF2-40B4-BE49-F238E27FC236}">
                        <a16:creationId xmlns:a16="http://schemas.microsoft.com/office/drawing/2014/main" id="{ADF44368-1DD6-46E6-BA05-F791F18F6FD6}"/>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390" name="Straight Connector 389">
                  <a:extLst>
                    <a:ext uri="{FF2B5EF4-FFF2-40B4-BE49-F238E27FC236}">
                      <a16:creationId xmlns:a16="http://schemas.microsoft.com/office/drawing/2014/main" id="{6C3DBAE9-73AF-423E-8233-F84D4735E50E}"/>
                    </a:ext>
                  </a:extLst>
                </p:cNvPr>
                <p:cNvCxnSpPr>
                  <a:cxnSpLocks/>
                </p:cNvCxnSpPr>
                <p:nvPr/>
              </p:nvCxnSpPr>
              <p:spPr>
                <a:xfrm flipV="1">
                  <a:off x="3479529" y="2945805"/>
                  <a:ext cx="0" cy="266351"/>
                </a:xfrm>
                <a:prstGeom prst="line">
                  <a:avLst/>
                </a:prstGeom>
              </p:spPr>
              <p:style>
                <a:lnRef idx="1">
                  <a:schemeClr val="accent1"/>
                </a:lnRef>
                <a:fillRef idx="0">
                  <a:schemeClr val="accent1"/>
                </a:fillRef>
                <a:effectRef idx="0">
                  <a:schemeClr val="accent1"/>
                </a:effectRef>
                <a:fontRef idx="minor">
                  <a:schemeClr val="tx1"/>
                </a:fontRef>
              </p:style>
            </p:cxnSp>
            <p:cxnSp>
              <p:nvCxnSpPr>
                <p:cNvPr id="391" name="Straight Connector 390">
                  <a:extLst>
                    <a:ext uri="{FF2B5EF4-FFF2-40B4-BE49-F238E27FC236}">
                      <a16:creationId xmlns:a16="http://schemas.microsoft.com/office/drawing/2014/main" id="{56498B5C-9C1F-476A-BA61-DCC395BB90C7}"/>
                    </a:ext>
                  </a:extLst>
                </p:cNvPr>
                <p:cNvCxnSpPr>
                  <a:cxnSpLocks/>
                </p:cNvCxnSpPr>
                <p:nvPr/>
              </p:nvCxnSpPr>
              <p:spPr>
                <a:xfrm>
                  <a:off x="3397994" y="3215575"/>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9385E869-F59B-4F93-954C-E76BD90E5E01}"/>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573" name="Straight Connector 572">
                <a:extLst>
                  <a:ext uri="{FF2B5EF4-FFF2-40B4-BE49-F238E27FC236}">
                    <a16:creationId xmlns:a16="http://schemas.microsoft.com/office/drawing/2014/main" id="{61B80C6A-2D26-4ECE-87BC-B92C69E45281}"/>
                  </a:ext>
                </a:extLst>
              </p:cNvPr>
              <p:cNvCxnSpPr>
                <a:cxnSpLocks/>
              </p:cNvCxnSpPr>
              <p:nvPr/>
            </p:nvCxnSpPr>
            <p:spPr>
              <a:xfrm>
                <a:off x="3618173" y="4152885"/>
                <a:ext cx="0" cy="145086"/>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14" name="Group 513">
              <a:extLst>
                <a:ext uri="{FF2B5EF4-FFF2-40B4-BE49-F238E27FC236}">
                  <a16:creationId xmlns:a16="http://schemas.microsoft.com/office/drawing/2014/main" id="{7C3D55F5-1363-452A-89E8-24B71EEE2320}"/>
                </a:ext>
              </a:extLst>
            </p:cNvPr>
            <p:cNvGrpSpPr/>
            <p:nvPr/>
          </p:nvGrpSpPr>
          <p:grpSpPr>
            <a:xfrm>
              <a:off x="3168890" y="2230923"/>
              <a:ext cx="275986" cy="948310"/>
              <a:chOff x="3446992" y="4263617"/>
              <a:chExt cx="275986" cy="948310"/>
            </a:xfrm>
          </p:grpSpPr>
          <p:cxnSp>
            <p:nvCxnSpPr>
              <p:cNvPr id="515" name="Straight Connector 514">
                <a:extLst>
                  <a:ext uri="{FF2B5EF4-FFF2-40B4-BE49-F238E27FC236}">
                    <a16:creationId xmlns:a16="http://schemas.microsoft.com/office/drawing/2014/main" id="{D515F649-620E-42E5-9165-8C83DF83AF1A}"/>
                  </a:ext>
                </a:extLst>
              </p:cNvPr>
              <p:cNvCxnSpPr>
                <a:cxnSpLocks/>
              </p:cNvCxnSpPr>
              <p:nvPr/>
            </p:nvCxnSpPr>
            <p:spPr>
              <a:xfrm>
                <a:off x="3450587" y="5073864"/>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16" name="Straight Connector 515">
                <a:extLst>
                  <a:ext uri="{FF2B5EF4-FFF2-40B4-BE49-F238E27FC236}">
                    <a16:creationId xmlns:a16="http://schemas.microsoft.com/office/drawing/2014/main" id="{383924BA-85FB-4D6E-9EF2-D35DFA0EF028}"/>
                  </a:ext>
                </a:extLst>
              </p:cNvPr>
              <p:cNvCxnSpPr>
                <a:cxnSpLocks/>
              </p:cNvCxnSpPr>
              <p:nvPr/>
            </p:nvCxnSpPr>
            <p:spPr>
              <a:xfrm>
                <a:off x="3540037" y="4919997"/>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17" name="Straight Connector 516">
                <a:extLst>
                  <a:ext uri="{FF2B5EF4-FFF2-40B4-BE49-F238E27FC236}">
                    <a16:creationId xmlns:a16="http://schemas.microsoft.com/office/drawing/2014/main" id="{14AC3667-66A6-4E18-91D4-68EA5372C696}"/>
                  </a:ext>
                </a:extLst>
              </p:cNvPr>
              <p:cNvCxnSpPr>
                <a:cxnSpLocks/>
              </p:cNvCxnSpPr>
              <p:nvPr/>
            </p:nvCxnSpPr>
            <p:spPr>
              <a:xfrm>
                <a:off x="3541834" y="4995515"/>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518" name="Straight Connector 517">
                <a:extLst>
                  <a:ext uri="{FF2B5EF4-FFF2-40B4-BE49-F238E27FC236}">
                    <a16:creationId xmlns:a16="http://schemas.microsoft.com/office/drawing/2014/main" id="{2104BD60-5206-4DFC-81D3-CD9A9E275576}"/>
                  </a:ext>
                </a:extLst>
              </p:cNvPr>
              <p:cNvCxnSpPr>
                <a:cxnSpLocks/>
              </p:cNvCxnSpPr>
              <p:nvPr/>
            </p:nvCxnSpPr>
            <p:spPr>
              <a:xfrm>
                <a:off x="3541834" y="5072832"/>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19" name="Straight Connector 518">
                <a:extLst>
                  <a:ext uri="{FF2B5EF4-FFF2-40B4-BE49-F238E27FC236}">
                    <a16:creationId xmlns:a16="http://schemas.microsoft.com/office/drawing/2014/main" id="{0E00C7A0-1177-46F3-9898-6302A81BF664}"/>
                  </a:ext>
                </a:extLst>
              </p:cNvPr>
              <p:cNvCxnSpPr>
                <a:cxnSpLocks/>
              </p:cNvCxnSpPr>
              <p:nvPr/>
            </p:nvCxnSpPr>
            <p:spPr>
              <a:xfrm flipV="1">
                <a:off x="3502493" y="4918198"/>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20" name="Straight Connector 519">
                <a:extLst>
                  <a:ext uri="{FF2B5EF4-FFF2-40B4-BE49-F238E27FC236}">
                    <a16:creationId xmlns:a16="http://schemas.microsoft.com/office/drawing/2014/main" id="{A44CA44A-973F-4E07-8F80-F5E42526FF70}"/>
                  </a:ext>
                </a:extLst>
              </p:cNvPr>
              <p:cNvCxnSpPr>
                <a:cxnSpLocks/>
              </p:cNvCxnSpPr>
              <p:nvPr/>
            </p:nvCxnSpPr>
            <p:spPr>
              <a:xfrm flipV="1">
                <a:off x="3539606" y="4896022"/>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21" name="Straight Connector 520">
                <a:extLst>
                  <a:ext uri="{FF2B5EF4-FFF2-40B4-BE49-F238E27FC236}">
                    <a16:creationId xmlns:a16="http://schemas.microsoft.com/office/drawing/2014/main" id="{9B4646F4-8EDE-48BD-9D81-566CEB1DAA34}"/>
                  </a:ext>
                </a:extLst>
              </p:cNvPr>
              <p:cNvCxnSpPr>
                <a:cxnSpLocks/>
              </p:cNvCxnSpPr>
              <p:nvPr/>
            </p:nvCxnSpPr>
            <p:spPr>
              <a:xfrm flipV="1">
                <a:off x="3539606" y="4971621"/>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22" name="Straight Connector 521">
                <a:extLst>
                  <a:ext uri="{FF2B5EF4-FFF2-40B4-BE49-F238E27FC236}">
                    <a16:creationId xmlns:a16="http://schemas.microsoft.com/office/drawing/2014/main" id="{90E50BBB-3723-4525-822C-22B214A3BCA9}"/>
                  </a:ext>
                </a:extLst>
              </p:cNvPr>
              <p:cNvCxnSpPr>
                <a:cxnSpLocks/>
              </p:cNvCxnSpPr>
              <p:nvPr/>
            </p:nvCxnSpPr>
            <p:spPr>
              <a:xfrm flipV="1">
                <a:off x="3539606" y="5048594"/>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20F7B211-2968-44CE-8BF7-D765DB266DC0}"/>
                  </a:ext>
                </a:extLst>
              </p:cNvPr>
              <p:cNvCxnSpPr>
                <a:cxnSpLocks/>
              </p:cNvCxnSpPr>
              <p:nvPr/>
            </p:nvCxnSpPr>
            <p:spPr>
              <a:xfrm flipV="1">
                <a:off x="3622077" y="5072528"/>
                <a:ext cx="0" cy="139399"/>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524" name="Group 523">
                <a:extLst>
                  <a:ext uri="{FF2B5EF4-FFF2-40B4-BE49-F238E27FC236}">
                    <a16:creationId xmlns:a16="http://schemas.microsoft.com/office/drawing/2014/main" id="{4F39820B-3460-429D-8BD6-0825C7699D56}"/>
                  </a:ext>
                </a:extLst>
              </p:cNvPr>
              <p:cNvGrpSpPr/>
              <p:nvPr/>
            </p:nvGrpSpPr>
            <p:grpSpPr>
              <a:xfrm>
                <a:off x="3619291" y="4891472"/>
                <a:ext cx="103687" cy="203627"/>
                <a:chOff x="3393232" y="2945805"/>
                <a:chExt cx="137349" cy="269733"/>
              </a:xfrm>
            </p:grpSpPr>
            <p:grpSp>
              <p:nvGrpSpPr>
                <p:cNvPr id="564" name="Group 563">
                  <a:extLst>
                    <a:ext uri="{FF2B5EF4-FFF2-40B4-BE49-F238E27FC236}">
                      <a16:creationId xmlns:a16="http://schemas.microsoft.com/office/drawing/2014/main" id="{E5FF8831-559C-4246-9F33-566FC2E7EB6E}"/>
                    </a:ext>
                  </a:extLst>
                </p:cNvPr>
                <p:cNvGrpSpPr/>
                <p:nvPr/>
              </p:nvGrpSpPr>
              <p:grpSpPr>
                <a:xfrm>
                  <a:off x="3430661" y="3035441"/>
                  <a:ext cx="99920" cy="80362"/>
                  <a:chOff x="3263877" y="1617133"/>
                  <a:chExt cx="194756" cy="156634"/>
                </a:xfrm>
              </p:grpSpPr>
              <p:sp>
                <p:nvSpPr>
                  <p:cNvPr id="568" name="Isosceles Triangle 567">
                    <a:extLst>
                      <a:ext uri="{FF2B5EF4-FFF2-40B4-BE49-F238E27FC236}">
                        <a16:creationId xmlns:a16="http://schemas.microsoft.com/office/drawing/2014/main" id="{7556B6A5-ABA4-4CB9-AC77-5C619A3897B9}"/>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2" name="Straight Connector 571">
                    <a:extLst>
                      <a:ext uri="{FF2B5EF4-FFF2-40B4-BE49-F238E27FC236}">
                        <a16:creationId xmlns:a16="http://schemas.microsoft.com/office/drawing/2014/main" id="{E08056B4-6CBC-4684-8CE8-89334CF13C63}"/>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565" name="Straight Connector 564">
                  <a:extLst>
                    <a:ext uri="{FF2B5EF4-FFF2-40B4-BE49-F238E27FC236}">
                      <a16:creationId xmlns:a16="http://schemas.microsoft.com/office/drawing/2014/main" id="{3C4C4522-3B8E-47CE-86A7-B109C06FE682}"/>
                    </a:ext>
                  </a:extLst>
                </p:cNvPr>
                <p:cNvCxnSpPr>
                  <a:cxnSpLocks/>
                </p:cNvCxnSpPr>
                <p:nvPr/>
              </p:nvCxnSpPr>
              <p:spPr>
                <a:xfrm flipV="1">
                  <a:off x="3479529" y="2945805"/>
                  <a:ext cx="0" cy="269733"/>
                </a:xfrm>
                <a:prstGeom prst="line">
                  <a:avLst/>
                </a:prstGeom>
              </p:spPr>
              <p:style>
                <a:lnRef idx="1">
                  <a:schemeClr val="accent1"/>
                </a:lnRef>
                <a:fillRef idx="0">
                  <a:schemeClr val="accent1"/>
                </a:fillRef>
                <a:effectRef idx="0">
                  <a:schemeClr val="accent1"/>
                </a:effectRef>
                <a:fontRef idx="minor">
                  <a:schemeClr val="tx1"/>
                </a:fontRef>
              </p:style>
            </p:cxnSp>
            <p:cxnSp>
              <p:nvCxnSpPr>
                <p:cNvPr id="566" name="Straight Connector 565">
                  <a:extLst>
                    <a:ext uri="{FF2B5EF4-FFF2-40B4-BE49-F238E27FC236}">
                      <a16:creationId xmlns:a16="http://schemas.microsoft.com/office/drawing/2014/main" id="{81A0449E-1FE0-4875-B6C5-8A2850B21214}"/>
                    </a:ext>
                  </a:extLst>
                </p:cNvPr>
                <p:cNvCxnSpPr>
                  <a:cxnSpLocks/>
                </p:cNvCxnSpPr>
                <p:nvPr/>
              </p:nvCxnSpPr>
              <p:spPr>
                <a:xfrm>
                  <a:off x="3393232" y="3211725"/>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C4B4DA85-5B4A-496D-98F9-E9E1C8C0BBA0}"/>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525" name="Straight Connector 524">
                <a:extLst>
                  <a:ext uri="{FF2B5EF4-FFF2-40B4-BE49-F238E27FC236}">
                    <a16:creationId xmlns:a16="http://schemas.microsoft.com/office/drawing/2014/main" id="{811FE52A-96D3-48F1-85A7-677271E5D81E}"/>
                  </a:ext>
                </a:extLst>
              </p:cNvPr>
              <p:cNvCxnSpPr>
                <a:cxnSpLocks/>
              </p:cNvCxnSpPr>
              <p:nvPr/>
            </p:nvCxnSpPr>
            <p:spPr>
              <a:xfrm>
                <a:off x="3618173" y="4444985"/>
                <a:ext cx="0" cy="473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02365C0F-383E-4E4B-956C-D67C469359E3}"/>
                  </a:ext>
                </a:extLst>
              </p:cNvPr>
              <p:cNvCxnSpPr>
                <a:cxnSpLocks/>
              </p:cNvCxnSpPr>
              <p:nvPr/>
            </p:nvCxnSpPr>
            <p:spPr>
              <a:xfrm>
                <a:off x="3446992" y="4446017"/>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27" name="Straight Connector 526">
                <a:extLst>
                  <a:ext uri="{FF2B5EF4-FFF2-40B4-BE49-F238E27FC236}">
                    <a16:creationId xmlns:a16="http://schemas.microsoft.com/office/drawing/2014/main" id="{68FE7D6E-81BD-45FE-8DC9-7518EEB73374}"/>
                  </a:ext>
                </a:extLst>
              </p:cNvPr>
              <p:cNvCxnSpPr>
                <a:cxnSpLocks/>
              </p:cNvCxnSpPr>
              <p:nvPr/>
            </p:nvCxnSpPr>
            <p:spPr>
              <a:xfrm>
                <a:off x="3534645" y="4292150"/>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28" name="Straight Connector 527">
                <a:extLst>
                  <a:ext uri="{FF2B5EF4-FFF2-40B4-BE49-F238E27FC236}">
                    <a16:creationId xmlns:a16="http://schemas.microsoft.com/office/drawing/2014/main" id="{1EAE45BF-D90A-4F39-8304-27ACC04A88F4}"/>
                  </a:ext>
                </a:extLst>
              </p:cNvPr>
              <p:cNvCxnSpPr>
                <a:cxnSpLocks/>
              </p:cNvCxnSpPr>
              <p:nvPr/>
            </p:nvCxnSpPr>
            <p:spPr>
              <a:xfrm>
                <a:off x="3538239" y="4367668"/>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530" name="Straight Connector 529">
                <a:extLst>
                  <a:ext uri="{FF2B5EF4-FFF2-40B4-BE49-F238E27FC236}">
                    <a16:creationId xmlns:a16="http://schemas.microsoft.com/office/drawing/2014/main" id="{AF4A6413-63CE-4941-B594-1EE5C465FE4B}"/>
                  </a:ext>
                </a:extLst>
              </p:cNvPr>
              <p:cNvCxnSpPr>
                <a:cxnSpLocks/>
              </p:cNvCxnSpPr>
              <p:nvPr/>
            </p:nvCxnSpPr>
            <p:spPr>
              <a:xfrm>
                <a:off x="3538239" y="4444985"/>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31" name="Straight Connector 530">
                <a:extLst>
                  <a:ext uri="{FF2B5EF4-FFF2-40B4-BE49-F238E27FC236}">
                    <a16:creationId xmlns:a16="http://schemas.microsoft.com/office/drawing/2014/main" id="{D2385042-3201-44BC-840C-C27D3DAAFAA7}"/>
                  </a:ext>
                </a:extLst>
              </p:cNvPr>
              <p:cNvCxnSpPr>
                <a:cxnSpLocks/>
              </p:cNvCxnSpPr>
              <p:nvPr/>
            </p:nvCxnSpPr>
            <p:spPr>
              <a:xfrm flipV="1">
                <a:off x="3498899" y="4290351"/>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32" name="Straight Connector 531">
                <a:extLst>
                  <a:ext uri="{FF2B5EF4-FFF2-40B4-BE49-F238E27FC236}">
                    <a16:creationId xmlns:a16="http://schemas.microsoft.com/office/drawing/2014/main" id="{49E6D703-C4AE-4B89-9160-6E0386F1F810}"/>
                  </a:ext>
                </a:extLst>
              </p:cNvPr>
              <p:cNvCxnSpPr>
                <a:cxnSpLocks/>
              </p:cNvCxnSpPr>
              <p:nvPr/>
            </p:nvCxnSpPr>
            <p:spPr>
              <a:xfrm flipV="1">
                <a:off x="3536011" y="4268176"/>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40" name="Straight Connector 539">
                <a:extLst>
                  <a:ext uri="{FF2B5EF4-FFF2-40B4-BE49-F238E27FC236}">
                    <a16:creationId xmlns:a16="http://schemas.microsoft.com/office/drawing/2014/main" id="{1DC7526A-0554-4F09-BD66-07710DB6D973}"/>
                  </a:ext>
                </a:extLst>
              </p:cNvPr>
              <p:cNvCxnSpPr>
                <a:cxnSpLocks/>
              </p:cNvCxnSpPr>
              <p:nvPr/>
            </p:nvCxnSpPr>
            <p:spPr>
              <a:xfrm flipV="1">
                <a:off x="3536011" y="4343775"/>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48" name="Straight Connector 547">
                <a:extLst>
                  <a:ext uri="{FF2B5EF4-FFF2-40B4-BE49-F238E27FC236}">
                    <a16:creationId xmlns:a16="http://schemas.microsoft.com/office/drawing/2014/main" id="{1B9557F3-214F-4BD6-A918-0D01BB7D7955}"/>
                  </a:ext>
                </a:extLst>
              </p:cNvPr>
              <p:cNvCxnSpPr>
                <a:cxnSpLocks/>
              </p:cNvCxnSpPr>
              <p:nvPr/>
            </p:nvCxnSpPr>
            <p:spPr>
              <a:xfrm flipV="1">
                <a:off x="3536011" y="4418950"/>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550" name="Group 549">
                <a:extLst>
                  <a:ext uri="{FF2B5EF4-FFF2-40B4-BE49-F238E27FC236}">
                    <a16:creationId xmlns:a16="http://schemas.microsoft.com/office/drawing/2014/main" id="{ADBBE935-98EA-4747-B12A-FAEC48799FF0}"/>
                  </a:ext>
                </a:extLst>
              </p:cNvPr>
              <p:cNvGrpSpPr/>
              <p:nvPr/>
            </p:nvGrpSpPr>
            <p:grpSpPr>
              <a:xfrm>
                <a:off x="3615696" y="4263617"/>
                <a:ext cx="103687" cy="210089"/>
                <a:chOff x="3393232" y="2945805"/>
                <a:chExt cx="137349" cy="278294"/>
              </a:xfrm>
            </p:grpSpPr>
            <p:grpSp>
              <p:nvGrpSpPr>
                <p:cNvPr id="551" name="Group 550">
                  <a:extLst>
                    <a:ext uri="{FF2B5EF4-FFF2-40B4-BE49-F238E27FC236}">
                      <a16:creationId xmlns:a16="http://schemas.microsoft.com/office/drawing/2014/main" id="{11301AE5-73E0-4D69-BCB8-74FFEE4BFD50}"/>
                    </a:ext>
                  </a:extLst>
                </p:cNvPr>
                <p:cNvGrpSpPr/>
                <p:nvPr/>
              </p:nvGrpSpPr>
              <p:grpSpPr>
                <a:xfrm>
                  <a:off x="3430661" y="3035441"/>
                  <a:ext cx="99920" cy="80362"/>
                  <a:chOff x="3263877" y="1617133"/>
                  <a:chExt cx="194756" cy="156634"/>
                </a:xfrm>
              </p:grpSpPr>
              <p:sp>
                <p:nvSpPr>
                  <p:cNvPr id="556" name="Isosceles Triangle 555">
                    <a:extLst>
                      <a:ext uri="{FF2B5EF4-FFF2-40B4-BE49-F238E27FC236}">
                        <a16:creationId xmlns:a16="http://schemas.microsoft.com/office/drawing/2014/main" id="{53AD75DE-2E8A-4223-96CD-E6BCC818BEFB}"/>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2" name="Straight Connector 561">
                    <a:extLst>
                      <a:ext uri="{FF2B5EF4-FFF2-40B4-BE49-F238E27FC236}">
                        <a16:creationId xmlns:a16="http://schemas.microsoft.com/office/drawing/2014/main" id="{317A753B-6110-4E1F-95CB-E66B77BEB45D}"/>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552" name="Straight Connector 551">
                  <a:extLst>
                    <a:ext uri="{FF2B5EF4-FFF2-40B4-BE49-F238E27FC236}">
                      <a16:creationId xmlns:a16="http://schemas.microsoft.com/office/drawing/2014/main" id="{5C98EAD7-E6E3-4808-B533-D050B2BF6F3F}"/>
                    </a:ext>
                  </a:extLst>
                </p:cNvPr>
                <p:cNvCxnSpPr>
                  <a:cxnSpLocks/>
                </p:cNvCxnSpPr>
                <p:nvPr/>
              </p:nvCxnSpPr>
              <p:spPr>
                <a:xfrm flipV="1">
                  <a:off x="3479529" y="2945805"/>
                  <a:ext cx="0" cy="278294"/>
                </a:xfrm>
                <a:prstGeom prst="line">
                  <a:avLst/>
                </a:prstGeom>
              </p:spPr>
              <p:style>
                <a:lnRef idx="1">
                  <a:schemeClr val="accent1"/>
                </a:lnRef>
                <a:fillRef idx="0">
                  <a:schemeClr val="accent1"/>
                </a:fillRef>
                <a:effectRef idx="0">
                  <a:schemeClr val="accent1"/>
                </a:effectRef>
                <a:fontRef idx="minor">
                  <a:schemeClr val="tx1"/>
                </a:fontRef>
              </p:style>
            </p:cxnSp>
            <p:cxnSp>
              <p:nvCxnSpPr>
                <p:cNvPr id="553" name="Straight Connector 552">
                  <a:extLst>
                    <a:ext uri="{FF2B5EF4-FFF2-40B4-BE49-F238E27FC236}">
                      <a16:creationId xmlns:a16="http://schemas.microsoft.com/office/drawing/2014/main" id="{B57C611F-74FB-46AE-B4FB-21D95BCBB00F}"/>
                    </a:ext>
                  </a:extLst>
                </p:cNvPr>
                <p:cNvCxnSpPr>
                  <a:cxnSpLocks/>
                </p:cNvCxnSpPr>
                <p:nvPr/>
              </p:nvCxnSpPr>
              <p:spPr>
                <a:xfrm>
                  <a:off x="3397994" y="3218729"/>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FCEDF2F8-7341-4671-9EE8-9BA17EC500C3}"/>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grpSp>
      </p:grpSp>
      <p:grpSp>
        <p:nvGrpSpPr>
          <p:cNvPr id="579" name="Group 578">
            <a:extLst>
              <a:ext uri="{FF2B5EF4-FFF2-40B4-BE49-F238E27FC236}">
                <a16:creationId xmlns:a16="http://schemas.microsoft.com/office/drawing/2014/main" id="{5F577720-9B28-4818-B02A-968EAF2F532F}"/>
              </a:ext>
            </a:extLst>
          </p:cNvPr>
          <p:cNvGrpSpPr/>
          <p:nvPr/>
        </p:nvGrpSpPr>
        <p:grpSpPr>
          <a:xfrm>
            <a:off x="3613390" y="1002668"/>
            <a:ext cx="275986" cy="2176566"/>
            <a:chOff x="3168890" y="1002668"/>
            <a:chExt cx="275986" cy="2176566"/>
          </a:xfrm>
        </p:grpSpPr>
        <p:grpSp>
          <p:nvGrpSpPr>
            <p:cNvPr id="580" name="Group 579">
              <a:extLst>
                <a:ext uri="{FF2B5EF4-FFF2-40B4-BE49-F238E27FC236}">
                  <a16:creationId xmlns:a16="http://schemas.microsoft.com/office/drawing/2014/main" id="{87DC8452-3F7A-4281-8EF0-D295E2D4125E}"/>
                </a:ext>
              </a:extLst>
            </p:cNvPr>
            <p:cNvGrpSpPr/>
            <p:nvPr/>
          </p:nvGrpSpPr>
          <p:grpSpPr>
            <a:xfrm>
              <a:off x="3168890" y="1002668"/>
              <a:ext cx="275986" cy="1259182"/>
              <a:chOff x="3446992" y="4142802"/>
              <a:chExt cx="275986" cy="1259182"/>
            </a:xfrm>
          </p:grpSpPr>
          <p:cxnSp>
            <p:nvCxnSpPr>
              <p:cNvPr id="638" name="Straight Connector 637">
                <a:extLst>
                  <a:ext uri="{FF2B5EF4-FFF2-40B4-BE49-F238E27FC236}">
                    <a16:creationId xmlns:a16="http://schemas.microsoft.com/office/drawing/2014/main" id="{84802B98-0977-4436-876B-DE54CC938D23}"/>
                  </a:ext>
                </a:extLst>
              </p:cNvPr>
              <p:cNvCxnSpPr>
                <a:cxnSpLocks/>
              </p:cNvCxnSpPr>
              <p:nvPr/>
            </p:nvCxnSpPr>
            <p:spPr>
              <a:xfrm>
                <a:off x="3450587" y="5073864"/>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39" name="Straight Connector 638">
                <a:extLst>
                  <a:ext uri="{FF2B5EF4-FFF2-40B4-BE49-F238E27FC236}">
                    <a16:creationId xmlns:a16="http://schemas.microsoft.com/office/drawing/2014/main" id="{A8B0CC71-F44B-4C7D-9293-BC7CC7541864}"/>
                  </a:ext>
                </a:extLst>
              </p:cNvPr>
              <p:cNvCxnSpPr>
                <a:cxnSpLocks/>
              </p:cNvCxnSpPr>
              <p:nvPr/>
            </p:nvCxnSpPr>
            <p:spPr>
              <a:xfrm>
                <a:off x="3540037" y="4919997"/>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40" name="Straight Connector 639">
                <a:extLst>
                  <a:ext uri="{FF2B5EF4-FFF2-40B4-BE49-F238E27FC236}">
                    <a16:creationId xmlns:a16="http://schemas.microsoft.com/office/drawing/2014/main" id="{70AEE4A3-D1E3-47C5-89F2-E46CE626252D}"/>
                  </a:ext>
                </a:extLst>
              </p:cNvPr>
              <p:cNvCxnSpPr>
                <a:cxnSpLocks/>
              </p:cNvCxnSpPr>
              <p:nvPr/>
            </p:nvCxnSpPr>
            <p:spPr>
              <a:xfrm>
                <a:off x="3541834" y="4995515"/>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641" name="Straight Connector 640">
                <a:extLst>
                  <a:ext uri="{FF2B5EF4-FFF2-40B4-BE49-F238E27FC236}">
                    <a16:creationId xmlns:a16="http://schemas.microsoft.com/office/drawing/2014/main" id="{72124987-A692-47F5-B4BE-91EC37A4E122}"/>
                  </a:ext>
                </a:extLst>
              </p:cNvPr>
              <p:cNvCxnSpPr>
                <a:cxnSpLocks/>
              </p:cNvCxnSpPr>
              <p:nvPr/>
            </p:nvCxnSpPr>
            <p:spPr>
              <a:xfrm>
                <a:off x="3541834" y="5072832"/>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42" name="Straight Connector 641">
                <a:extLst>
                  <a:ext uri="{FF2B5EF4-FFF2-40B4-BE49-F238E27FC236}">
                    <a16:creationId xmlns:a16="http://schemas.microsoft.com/office/drawing/2014/main" id="{AE8082DA-312D-4439-A9CD-6293D64045F8}"/>
                  </a:ext>
                </a:extLst>
              </p:cNvPr>
              <p:cNvCxnSpPr>
                <a:cxnSpLocks/>
              </p:cNvCxnSpPr>
              <p:nvPr/>
            </p:nvCxnSpPr>
            <p:spPr>
              <a:xfrm flipV="1">
                <a:off x="3502493" y="4918198"/>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43" name="Straight Connector 642">
                <a:extLst>
                  <a:ext uri="{FF2B5EF4-FFF2-40B4-BE49-F238E27FC236}">
                    <a16:creationId xmlns:a16="http://schemas.microsoft.com/office/drawing/2014/main" id="{27E4D246-5D55-4A9B-9493-3CB72F58A4D6}"/>
                  </a:ext>
                </a:extLst>
              </p:cNvPr>
              <p:cNvCxnSpPr>
                <a:cxnSpLocks/>
              </p:cNvCxnSpPr>
              <p:nvPr/>
            </p:nvCxnSpPr>
            <p:spPr>
              <a:xfrm flipV="1">
                <a:off x="3539606" y="4896022"/>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44" name="Straight Connector 643">
                <a:extLst>
                  <a:ext uri="{FF2B5EF4-FFF2-40B4-BE49-F238E27FC236}">
                    <a16:creationId xmlns:a16="http://schemas.microsoft.com/office/drawing/2014/main" id="{E3CB9A70-7D28-41DB-A522-EACD16475166}"/>
                  </a:ext>
                </a:extLst>
              </p:cNvPr>
              <p:cNvCxnSpPr>
                <a:cxnSpLocks/>
              </p:cNvCxnSpPr>
              <p:nvPr/>
            </p:nvCxnSpPr>
            <p:spPr>
              <a:xfrm flipV="1">
                <a:off x="3539606" y="4971621"/>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45" name="Straight Connector 644">
                <a:extLst>
                  <a:ext uri="{FF2B5EF4-FFF2-40B4-BE49-F238E27FC236}">
                    <a16:creationId xmlns:a16="http://schemas.microsoft.com/office/drawing/2014/main" id="{FA854C88-4BBC-4568-B955-66FA6D5AE298}"/>
                  </a:ext>
                </a:extLst>
              </p:cNvPr>
              <p:cNvCxnSpPr>
                <a:cxnSpLocks/>
              </p:cNvCxnSpPr>
              <p:nvPr/>
            </p:nvCxnSpPr>
            <p:spPr>
              <a:xfrm flipV="1">
                <a:off x="3539606" y="5048594"/>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46" name="Straight Connector 645">
                <a:extLst>
                  <a:ext uri="{FF2B5EF4-FFF2-40B4-BE49-F238E27FC236}">
                    <a16:creationId xmlns:a16="http://schemas.microsoft.com/office/drawing/2014/main" id="{F495ACF0-2E3E-4905-B01E-3393F5FF9365}"/>
                  </a:ext>
                </a:extLst>
              </p:cNvPr>
              <p:cNvCxnSpPr>
                <a:cxnSpLocks/>
              </p:cNvCxnSpPr>
              <p:nvPr/>
            </p:nvCxnSpPr>
            <p:spPr>
              <a:xfrm flipV="1">
                <a:off x="3619537" y="5072756"/>
                <a:ext cx="0" cy="329228"/>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647" name="Group 646">
                <a:extLst>
                  <a:ext uri="{FF2B5EF4-FFF2-40B4-BE49-F238E27FC236}">
                    <a16:creationId xmlns:a16="http://schemas.microsoft.com/office/drawing/2014/main" id="{CA320796-DEF1-4B70-AE82-6B6D4C3BDE02}"/>
                  </a:ext>
                </a:extLst>
              </p:cNvPr>
              <p:cNvGrpSpPr/>
              <p:nvPr/>
            </p:nvGrpSpPr>
            <p:grpSpPr>
              <a:xfrm>
                <a:off x="3619291" y="4891461"/>
                <a:ext cx="103687" cy="208551"/>
                <a:chOff x="3393232" y="2945805"/>
                <a:chExt cx="137349" cy="276257"/>
              </a:xfrm>
            </p:grpSpPr>
            <p:grpSp>
              <p:nvGrpSpPr>
                <p:cNvPr id="666" name="Group 665">
                  <a:extLst>
                    <a:ext uri="{FF2B5EF4-FFF2-40B4-BE49-F238E27FC236}">
                      <a16:creationId xmlns:a16="http://schemas.microsoft.com/office/drawing/2014/main" id="{9B19468A-A8AD-4A0B-BBDE-B52AA050345F}"/>
                    </a:ext>
                  </a:extLst>
                </p:cNvPr>
                <p:cNvGrpSpPr/>
                <p:nvPr/>
              </p:nvGrpSpPr>
              <p:grpSpPr>
                <a:xfrm>
                  <a:off x="3430661" y="3035441"/>
                  <a:ext cx="99920" cy="80362"/>
                  <a:chOff x="3263877" y="1617133"/>
                  <a:chExt cx="194756" cy="156634"/>
                </a:xfrm>
              </p:grpSpPr>
              <p:sp>
                <p:nvSpPr>
                  <p:cNvPr id="670" name="Isosceles Triangle 669">
                    <a:extLst>
                      <a:ext uri="{FF2B5EF4-FFF2-40B4-BE49-F238E27FC236}">
                        <a16:creationId xmlns:a16="http://schemas.microsoft.com/office/drawing/2014/main" id="{79B3BBBF-37A7-497A-AF9B-1369EF615F25}"/>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1" name="Straight Connector 670">
                    <a:extLst>
                      <a:ext uri="{FF2B5EF4-FFF2-40B4-BE49-F238E27FC236}">
                        <a16:creationId xmlns:a16="http://schemas.microsoft.com/office/drawing/2014/main" id="{87FBE71F-3C02-4426-91B5-87D2BD16141F}"/>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667" name="Straight Connector 666">
                  <a:extLst>
                    <a:ext uri="{FF2B5EF4-FFF2-40B4-BE49-F238E27FC236}">
                      <a16:creationId xmlns:a16="http://schemas.microsoft.com/office/drawing/2014/main" id="{DEAC123B-5135-4266-9FA5-E6225773BB70}"/>
                    </a:ext>
                  </a:extLst>
                </p:cNvPr>
                <p:cNvCxnSpPr>
                  <a:cxnSpLocks/>
                </p:cNvCxnSpPr>
                <p:nvPr/>
              </p:nvCxnSpPr>
              <p:spPr>
                <a:xfrm flipV="1">
                  <a:off x="3479529" y="2945805"/>
                  <a:ext cx="0" cy="276257"/>
                </a:xfrm>
                <a:prstGeom prst="line">
                  <a:avLst/>
                </a:prstGeom>
              </p:spPr>
              <p:style>
                <a:lnRef idx="1">
                  <a:schemeClr val="accent1"/>
                </a:lnRef>
                <a:fillRef idx="0">
                  <a:schemeClr val="accent1"/>
                </a:fillRef>
                <a:effectRef idx="0">
                  <a:schemeClr val="accent1"/>
                </a:effectRef>
                <a:fontRef idx="minor">
                  <a:schemeClr val="tx1"/>
                </a:fontRef>
              </p:style>
            </p:cxnSp>
            <p:cxnSp>
              <p:nvCxnSpPr>
                <p:cNvPr id="668" name="Straight Connector 667">
                  <a:extLst>
                    <a:ext uri="{FF2B5EF4-FFF2-40B4-BE49-F238E27FC236}">
                      <a16:creationId xmlns:a16="http://schemas.microsoft.com/office/drawing/2014/main" id="{2E05BA61-D15B-416A-A4E4-A437E91A8F24}"/>
                    </a:ext>
                  </a:extLst>
                </p:cNvPr>
                <p:cNvCxnSpPr>
                  <a:cxnSpLocks/>
                </p:cNvCxnSpPr>
                <p:nvPr/>
              </p:nvCxnSpPr>
              <p:spPr>
                <a:xfrm>
                  <a:off x="3393232" y="3217957"/>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9" name="Straight Connector 668">
                  <a:extLst>
                    <a:ext uri="{FF2B5EF4-FFF2-40B4-BE49-F238E27FC236}">
                      <a16:creationId xmlns:a16="http://schemas.microsoft.com/office/drawing/2014/main" id="{300A4BCC-5E49-4992-A067-495F970E8388}"/>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648" name="Straight Connector 647">
                <a:extLst>
                  <a:ext uri="{FF2B5EF4-FFF2-40B4-BE49-F238E27FC236}">
                    <a16:creationId xmlns:a16="http://schemas.microsoft.com/office/drawing/2014/main" id="{EC94610E-0187-4A36-BC1B-0405A8AF5430}"/>
                  </a:ext>
                </a:extLst>
              </p:cNvPr>
              <p:cNvCxnSpPr>
                <a:cxnSpLocks/>
              </p:cNvCxnSpPr>
              <p:nvPr/>
            </p:nvCxnSpPr>
            <p:spPr>
              <a:xfrm>
                <a:off x="3618173" y="4444985"/>
                <a:ext cx="0" cy="473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649" name="Straight Connector 648">
                <a:extLst>
                  <a:ext uri="{FF2B5EF4-FFF2-40B4-BE49-F238E27FC236}">
                    <a16:creationId xmlns:a16="http://schemas.microsoft.com/office/drawing/2014/main" id="{99D08B9E-A713-439D-B13C-63304362D27F}"/>
                  </a:ext>
                </a:extLst>
              </p:cNvPr>
              <p:cNvCxnSpPr>
                <a:cxnSpLocks/>
              </p:cNvCxnSpPr>
              <p:nvPr/>
            </p:nvCxnSpPr>
            <p:spPr>
              <a:xfrm>
                <a:off x="3446992" y="4446017"/>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50" name="Straight Connector 649">
                <a:extLst>
                  <a:ext uri="{FF2B5EF4-FFF2-40B4-BE49-F238E27FC236}">
                    <a16:creationId xmlns:a16="http://schemas.microsoft.com/office/drawing/2014/main" id="{DC773D80-141C-4904-852E-B5485217269B}"/>
                  </a:ext>
                </a:extLst>
              </p:cNvPr>
              <p:cNvCxnSpPr>
                <a:cxnSpLocks/>
              </p:cNvCxnSpPr>
              <p:nvPr/>
            </p:nvCxnSpPr>
            <p:spPr>
              <a:xfrm>
                <a:off x="3534645" y="4292150"/>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51" name="Straight Connector 650">
                <a:extLst>
                  <a:ext uri="{FF2B5EF4-FFF2-40B4-BE49-F238E27FC236}">
                    <a16:creationId xmlns:a16="http://schemas.microsoft.com/office/drawing/2014/main" id="{A3B667AC-BF8C-418C-A6B1-076D9ECAEF37}"/>
                  </a:ext>
                </a:extLst>
              </p:cNvPr>
              <p:cNvCxnSpPr>
                <a:cxnSpLocks/>
              </p:cNvCxnSpPr>
              <p:nvPr/>
            </p:nvCxnSpPr>
            <p:spPr>
              <a:xfrm>
                <a:off x="3538239" y="4367668"/>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652" name="Straight Connector 651">
                <a:extLst>
                  <a:ext uri="{FF2B5EF4-FFF2-40B4-BE49-F238E27FC236}">
                    <a16:creationId xmlns:a16="http://schemas.microsoft.com/office/drawing/2014/main" id="{1B4E2E95-0D23-4FF0-B194-35E83426538F}"/>
                  </a:ext>
                </a:extLst>
              </p:cNvPr>
              <p:cNvCxnSpPr>
                <a:cxnSpLocks/>
              </p:cNvCxnSpPr>
              <p:nvPr/>
            </p:nvCxnSpPr>
            <p:spPr>
              <a:xfrm>
                <a:off x="3538239" y="4444985"/>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53" name="Straight Connector 652">
                <a:extLst>
                  <a:ext uri="{FF2B5EF4-FFF2-40B4-BE49-F238E27FC236}">
                    <a16:creationId xmlns:a16="http://schemas.microsoft.com/office/drawing/2014/main" id="{FD15D5FC-61F4-4F8E-8B01-118DDD863BB1}"/>
                  </a:ext>
                </a:extLst>
              </p:cNvPr>
              <p:cNvCxnSpPr>
                <a:cxnSpLocks/>
              </p:cNvCxnSpPr>
              <p:nvPr/>
            </p:nvCxnSpPr>
            <p:spPr>
              <a:xfrm flipV="1">
                <a:off x="3498899" y="4290351"/>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54" name="Straight Connector 653">
                <a:extLst>
                  <a:ext uri="{FF2B5EF4-FFF2-40B4-BE49-F238E27FC236}">
                    <a16:creationId xmlns:a16="http://schemas.microsoft.com/office/drawing/2014/main" id="{027AA7DD-30CB-4F40-B7CD-99600169DEA4}"/>
                  </a:ext>
                </a:extLst>
              </p:cNvPr>
              <p:cNvCxnSpPr>
                <a:cxnSpLocks/>
              </p:cNvCxnSpPr>
              <p:nvPr/>
            </p:nvCxnSpPr>
            <p:spPr>
              <a:xfrm flipV="1">
                <a:off x="3536011" y="4268176"/>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55" name="Straight Connector 654">
                <a:extLst>
                  <a:ext uri="{FF2B5EF4-FFF2-40B4-BE49-F238E27FC236}">
                    <a16:creationId xmlns:a16="http://schemas.microsoft.com/office/drawing/2014/main" id="{314EA754-18DE-4485-8F9D-CFBEBFBD18BC}"/>
                  </a:ext>
                </a:extLst>
              </p:cNvPr>
              <p:cNvCxnSpPr>
                <a:cxnSpLocks/>
              </p:cNvCxnSpPr>
              <p:nvPr/>
            </p:nvCxnSpPr>
            <p:spPr>
              <a:xfrm flipV="1">
                <a:off x="3536011" y="4343775"/>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56" name="Straight Connector 655">
                <a:extLst>
                  <a:ext uri="{FF2B5EF4-FFF2-40B4-BE49-F238E27FC236}">
                    <a16:creationId xmlns:a16="http://schemas.microsoft.com/office/drawing/2014/main" id="{6B1EDEB0-ECAF-464C-BC3C-9D5270A075C2}"/>
                  </a:ext>
                </a:extLst>
              </p:cNvPr>
              <p:cNvCxnSpPr>
                <a:cxnSpLocks/>
              </p:cNvCxnSpPr>
              <p:nvPr/>
            </p:nvCxnSpPr>
            <p:spPr>
              <a:xfrm flipV="1">
                <a:off x="3536011" y="4418950"/>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658" name="Group 657">
                <a:extLst>
                  <a:ext uri="{FF2B5EF4-FFF2-40B4-BE49-F238E27FC236}">
                    <a16:creationId xmlns:a16="http://schemas.microsoft.com/office/drawing/2014/main" id="{A8240A7A-E20B-42E7-88B8-EAE256954A15}"/>
                  </a:ext>
                </a:extLst>
              </p:cNvPr>
              <p:cNvGrpSpPr/>
              <p:nvPr/>
            </p:nvGrpSpPr>
            <p:grpSpPr>
              <a:xfrm>
                <a:off x="3615696" y="4263618"/>
                <a:ext cx="103687" cy="221434"/>
                <a:chOff x="3393232" y="2945805"/>
                <a:chExt cx="137349" cy="293322"/>
              </a:xfrm>
            </p:grpSpPr>
            <p:grpSp>
              <p:nvGrpSpPr>
                <p:cNvPr id="660" name="Group 659">
                  <a:extLst>
                    <a:ext uri="{FF2B5EF4-FFF2-40B4-BE49-F238E27FC236}">
                      <a16:creationId xmlns:a16="http://schemas.microsoft.com/office/drawing/2014/main" id="{C8E8ACCA-8A1A-4921-AAC3-BE9A9AD2476E}"/>
                    </a:ext>
                  </a:extLst>
                </p:cNvPr>
                <p:cNvGrpSpPr/>
                <p:nvPr/>
              </p:nvGrpSpPr>
              <p:grpSpPr>
                <a:xfrm>
                  <a:off x="3430661" y="3035441"/>
                  <a:ext cx="99920" cy="80362"/>
                  <a:chOff x="3263877" y="1617133"/>
                  <a:chExt cx="194756" cy="156634"/>
                </a:xfrm>
              </p:grpSpPr>
              <p:sp>
                <p:nvSpPr>
                  <p:cNvPr id="664" name="Isosceles Triangle 663">
                    <a:extLst>
                      <a:ext uri="{FF2B5EF4-FFF2-40B4-BE49-F238E27FC236}">
                        <a16:creationId xmlns:a16="http://schemas.microsoft.com/office/drawing/2014/main" id="{9828CCD7-C0AB-4395-A421-5BCCBF8228F7}"/>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5" name="Straight Connector 664">
                    <a:extLst>
                      <a:ext uri="{FF2B5EF4-FFF2-40B4-BE49-F238E27FC236}">
                        <a16:creationId xmlns:a16="http://schemas.microsoft.com/office/drawing/2014/main" id="{88111D5E-5318-4741-ACDB-B39FE0ECAC0C}"/>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661" name="Straight Connector 660">
                  <a:extLst>
                    <a:ext uri="{FF2B5EF4-FFF2-40B4-BE49-F238E27FC236}">
                      <a16:creationId xmlns:a16="http://schemas.microsoft.com/office/drawing/2014/main" id="{E584BC61-EA65-4975-B6C8-8910802D2D79}"/>
                    </a:ext>
                  </a:extLst>
                </p:cNvPr>
                <p:cNvCxnSpPr>
                  <a:cxnSpLocks/>
                </p:cNvCxnSpPr>
                <p:nvPr/>
              </p:nvCxnSpPr>
              <p:spPr>
                <a:xfrm flipV="1">
                  <a:off x="3479529" y="2945805"/>
                  <a:ext cx="0" cy="293322"/>
                </a:xfrm>
                <a:prstGeom prst="line">
                  <a:avLst/>
                </a:prstGeom>
              </p:spPr>
              <p:style>
                <a:lnRef idx="1">
                  <a:schemeClr val="accent1"/>
                </a:lnRef>
                <a:fillRef idx="0">
                  <a:schemeClr val="accent1"/>
                </a:fillRef>
                <a:effectRef idx="0">
                  <a:schemeClr val="accent1"/>
                </a:effectRef>
                <a:fontRef idx="minor">
                  <a:schemeClr val="tx1"/>
                </a:fontRef>
              </p:style>
            </p:cxnSp>
            <p:cxnSp>
              <p:nvCxnSpPr>
                <p:cNvPr id="662" name="Straight Connector 661">
                  <a:extLst>
                    <a:ext uri="{FF2B5EF4-FFF2-40B4-BE49-F238E27FC236}">
                      <a16:creationId xmlns:a16="http://schemas.microsoft.com/office/drawing/2014/main" id="{C1F31B87-C2CE-43B0-BECD-C778C0381FEA}"/>
                    </a:ext>
                  </a:extLst>
                </p:cNvPr>
                <p:cNvCxnSpPr>
                  <a:cxnSpLocks/>
                </p:cNvCxnSpPr>
                <p:nvPr/>
              </p:nvCxnSpPr>
              <p:spPr>
                <a:xfrm>
                  <a:off x="3397994" y="3229550"/>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3" name="Straight Connector 662">
                  <a:extLst>
                    <a:ext uri="{FF2B5EF4-FFF2-40B4-BE49-F238E27FC236}">
                      <a16:creationId xmlns:a16="http://schemas.microsoft.com/office/drawing/2014/main" id="{308DE13E-E1B6-416E-9848-144353EBD526}"/>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659" name="Straight Connector 658">
                <a:extLst>
                  <a:ext uri="{FF2B5EF4-FFF2-40B4-BE49-F238E27FC236}">
                    <a16:creationId xmlns:a16="http://schemas.microsoft.com/office/drawing/2014/main" id="{DA9BD55D-C732-4A74-BC39-745E05D3AE53}"/>
                  </a:ext>
                </a:extLst>
              </p:cNvPr>
              <p:cNvCxnSpPr>
                <a:cxnSpLocks/>
              </p:cNvCxnSpPr>
              <p:nvPr/>
            </p:nvCxnSpPr>
            <p:spPr>
              <a:xfrm>
                <a:off x="3618173" y="4142802"/>
                <a:ext cx="0" cy="155169"/>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81" name="Group 580">
              <a:extLst>
                <a:ext uri="{FF2B5EF4-FFF2-40B4-BE49-F238E27FC236}">
                  <a16:creationId xmlns:a16="http://schemas.microsoft.com/office/drawing/2014/main" id="{807F5DB9-278B-434E-AE50-8967DCCE6280}"/>
                </a:ext>
              </a:extLst>
            </p:cNvPr>
            <p:cNvGrpSpPr/>
            <p:nvPr/>
          </p:nvGrpSpPr>
          <p:grpSpPr>
            <a:xfrm>
              <a:off x="3168890" y="2230925"/>
              <a:ext cx="275986" cy="948309"/>
              <a:chOff x="3446992" y="4263619"/>
              <a:chExt cx="275986" cy="948309"/>
            </a:xfrm>
          </p:grpSpPr>
          <p:cxnSp>
            <p:nvCxnSpPr>
              <p:cNvPr id="583" name="Straight Connector 582">
                <a:extLst>
                  <a:ext uri="{FF2B5EF4-FFF2-40B4-BE49-F238E27FC236}">
                    <a16:creationId xmlns:a16="http://schemas.microsoft.com/office/drawing/2014/main" id="{8AB1251A-BBFF-4115-982B-03565E6C9BFB}"/>
                  </a:ext>
                </a:extLst>
              </p:cNvPr>
              <p:cNvCxnSpPr>
                <a:cxnSpLocks/>
              </p:cNvCxnSpPr>
              <p:nvPr/>
            </p:nvCxnSpPr>
            <p:spPr>
              <a:xfrm>
                <a:off x="3450587" y="5073864"/>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87" name="Straight Connector 586">
                <a:extLst>
                  <a:ext uri="{FF2B5EF4-FFF2-40B4-BE49-F238E27FC236}">
                    <a16:creationId xmlns:a16="http://schemas.microsoft.com/office/drawing/2014/main" id="{E8215D23-A2C8-46B8-9E52-6480050D3CD7}"/>
                  </a:ext>
                </a:extLst>
              </p:cNvPr>
              <p:cNvCxnSpPr>
                <a:cxnSpLocks/>
              </p:cNvCxnSpPr>
              <p:nvPr/>
            </p:nvCxnSpPr>
            <p:spPr>
              <a:xfrm>
                <a:off x="3540037" y="4919997"/>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88" name="Straight Connector 587">
                <a:extLst>
                  <a:ext uri="{FF2B5EF4-FFF2-40B4-BE49-F238E27FC236}">
                    <a16:creationId xmlns:a16="http://schemas.microsoft.com/office/drawing/2014/main" id="{027F73E3-E3E5-4141-93F4-F4DC18C096D2}"/>
                  </a:ext>
                </a:extLst>
              </p:cNvPr>
              <p:cNvCxnSpPr>
                <a:cxnSpLocks/>
              </p:cNvCxnSpPr>
              <p:nvPr/>
            </p:nvCxnSpPr>
            <p:spPr>
              <a:xfrm>
                <a:off x="3541834" y="4995515"/>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594" name="Straight Connector 593">
                <a:extLst>
                  <a:ext uri="{FF2B5EF4-FFF2-40B4-BE49-F238E27FC236}">
                    <a16:creationId xmlns:a16="http://schemas.microsoft.com/office/drawing/2014/main" id="{E4D8C2EF-F2CF-4385-B7C8-6B853476CD5F}"/>
                  </a:ext>
                </a:extLst>
              </p:cNvPr>
              <p:cNvCxnSpPr>
                <a:cxnSpLocks/>
              </p:cNvCxnSpPr>
              <p:nvPr/>
            </p:nvCxnSpPr>
            <p:spPr>
              <a:xfrm>
                <a:off x="3541834" y="5072832"/>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05" name="Straight Connector 604">
                <a:extLst>
                  <a:ext uri="{FF2B5EF4-FFF2-40B4-BE49-F238E27FC236}">
                    <a16:creationId xmlns:a16="http://schemas.microsoft.com/office/drawing/2014/main" id="{55E834F6-8E98-4049-A3F6-D174CB100520}"/>
                  </a:ext>
                </a:extLst>
              </p:cNvPr>
              <p:cNvCxnSpPr>
                <a:cxnSpLocks/>
              </p:cNvCxnSpPr>
              <p:nvPr/>
            </p:nvCxnSpPr>
            <p:spPr>
              <a:xfrm flipV="1">
                <a:off x="3502493" y="4918198"/>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10" name="Straight Connector 609">
                <a:extLst>
                  <a:ext uri="{FF2B5EF4-FFF2-40B4-BE49-F238E27FC236}">
                    <a16:creationId xmlns:a16="http://schemas.microsoft.com/office/drawing/2014/main" id="{463FAE97-2A48-44AA-B518-61F73D307B9E}"/>
                  </a:ext>
                </a:extLst>
              </p:cNvPr>
              <p:cNvCxnSpPr>
                <a:cxnSpLocks/>
              </p:cNvCxnSpPr>
              <p:nvPr/>
            </p:nvCxnSpPr>
            <p:spPr>
              <a:xfrm flipV="1">
                <a:off x="3539606" y="4896022"/>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11" name="Straight Connector 610">
                <a:extLst>
                  <a:ext uri="{FF2B5EF4-FFF2-40B4-BE49-F238E27FC236}">
                    <a16:creationId xmlns:a16="http://schemas.microsoft.com/office/drawing/2014/main" id="{955C1C8A-08DB-4512-82BE-2C14B0F7D6ED}"/>
                  </a:ext>
                </a:extLst>
              </p:cNvPr>
              <p:cNvCxnSpPr>
                <a:cxnSpLocks/>
              </p:cNvCxnSpPr>
              <p:nvPr/>
            </p:nvCxnSpPr>
            <p:spPr>
              <a:xfrm flipV="1">
                <a:off x="3539606" y="4971621"/>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12" name="Straight Connector 611">
                <a:extLst>
                  <a:ext uri="{FF2B5EF4-FFF2-40B4-BE49-F238E27FC236}">
                    <a16:creationId xmlns:a16="http://schemas.microsoft.com/office/drawing/2014/main" id="{B7CB1084-D005-46DA-A988-B56D87D155D6}"/>
                  </a:ext>
                </a:extLst>
              </p:cNvPr>
              <p:cNvCxnSpPr>
                <a:cxnSpLocks/>
              </p:cNvCxnSpPr>
              <p:nvPr/>
            </p:nvCxnSpPr>
            <p:spPr>
              <a:xfrm flipV="1">
                <a:off x="3539606" y="5048594"/>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13" name="Straight Connector 612">
                <a:extLst>
                  <a:ext uri="{FF2B5EF4-FFF2-40B4-BE49-F238E27FC236}">
                    <a16:creationId xmlns:a16="http://schemas.microsoft.com/office/drawing/2014/main" id="{310A00B1-16F8-4F60-BD78-E853F4D548F4}"/>
                  </a:ext>
                </a:extLst>
              </p:cNvPr>
              <p:cNvCxnSpPr>
                <a:cxnSpLocks/>
              </p:cNvCxnSpPr>
              <p:nvPr/>
            </p:nvCxnSpPr>
            <p:spPr>
              <a:xfrm flipV="1">
                <a:off x="3622077" y="5072528"/>
                <a:ext cx="0" cy="13940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614" name="Group 613">
                <a:extLst>
                  <a:ext uri="{FF2B5EF4-FFF2-40B4-BE49-F238E27FC236}">
                    <a16:creationId xmlns:a16="http://schemas.microsoft.com/office/drawing/2014/main" id="{0038D386-09AF-4FAC-81FD-4BB81F3ED39F}"/>
                  </a:ext>
                </a:extLst>
              </p:cNvPr>
              <p:cNvGrpSpPr/>
              <p:nvPr/>
            </p:nvGrpSpPr>
            <p:grpSpPr>
              <a:xfrm>
                <a:off x="3619291" y="4891461"/>
                <a:ext cx="103687" cy="224393"/>
                <a:chOff x="3393232" y="2945805"/>
                <a:chExt cx="137349" cy="297242"/>
              </a:xfrm>
            </p:grpSpPr>
            <p:grpSp>
              <p:nvGrpSpPr>
                <p:cNvPr id="632" name="Group 631">
                  <a:extLst>
                    <a:ext uri="{FF2B5EF4-FFF2-40B4-BE49-F238E27FC236}">
                      <a16:creationId xmlns:a16="http://schemas.microsoft.com/office/drawing/2014/main" id="{A07C22B1-EB97-4E91-9EA0-4E3F240CCA66}"/>
                    </a:ext>
                  </a:extLst>
                </p:cNvPr>
                <p:cNvGrpSpPr/>
                <p:nvPr/>
              </p:nvGrpSpPr>
              <p:grpSpPr>
                <a:xfrm>
                  <a:off x="3430661" y="3035441"/>
                  <a:ext cx="99920" cy="80362"/>
                  <a:chOff x="3263877" y="1617133"/>
                  <a:chExt cx="194756" cy="156634"/>
                </a:xfrm>
              </p:grpSpPr>
              <p:sp>
                <p:nvSpPr>
                  <p:cNvPr id="636" name="Isosceles Triangle 635">
                    <a:extLst>
                      <a:ext uri="{FF2B5EF4-FFF2-40B4-BE49-F238E27FC236}">
                        <a16:creationId xmlns:a16="http://schemas.microsoft.com/office/drawing/2014/main" id="{F30194A2-AB56-4FA7-8AB4-BC6A3FED43A6}"/>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7" name="Straight Connector 636">
                    <a:extLst>
                      <a:ext uri="{FF2B5EF4-FFF2-40B4-BE49-F238E27FC236}">
                        <a16:creationId xmlns:a16="http://schemas.microsoft.com/office/drawing/2014/main" id="{5C94B2D4-6E19-4AC1-A0EA-DF07ED64F637}"/>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633" name="Straight Connector 632">
                  <a:extLst>
                    <a:ext uri="{FF2B5EF4-FFF2-40B4-BE49-F238E27FC236}">
                      <a16:creationId xmlns:a16="http://schemas.microsoft.com/office/drawing/2014/main" id="{EEFF14E1-2302-474D-8BBD-C0632783A381}"/>
                    </a:ext>
                  </a:extLst>
                </p:cNvPr>
                <p:cNvCxnSpPr>
                  <a:cxnSpLocks/>
                </p:cNvCxnSpPr>
                <p:nvPr/>
              </p:nvCxnSpPr>
              <p:spPr>
                <a:xfrm flipV="1">
                  <a:off x="3479529" y="2945805"/>
                  <a:ext cx="0" cy="297242"/>
                </a:xfrm>
                <a:prstGeom prst="line">
                  <a:avLst/>
                </a:prstGeom>
              </p:spPr>
              <p:style>
                <a:lnRef idx="1">
                  <a:schemeClr val="accent1"/>
                </a:lnRef>
                <a:fillRef idx="0">
                  <a:schemeClr val="accent1"/>
                </a:fillRef>
                <a:effectRef idx="0">
                  <a:schemeClr val="accent1"/>
                </a:effectRef>
                <a:fontRef idx="minor">
                  <a:schemeClr val="tx1"/>
                </a:fontRef>
              </p:style>
            </p:cxnSp>
            <p:cxnSp>
              <p:nvCxnSpPr>
                <p:cNvPr id="634" name="Straight Connector 633">
                  <a:extLst>
                    <a:ext uri="{FF2B5EF4-FFF2-40B4-BE49-F238E27FC236}">
                      <a16:creationId xmlns:a16="http://schemas.microsoft.com/office/drawing/2014/main" id="{7A9B5A8F-6C5D-47EC-B89C-FC6756FCC48D}"/>
                    </a:ext>
                  </a:extLst>
                </p:cNvPr>
                <p:cNvCxnSpPr>
                  <a:cxnSpLocks/>
                </p:cNvCxnSpPr>
                <p:nvPr/>
              </p:nvCxnSpPr>
              <p:spPr>
                <a:xfrm>
                  <a:off x="3393232" y="3243047"/>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5" name="Straight Connector 634">
                  <a:extLst>
                    <a:ext uri="{FF2B5EF4-FFF2-40B4-BE49-F238E27FC236}">
                      <a16:creationId xmlns:a16="http://schemas.microsoft.com/office/drawing/2014/main" id="{880B4431-0ABE-443F-AD0D-2E4C63315906}"/>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615" name="Straight Connector 614">
                <a:extLst>
                  <a:ext uri="{FF2B5EF4-FFF2-40B4-BE49-F238E27FC236}">
                    <a16:creationId xmlns:a16="http://schemas.microsoft.com/office/drawing/2014/main" id="{84370B98-2875-4AE7-A1C3-895E2F9A769A}"/>
                  </a:ext>
                </a:extLst>
              </p:cNvPr>
              <p:cNvCxnSpPr>
                <a:cxnSpLocks/>
              </p:cNvCxnSpPr>
              <p:nvPr/>
            </p:nvCxnSpPr>
            <p:spPr>
              <a:xfrm>
                <a:off x="3618173" y="4444985"/>
                <a:ext cx="0" cy="473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616" name="Straight Connector 615">
                <a:extLst>
                  <a:ext uri="{FF2B5EF4-FFF2-40B4-BE49-F238E27FC236}">
                    <a16:creationId xmlns:a16="http://schemas.microsoft.com/office/drawing/2014/main" id="{C37087D4-5C18-42E2-A333-A353986BBF08}"/>
                  </a:ext>
                </a:extLst>
              </p:cNvPr>
              <p:cNvCxnSpPr>
                <a:cxnSpLocks/>
              </p:cNvCxnSpPr>
              <p:nvPr/>
            </p:nvCxnSpPr>
            <p:spPr>
              <a:xfrm>
                <a:off x="3446992" y="4446017"/>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17" name="Straight Connector 616">
                <a:extLst>
                  <a:ext uri="{FF2B5EF4-FFF2-40B4-BE49-F238E27FC236}">
                    <a16:creationId xmlns:a16="http://schemas.microsoft.com/office/drawing/2014/main" id="{C542FAB8-D2D2-430E-9829-BD572195FFDB}"/>
                  </a:ext>
                </a:extLst>
              </p:cNvPr>
              <p:cNvCxnSpPr>
                <a:cxnSpLocks/>
              </p:cNvCxnSpPr>
              <p:nvPr/>
            </p:nvCxnSpPr>
            <p:spPr>
              <a:xfrm>
                <a:off x="3534645" y="4292150"/>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18" name="Straight Connector 617">
                <a:extLst>
                  <a:ext uri="{FF2B5EF4-FFF2-40B4-BE49-F238E27FC236}">
                    <a16:creationId xmlns:a16="http://schemas.microsoft.com/office/drawing/2014/main" id="{220310E6-C337-43E2-AC13-98CF899F1351}"/>
                  </a:ext>
                </a:extLst>
              </p:cNvPr>
              <p:cNvCxnSpPr>
                <a:cxnSpLocks/>
              </p:cNvCxnSpPr>
              <p:nvPr/>
            </p:nvCxnSpPr>
            <p:spPr>
              <a:xfrm>
                <a:off x="3538239" y="4367668"/>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619" name="Straight Connector 618">
                <a:extLst>
                  <a:ext uri="{FF2B5EF4-FFF2-40B4-BE49-F238E27FC236}">
                    <a16:creationId xmlns:a16="http://schemas.microsoft.com/office/drawing/2014/main" id="{07E061D5-580F-4DF7-B478-72FADDD9F803}"/>
                  </a:ext>
                </a:extLst>
              </p:cNvPr>
              <p:cNvCxnSpPr>
                <a:cxnSpLocks/>
              </p:cNvCxnSpPr>
              <p:nvPr/>
            </p:nvCxnSpPr>
            <p:spPr>
              <a:xfrm>
                <a:off x="3538239" y="4444985"/>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20" name="Straight Connector 619">
                <a:extLst>
                  <a:ext uri="{FF2B5EF4-FFF2-40B4-BE49-F238E27FC236}">
                    <a16:creationId xmlns:a16="http://schemas.microsoft.com/office/drawing/2014/main" id="{7CD06AB2-5A66-40FD-A9AE-705BB1779D89}"/>
                  </a:ext>
                </a:extLst>
              </p:cNvPr>
              <p:cNvCxnSpPr>
                <a:cxnSpLocks/>
              </p:cNvCxnSpPr>
              <p:nvPr/>
            </p:nvCxnSpPr>
            <p:spPr>
              <a:xfrm flipV="1">
                <a:off x="3498899" y="4290351"/>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21" name="Straight Connector 620">
                <a:extLst>
                  <a:ext uri="{FF2B5EF4-FFF2-40B4-BE49-F238E27FC236}">
                    <a16:creationId xmlns:a16="http://schemas.microsoft.com/office/drawing/2014/main" id="{3C82C907-7213-47D0-B91F-7FE52EA5ABCD}"/>
                  </a:ext>
                </a:extLst>
              </p:cNvPr>
              <p:cNvCxnSpPr>
                <a:cxnSpLocks/>
              </p:cNvCxnSpPr>
              <p:nvPr/>
            </p:nvCxnSpPr>
            <p:spPr>
              <a:xfrm flipV="1">
                <a:off x="3536011" y="4268176"/>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22" name="Straight Connector 621">
                <a:extLst>
                  <a:ext uri="{FF2B5EF4-FFF2-40B4-BE49-F238E27FC236}">
                    <a16:creationId xmlns:a16="http://schemas.microsoft.com/office/drawing/2014/main" id="{02E9EE88-9BAA-4402-B5C5-1338D9A1A943}"/>
                  </a:ext>
                </a:extLst>
              </p:cNvPr>
              <p:cNvCxnSpPr>
                <a:cxnSpLocks/>
              </p:cNvCxnSpPr>
              <p:nvPr/>
            </p:nvCxnSpPr>
            <p:spPr>
              <a:xfrm flipV="1">
                <a:off x="3536011" y="4343775"/>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23" name="Straight Connector 622">
                <a:extLst>
                  <a:ext uri="{FF2B5EF4-FFF2-40B4-BE49-F238E27FC236}">
                    <a16:creationId xmlns:a16="http://schemas.microsoft.com/office/drawing/2014/main" id="{D7177922-AD27-46AE-99EE-9FC6082B2271}"/>
                  </a:ext>
                </a:extLst>
              </p:cNvPr>
              <p:cNvCxnSpPr>
                <a:cxnSpLocks/>
              </p:cNvCxnSpPr>
              <p:nvPr/>
            </p:nvCxnSpPr>
            <p:spPr>
              <a:xfrm flipV="1">
                <a:off x="3536011" y="4418950"/>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625" name="Group 624">
                <a:extLst>
                  <a:ext uri="{FF2B5EF4-FFF2-40B4-BE49-F238E27FC236}">
                    <a16:creationId xmlns:a16="http://schemas.microsoft.com/office/drawing/2014/main" id="{76716B83-96C1-40EE-B6B3-FDFC7B1C9A49}"/>
                  </a:ext>
                </a:extLst>
              </p:cNvPr>
              <p:cNvGrpSpPr/>
              <p:nvPr/>
            </p:nvGrpSpPr>
            <p:grpSpPr>
              <a:xfrm>
                <a:off x="3615696" y="4263619"/>
                <a:ext cx="103687" cy="205534"/>
                <a:chOff x="3393232" y="2945805"/>
                <a:chExt cx="137349" cy="272260"/>
              </a:xfrm>
            </p:grpSpPr>
            <p:grpSp>
              <p:nvGrpSpPr>
                <p:cNvPr id="626" name="Group 625">
                  <a:extLst>
                    <a:ext uri="{FF2B5EF4-FFF2-40B4-BE49-F238E27FC236}">
                      <a16:creationId xmlns:a16="http://schemas.microsoft.com/office/drawing/2014/main" id="{9C7BBF79-C8EE-4B86-A6E5-BD6FE9B207C6}"/>
                    </a:ext>
                  </a:extLst>
                </p:cNvPr>
                <p:cNvGrpSpPr/>
                <p:nvPr/>
              </p:nvGrpSpPr>
              <p:grpSpPr>
                <a:xfrm>
                  <a:off x="3430661" y="3035441"/>
                  <a:ext cx="99920" cy="80362"/>
                  <a:chOff x="3263877" y="1617133"/>
                  <a:chExt cx="194756" cy="156634"/>
                </a:xfrm>
              </p:grpSpPr>
              <p:sp>
                <p:nvSpPr>
                  <p:cNvPr id="630" name="Isosceles Triangle 629">
                    <a:extLst>
                      <a:ext uri="{FF2B5EF4-FFF2-40B4-BE49-F238E27FC236}">
                        <a16:creationId xmlns:a16="http://schemas.microsoft.com/office/drawing/2014/main" id="{33A2F6EF-18FE-41C0-B591-0966C1A851D7}"/>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1" name="Straight Connector 630">
                    <a:extLst>
                      <a:ext uri="{FF2B5EF4-FFF2-40B4-BE49-F238E27FC236}">
                        <a16:creationId xmlns:a16="http://schemas.microsoft.com/office/drawing/2014/main" id="{5079442C-0663-42EF-944A-805F84CEC277}"/>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627" name="Straight Connector 626">
                  <a:extLst>
                    <a:ext uri="{FF2B5EF4-FFF2-40B4-BE49-F238E27FC236}">
                      <a16:creationId xmlns:a16="http://schemas.microsoft.com/office/drawing/2014/main" id="{44790986-5E3D-4E21-9B34-7284B17F8B86}"/>
                    </a:ext>
                  </a:extLst>
                </p:cNvPr>
                <p:cNvCxnSpPr>
                  <a:cxnSpLocks/>
                </p:cNvCxnSpPr>
                <p:nvPr/>
              </p:nvCxnSpPr>
              <p:spPr>
                <a:xfrm flipV="1">
                  <a:off x="3479529" y="2945805"/>
                  <a:ext cx="0" cy="269763"/>
                </a:xfrm>
                <a:prstGeom prst="line">
                  <a:avLst/>
                </a:prstGeom>
              </p:spPr>
              <p:style>
                <a:lnRef idx="1">
                  <a:schemeClr val="accent1"/>
                </a:lnRef>
                <a:fillRef idx="0">
                  <a:schemeClr val="accent1"/>
                </a:fillRef>
                <a:effectRef idx="0">
                  <a:schemeClr val="accent1"/>
                </a:effectRef>
                <a:fontRef idx="minor">
                  <a:schemeClr val="tx1"/>
                </a:fontRef>
              </p:style>
            </p:cxnSp>
            <p:cxnSp>
              <p:nvCxnSpPr>
                <p:cNvPr id="628" name="Straight Connector 627">
                  <a:extLst>
                    <a:ext uri="{FF2B5EF4-FFF2-40B4-BE49-F238E27FC236}">
                      <a16:creationId xmlns:a16="http://schemas.microsoft.com/office/drawing/2014/main" id="{EF3F0F02-FCD8-4BFE-BB0A-4469E5E3B985}"/>
                    </a:ext>
                  </a:extLst>
                </p:cNvPr>
                <p:cNvCxnSpPr>
                  <a:cxnSpLocks/>
                </p:cNvCxnSpPr>
                <p:nvPr/>
              </p:nvCxnSpPr>
              <p:spPr>
                <a:xfrm>
                  <a:off x="3397994" y="3218065"/>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9" name="Straight Connector 628">
                  <a:extLst>
                    <a:ext uri="{FF2B5EF4-FFF2-40B4-BE49-F238E27FC236}">
                      <a16:creationId xmlns:a16="http://schemas.microsoft.com/office/drawing/2014/main" id="{5FAD5EF9-318A-40DE-8E6C-DDD5AA143D76}"/>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grpSp>
      </p:grpSp>
      <p:grpSp>
        <p:nvGrpSpPr>
          <p:cNvPr id="30" name="Group 29">
            <a:extLst>
              <a:ext uri="{FF2B5EF4-FFF2-40B4-BE49-F238E27FC236}">
                <a16:creationId xmlns:a16="http://schemas.microsoft.com/office/drawing/2014/main" id="{A14B449E-16AF-4191-BD13-1084B7C4E84E}"/>
              </a:ext>
            </a:extLst>
          </p:cNvPr>
          <p:cNvGrpSpPr/>
          <p:nvPr/>
        </p:nvGrpSpPr>
        <p:grpSpPr>
          <a:xfrm>
            <a:off x="3356675" y="919243"/>
            <a:ext cx="2485325" cy="2141287"/>
            <a:chOff x="3086497" y="3217287"/>
            <a:chExt cx="2485325" cy="2141287"/>
          </a:xfrm>
        </p:grpSpPr>
        <p:sp>
          <p:nvSpPr>
            <p:cNvPr id="600" name="Rectangle 599">
              <a:extLst>
                <a:ext uri="{FF2B5EF4-FFF2-40B4-BE49-F238E27FC236}">
                  <a16:creationId xmlns:a16="http://schemas.microsoft.com/office/drawing/2014/main" id="{153D9766-6531-4062-A838-E2B29F117AC6}"/>
                </a:ext>
              </a:extLst>
            </p:cNvPr>
            <p:cNvSpPr/>
            <p:nvPr/>
          </p:nvSpPr>
          <p:spPr>
            <a:xfrm>
              <a:off x="5199819" y="3217287"/>
              <a:ext cx="210588" cy="21023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Rectangle 598">
              <a:extLst>
                <a:ext uri="{FF2B5EF4-FFF2-40B4-BE49-F238E27FC236}">
                  <a16:creationId xmlns:a16="http://schemas.microsoft.com/office/drawing/2014/main" id="{D2E5FB51-7298-4E1F-8702-4E95E9B0ADD7}"/>
                </a:ext>
              </a:extLst>
            </p:cNvPr>
            <p:cNvSpPr/>
            <p:nvPr/>
          </p:nvSpPr>
          <p:spPr>
            <a:xfrm>
              <a:off x="4279429" y="3407119"/>
              <a:ext cx="476459" cy="86949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6" name="Group 485">
              <a:extLst>
                <a:ext uri="{FF2B5EF4-FFF2-40B4-BE49-F238E27FC236}">
                  <a16:creationId xmlns:a16="http://schemas.microsoft.com/office/drawing/2014/main" id="{62F9275D-5853-4D21-818B-38E39ACD5F32}"/>
                </a:ext>
              </a:extLst>
            </p:cNvPr>
            <p:cNvGrpSpPr/>
            <p:nvPr/>
          </p:nvGrpSpPr>
          <p:grpSpPr>
            <a:xfrm rot="5400000">
              <a:off x="3832452" y="3782325"/>
              <a:ext cx="222498" cy="76394"/>
              <a:chOff x="3421380" y="1470509"/>
              <a:chExt cx="316738" cy="71899"/>
            </a:xfrm>
          </p:grpSpPr>
          <p:sp>
            <p:nvSpPr>
              <p:cNvPr id="488" name="Block Arc 487">
                <a:extLst>
                  <a:ext uri="{FF2B5EF4-FFF2-40B4-BE49-F238E27FC236}">
                    <a16:creationId xmlns:a16="http://schemas.microsoft.com/office/drawing/2014/main" id="{9E3A2A85-752B-412F-9FDB-7EBD54C5379D}"/>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89" name="Block Arc 488">
                <a:extLst>
                  <a:ext uri="{FF2B5EF4-FFF2-40B4-BE49-F238E27FC236}">
                    <a16:creationId xmlns:a16="http://schemas.microsoft.com/office/drawing/2014/main" id="{2C7B374E-CCCC-4EB3-9548-D6243EAF32D5}"/>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90" name="Block Arc 489">
                <a:extLst>
                  <a:ext uri="{FF2B5EF4-FFF2-40B4-BE49-F238E27FC236}">
                    <a16:creationId xmlns:a16="http://schemas.microsoft.com/office/drawing/2014/main" id="{53F3E549-6435-471A-AB85-1772C37FFC88}"/>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91" name="Block Arc 490">
                <a:extLst>
                  <a:ext uri="{FF2B5EF4-FFF2-40B4-BE49-F238E27FC236}">
                    <a16:creationId xmlns:a16="http://schemas.microsoft.com/office/drawing/2014/main" id="{86A8B83B-B39C-46A6-AEE6-1D1C4539B31F}"/>
                  </a:ext>
                </a:extLst>
              </p:cNvPr>
              <p:cNvSpPr/>
              <p:nvPr/>
            </p:nvSpPr>
            <p:spPr>
              <a:xfrm>
                <a:off x="365906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500" name="Straight Connector 499">
              <a:extLst>
                <a:ext uri="{FF2B5EF4-FFF2-40B4-BE49-F238E27FC236}">
                  <a16:creationId xmlns:a16="http://schemas.microsoft.com/office/drawing/2014/main" id="{885AB81D-1A13-4F46-ADA0-E58F6050CBF6}"/>
                </a:ext>
              </a:extLst>
            </p:cNvPr>
            <p:cNvCxnSpPr>
              <a:cxnSpLocks/>
              <a:stCxn id="491" idx="1"/>
            </p:cNvCxnSpPr>
            <p:nvPr/>
          </p:nvCxnSpPr>
          <p:spPr>
            <a:xfrm flipH="1">
              <a:off x="3663256" y="3931762"/>
              <a:ext cx="279650"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03" name="Straight Connector 502">
              <a:extLst>
                <a:ext uri="{FF2B5EF4-FFF2-40B4-BE49-F238E27FC236}">
                  <a16:creationId xmlns:a16="http://schemas.microsoft.com/office/drawing/2014/main" id="{034CFC7F-4BD3-4B5C-8B24-63709113F0C2}"/>
                </a:ext>
              </a:extLst>
            </p:cNvPr>
            <p:cNvCxnSpPr>
              <a:cxnSpLocks/>
            </p:cNvCxnSpPr>
            <p:nvPr/>
          </p:nvCxnSpPr>
          <p:spPr>
            <a:xfrm flipV="1">
              <a:off x="3622182" y="3861541"/>
              <a:ext cx="1" cy="146794"/>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04" name="Straight Connector 503">
              <a:extLst>
                <a:ext uri="{FF2B5EF4-FFF2-40B4-BE49-F238E27FC236}">
                  <a16:creationId xmlns:a16="http://schemas.microsoft.com/office/drawing/2014/main" id="{78EAAE65-24F5-4D4B-A400-CCFF3DDE895C}"/>
                </a:ext>
              </a:extLst>
            </p:cNvPr>
            <p:cNvCxnSpPr>
              <a:cxnSpLocks/>
            </p:cNvCxnSpPr>
            <p:nvPr/>
          </p:nvCxnSpPr>
          <p:spPr>
            <a:xfrm flipV="1">
              <a:off x="3665325" y="3861541"/>
              <a:ext cx="1" cy="146794"/>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505" name="Group 504">
              <a:extLst>
                <a:ext uri="{FF2B5EF4-FFF2-40B4-BE49-F238E27FC236}">
                  <a16:creationId xmlns:a16="http://schemas.microsoft.com/office/drawing/2014/main" id="{82304FEC-E7B9-49E1-9C83-032CC933BC8A}"/>
                </a:ext>
              </a:extLst>
            </p:cNvPr>
            <p:cNvGrpSpPr/>
            <p:nvPr/>
          </p:nvGrpSpPr>
          <p:grpSpPr>
            <a:xfrm rot="16200000">
              <a:off x="3937820" y="3782256"/>
              <a:ext cx="222642" cy="76394"/>
              <a:chOff x="3342005" y="1470509"/>
              <a:chExt cx="316944" cy="71899"/>
            </a:xfrm>
          </p:grpSpPr>
          <p:sp>
            <p:nvSpPr>
              <p:cNvPr id="506" name="Block Arc 505">
                <a:extLst>
                  <a:ext uri="{FF2B5EF4-FFF2-40B4-BE49-F238E27FC236}">
                    <a16:creationId xmlns:a16="http://schemas.microsoft.com/office/drawing/2014/main" id="{1D86830C-51FA-4A9A-8160-FCB91C046493}"/>
                  </a:ext>
                </a:extLst>
              </p:cNvPr>
              <p:cNvSpPr/>
              <p:nvPr/>
            </p:nvSpPr>
            <p:spPr>
              <a:xfrm>
                <a:off x="3342005"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07" name="Block Arc 506">
                <a:extLst>
                  <a:ext uri="{FF2B5EF4-FFF2-40B4-BE49-F238E27FC236}">
                    <a16:creationId xmlns:a16="http://schemas.microsoft.com/office/drawing/2014/main" id="{A5B1BED0-3314-455E-B47C-D12393019CE4}"/>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08" name="Block Arc 507">
                <a:extLst>
                  <a:ext uri="{FF2B5EF4-FFF2-40B4-BE49-F238E27FC236}">
                    <a16:creationId xmlns:a16="http://schemas.microsoft.com/office/drawing/2014/main" id="{9E30DB5E-B99B-478D-8BF5-9654B098C7F5}"/>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09" name="Block Arc 508">
                <a:extLst>
                  <a:ext uri="{FF2B5EF4-FFF2-40B4-BE49-F238E27FC236}">
                    <a16:creationId xmlns:a16="http://schemas.microsoft.com/office/drawing/2014/main" id="{7FE78A60-1ECC-431C-825A-9E13A5B20CB3}"/>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512" name="Straight Connector 511">
              <a:extLst>
                <a:ext uri="{FF2B5EF4-FFF2-40B4-BE49-F238E27FC236}">
                  <a16:creationId xmlns:a16="http://schemas.microsoft.com/office/drawing/2014/main" id="{01E7FDC7-DFD6-4497-B6ED-37332B52D660}"/>
                </a:ext>
              </a:extLst>
            </p:cNvPr>
            <p:cNvCxnSpPr>
              <a:cxnSpLocks/>
              <a:endCxn id="506" idx="0"/>
            </p:cNvCxnSpPr>
            <p:nvPr/>
          </p:nvCxnSpPr>
          <p:spPr>
            <a:xfrm flipH="1" flipV="1">
              <a:off x="4049141" y="3931774"/>
              <a:ext cx="608004" cy="314"/>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29" name="Straight Connector 528">
              <a:extLst>
                <a:ext uri="{FF2B5EF4-FFF2-40B4-BE49-F238E27FC236}">
                  <a16:creationId xmlns:a16="http://schemas.microsoft.com/office/drawing/2014/main" id="{37625CF7-9558-4A69-94C6-69D5939ED9FC}"/>
                </a:ext>
              </a:extLst>
            </p:cNvPr>
            <p:cNvCxnSpPr>
              <a:cxnSpLocks/>
            </p:cNvCxnSpPr>
            <p:nvPr/>
          </p:nvCxnSpPr>
          <p:spPr>
            <a:xfrm flipH="1">
              <a:off x="3519123" y="3932087"/>
              <a:ext cx="10717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533" name="Group 532">
              <a:extLst>
                <a:ext uri="{FF2B5EF4-FFF2-40B4-BE49-F238E27FC236}">
                  <a16:creationId xmlns:a16="http://schemas.microsoft.com/office/drawing/2014/main" id="{A82592F2-E5FC-4D7E-82D2-E57E1F5FB984}"/>
                </a:ext>
              </a:extLst>
            </p:cNvPr>
            <p:cNvGrpSpPr/>
            <p:nvPr/>
          </p:nvGrpSpPr>
          <p:grpSpPr>
            <a:xfrm>
              <a:off x="4298720" y="3999893"/>
              <a:ext cx="164537" cy="132332"/>
              <a:chOff x="3263877" y="1617133"/>
              <a:chExt cx="194756" cy="156634"/>
            </a:xfrm>
          </p:grpSpPr>
          <p:sp>
            <p:nvSpPr>
              <p:cNvPr id="534" name="Isosceles Triangle 533">
                <a:extLst>
                  <a:ext uri="{FF2B5EF4-FFF2-40B4-BE49-F238E27FC236}">
                    <a16:creationId xmlns:a16="http://schemas.microsoft.com/office/drawing/2014/main" id="{80F2AF38-9450-4825-B127-97AD1AD980E7}"/>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35" name="Straight Connector 534">
                <a:extLst>
                  <a:ext uri="{FF2B5EF4-FFF2-40B4-BE49-F238E27FC236}">
                    <a16:creationId xmlns:a16="http://schemas.microsoft.com/office/drawing/2014/main" id="{44C3D187-F38E-4A37-BC52-10560AA49B6F}"/>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36" name="Group 535">
              <a:extLst>
                <a:ext uri="{FF2B5EF4-FFF2-40B4-BE49-F238E27FC236}">
                  <a16:creationId xmlns:a16="http://schemas.microsoft.com/office/drawing/2014/main" id="{53F21FE9-86E9-419C-833E-40753059F5B5}"/>
                </a:ext>
              </a:extLst>
            </p:cNvPr>
            <p:cNvGrpSpPr/>
            <p:nvPr/>
          </p:nvGrpSpPr>
          <p:grpSpPr>
            <a:xfrm>
              <a:off x="4298720" y="3437908"/>
              <a:ext cx="164537" cy="132332"/>
              <a:chOff x="3263877" y="1617133"/>
              <a:chExt cx="194756" cy="156634"/>
            </a:xfrm>
          </p:grpSpPr>
          <p:sp>
            <p:nvSpPr>
              <p:cNvPr id="537" name="Isosceles Triangle 536">
                <a:extLst>
                  <a:ext uri="{FF2B5EF4-FFF2-40B4-BE49-F238E27FC236}">
                    <a16:creationId xmlns:a16="http://schemas.microsoft.com/office/drawing/2014/main" id="{68DE795D-E0FA-435D-AE60-F63FB8A86D39}"/>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38" name="Straight Connector 537">
                <a:extLst>
                  <a:ext uri="{FF2B5EF4-FFF2-40B4-BE49-F238E27FC236}">
                    <a16:creationId xmlns:a16="http://schemas.microsoft.com/office/drawing/2014/main" id="{38C969FF-8D50-47ED-9D48-6334DEF8BC1B}"/>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539" name="Straight Connector 538">
              <a:extLst>
                <a:ext uri="{FF2B5EF4-FFF2-40B4-BE49-F238E27FC236}">
                  <a16:creationId xmlns:a16="http://schemas.microsoft.com/office/drawing/2014/main" id="{D491C11F-A534-477E-998F-FCD3A6A02158}"/>
                </a:ext>
              </a:extLst>
            </p:cNvPr>
            <p:cNvCxnSpPr>
              <a:cxnSpLocks/>
            </p:cNvCxnSpPr>
            <p:nvPr/>
          </p:nvCxnSpPr>
          <p:spPr>
            <a:xfrm>
              <a:off x="4378723" y="3315779"/>
              <a:ext cx="0" cy="919105"/>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541" name="Group 540">
              <a:extLst>
                <a:ext uri="{FF2B5EF4-FFF2-40B4-BE49-F238E27FC236}">
                  <a16:creationId xmlns:a16="http://schemas.microsoft.com/office/drawing/2014/main" id="{E2CE8069-E2F4-493F-A210-853919C87824}"/>
                </a:ext>
              </a:extLst>
            </p:cNvPr>
            <p:cNvGrpSpPr/>
            <p:nvPr/>
          </p:nvGrpSpPr>
          <p:grpSpPr>
            <a:xfrm>
              <a:off x="4577622" y="3999893"/>
              <a:ext cx="164537" cy="132332"/>
              <a:chOff x="3263877" y="1617133"/>
              <a:chExt cx="194756" cy="156634"/>
            </a:xfrm>
          </p:grpSpPr>
          <p:sp>
            <p:nvSpPr>
              <p:cNvPr id="542" name="Isosceles Triangle 541">
                <a:extLst>
                  <a:ext uri="{FF2B5EF4-FFF2-40B4-BE49-F238E27FC236}">
                    <a16:creationId xmlns:a16="http://schemas.microsoft.com/office/drawing/2014/main" id="{2BB6719A-86CE-4350-AEF5-E3DA4DF2B3DA}"/>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3" name="Straight Connector 542">
                <a:extLst>
                  <a:ext uri="{FF2B5EF4-FFF2-40B4-BE49-F238E27FC236}">
                    <a16:creationId xmlns:a16="http://schemas.microsoft.com/office/drawing/2014/main" id="{6247F6A2-4777-4022-BC12-82152CDCA6F5}"/>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544" name="Group 543">
              <a:extLst>
                <a:ext uri="{FF2B5EF4-FFF2-40B4-BE49-F238E27FC236}">
                  <a16:creationId xmlns:a16="http://schemas.microsoft.com/office/drawing/2014/main" id="{123D0A98-BE22-4772-94C6-7FCF38F6B882}"/>
                </a:ext>
              </a:extLst>
            </p:cNvPr>
            <p:cNvGrpSpPr/>
            <p:nvPr/>
          </p:nvGrpSpPr>
          <p:grpSpPr>
            <a:xfrm>
              <a:off x="4577622" y="3437908"/>
              <a:ext cx="164537" cy="132332"/>
              <a:chOff x="3263877" y="1617133"/>
              <a:chExt cx="194756" cy="156634"/>
            </a:xfrm>
          </p:grpSpPr>
          <p:sp>
            <p:nvSpPr>
              <p:cNvPr id="545" name="Isosceles Triangle 544">
                <a:extLst>
                  <a:ext uri="{FF2B5EF4-FFF2-40B4-BE49-F238E27FC236}">
                    <a16:creationId xmlns:a16="http://schemas.microsoft.com/office/drawing/2014/main" id="{F6543C9C-F5DC-4883-88B8-E3EC62C0C710}"/>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6" name="Straight Connector 545">
                <a:extLst>
                  <a:ext uri="{FF2B5EF4-FFF2-40B4-BE49-F238E27FC236}">
                    <a16:creationId xmlns:a16="http://schemas.microsoft.com/office/drawing/2014/main" id="{6B08F353-E1E0-420A-8201-B6D09E17E9E8}"/>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547" name="Straight Connector 546">
              <a:extLst>
                <a:ext uri="{FF2B5EF4-FFF2-40B4-BE49-F238E27FC236}">
                  <a16:creationId xmlns:a16="http://schemas.microsoft.com/office/drawing/2014/main" id="{10BF6C42-5359-45CF-B327-1CDEB23769EB}"/>
                </a:ext>
              </a:extLst>
            </p:cNvPr>
            <p:cNvCxnSpPr>
              <a:cxnSpLocks/>
            </p:cNvCxnSpPr>
            <p:nvPr/>
          </p:nvCxnSpPr>
          <p:spPr>
            <a:xfrm>
              <a:off x="4657627" y="3315779"/>
              <a:ext cx="0" cy="919105"/>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55" name="Straight Connector 554">
              <a:extLst>
                <a:ext uri="{FF2B5EF4-FFF2-40B4-BE49-F238E27FC236}">
                  <a16:creationId xmlns:a16="http://schemas.microsoft.com/office/drawing/2014/main" id="{017219DA-C546-4EE3-9DE4-D32EDFB6CFC9}"/>
                </a:ext>
              </a:extLst>
            </p:cNvPr>
            <p:cNvCxnSpPr>
              <a:cxnSpLocks/>
            </p:cNvCxnSpPr>
            <p:nvPr/>
          </p:nvCxnSpPr>
          <p:spPr>
            <a:xfrm>
              <a:off x="4374025" y="4237982"/>
              <a:ext cx="9044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8" name="Straight Connector 557">
              <a:extLst>
                <a:ext uri="{FF2B5EF4-FFF2-40B4-BE49-F238E27FC236}">
                  <a16:creationId xmlns:a16="http://schemas.microsoft.com/office/drawing/2014/main" id="{636A3B7D-F58A-47F4-9132-F382C28E8CD1}"/>
                </a:ext>
              </a:extLst>
            </p:cNvPr>
            <p:cNvCxnSpPr>
              <a:cxnSpLocks/>
            </p:cNvCxnSpPr>
            <p:nvPr/>
          </p:nvCxnSpPr>
          <p:spPr>
            <a:xfrm flipV="1">
              <a:off x="4962797" y="3312668"/>
              <a:ext cx="0" cy="39368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59" name="Straight Connector 558">
              <a:extLst>
                <a:ext uri="{FF2B5EF4-FFF2-40B4-BE49-F238E27FC236}">
                  <a16:creationId xmlns:a16="http://schemas.microsoft.com/office/drawing/2014/main" id="{66154797-4E30-4027-98F2-05DC9B161F3A}"/>
                </a:ext>
              </a:extLst>
            </p:cNvPr>
            <p:cNvCxnSpPr>
              <a:cxnSpLocks/>
            </p:cNvCxnSpPr>
            <p:nvPr/>
          </p:nvCxnSpPr>
          <p:spPr>
            <a:xfrm flipH="1">
              <a:off x="4889990" y="3704290"/>
              <a:ext cx="145932"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60" name="Straight Connector 559">
              <a:extLst>
                <a:ext uri="{FF2B5EF4-FFF2-40B4-BE49-F238E27FC236}">
                  <a16:creationId xmlns:a16="http://schemas.microsoft.com/office/drawing/2014/main" id="{73FF59FB-FB3C-4082-9154-07B593E9CA8F}"/>
                </a:ext>
              </a:extLst>
            </p:cNvPr>
            <p:cNvCxnSpPr>
              <a:cxnSpLocks/>
            </p:cNvCxnSpPr>
            <p:nvPr/>
          </p:nvCxnSpPr>
          <p:spPr>
            <a:xfrm flipH="1">
              <a:off x="4889990" y="3752227"/>
              <a:ext cx="145932"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61" name="Straight Connector 560">
              <a:extLst>
                <a:ext uri="{FF2B5EF4-FFF2-40B4-BE49-F238E27FC236}">
                  <a16:creationId xmlns:a16="http://schemas.microsoft.com/office/drawing/2014/main" id="{A3C95072-CB1C-4D76-B1A2-A9A45971AAA9}"/>
                </a:ext>
              </a:extLst>
            </p:cNvPr>
            <p:cNvCxnSpPr>
              <a:cxnSpLocks/>
              <a:stCxn id="557" idx="2"/>
            </p:cNvCxnSpPr>
            <p:nvPr/>
          </p:nvCxnSpPr>
          <p:spPr>
            <a:xfrm flipV="1">
              <a:off x="4962797" y="3749450"/>
              <a:ext cx="0" cy="50754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63" name="Straight Connector 562">
              <a:extLst>
                <a:ext uri="{FF2B5EF4-FFF2-40B4-BE49-F238E27FC236}">
                  <a16:creationId xmlns:a16="http://schemas.microsoft.com/office/drawing/2014/main" id="{64C28316-F18F-431C-AB61-D2D3FCF4C0D4}"/>
                </a:ext>
              </a:extLst>
            </p:cNvPr>
            <p:cNvCxnSpPr>
              <a:cxnSpLocks/>
              <a:endCxn id="570" idx="3"/>
            </p:cNvCxnSpPr>
            <p:nvPr/>
          </p:nvCxnSpPr>
          <p:spPr>
            <a:xfrm flipV="1">
              <a:off x="4376818" y="3312157"/>
              <a:ext cx="866236" cy="2"/>
            </a:xfrm>
            <a:prstGeom prst="line">
              <a:avLst/>
            </a:prstGeom>
          </p:spPr>
          <p:style>
            <a:lnRef idx="1">
              <a:schemeClr val="accent1"/>
            </a:lnRef>
            <a:fillRef idx="0">
              <a:schemeClr val="accent1"/>
            </a:fillRef>
            <a:effectRef idx="0">
              <a:schemeClr val="accent1"/>
            </a:effectRef>
            <a:fontRef idx="minor">
              <a:schemeClr val="tx1"/>
            </a:fontRef>
          </p:style>
        </p:cxnSp>
        <p:grpSp>
          <p:nvGrpSpPr>
            <p:cNvPr id="569" name="Group 568">
              <a:extLst>
                <a:ext uri="{FF2B5EF4-FFF2-40B4-BE49-F238E27FC236}">
                  <a16:creationId xmlns:a16="http://schemas.microsoft.com/office/drawing/2014/main" id="{F25DB01F-0CFB-4646-A845-501ACED581BB}"/>
                </a:ext>
              </a:extLst>
            </p:cNvPr>
            <p:cNvGrpSpPr/>
            <p:nvPr/>
          </p:nvGrpSpPr>
          <p:grpSpPr>
            <a:xfrm rot="5400000">
              <a:off x="5226947" y="3247781"/>
              <a:ext cx="164539" cy="132334"/>
              <a:chOff x="3263875" y="1432884"/>
              <a:chExt cx="194759" cy="156636"/>
            </a:xfrm>
          </p:grpSpPr>
          <p:sp>
            <p:nvSpPr>
              <p:cNvPr id="570" name="Isosceles Triangle 569">
                <a:extLst>
                  <a:ext uri="{FF2B5EF4-FFF2-40B4-BE49-F238E27FC236}">
                    <a16:creationId xmlns:a16="http://schemas.microsoft.com/office/drawing/2014/main" id="{DB064CEB-67E3-4DC9-A6F2-61ECB021251A}"/>
                  </a:ext>
                </a:extLst>
              </p:cNvPr>
              <p:cNvSpPr/>
              <p:nvPr/>
            </p:nvSpPr>
            <p:spPr>
              <a:xfrm>
                <a:off x="3263875" y="1432886"/>
                <a:ext cx="190499"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1" name="Straight Connector 570">
                <a:extLst>
                  <a:ext uri="{FF2B5EF4-FFF2-40B4-BE49-F238E27FC236}">
                    <a16:creationId xmlns:a16="http://schemas.microsoft.com/office/drawing/2014/main" id="{E89CF340-6420-4F40-A969-A8B513F2A998}"/>
                  </a:ext>
                </a:extLst>
              </p:cNvPr>
              <p:cNvCxnSpPr/>
              <p:nvPr/>
            </p:nvCxnSpPr>
            <p:spPr>
              <a:xfrm>
                <a:off x="3268134" y="1432884"/>
                <a:ext cx="1905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576" name="Oval 575">
              <a:extLst>
                <a:ext uri="{FF2B5EF4-FFF2-40B4-BE49-F238E27FC236}">
                  <a16:creationId xmlns:a16="http://schemas.microsoft.com/office/drawing/2014/main" id="{3005A2D2-5BEB-4EC0-9546-ACBB1942BAB0}"/>
                </a:ext>
              </a:extLst>
            </p:cNvPr>
            <p:cNvSpPr/>
            <p:nvPr/>
          </p:nvSpPr>
          <p:spPr>
            <a:xfrm rot="16200000" flipV="1">
              <a:off x="4636249" y="3911332"/>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7" name="Oval 576">
              <a:extLst>
                <a:ext uri="{FF2B5EF4-FFF2-40B4-BE49-F238E27FC236}">
                  <a16:creationId xmlns:a16="http://schemas.microsoft.com/office/drawing/2014/main" id="{1563645B-5292-4529-9BB0-B1F4CB177E54}"/>
                </a:ext>
              </a:extLst>
            </p:cNvPr>
            <p:cNvSpPr/>
            <p:nvPr/>
          </p:nvSpPr>
          <p:spPr>
            <a:xfrm rot="16200000" flipV="1">
              <a:off x="4636250" y="3290626"/>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504A59BC-9F74-40A8-9A24-50FFB4669BDE}"/>
                </a:ext>
              </a:extLst>
            </p:cNvPr>
            <p:cNvSpPr/>
            <p:nvPr/>
          </p:nvSpPr>
          <p:spPr>
            <a:xfrm rot="16200000" flipV="1">
              <a:off x="4942057" y="3290626"/>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D00FF99B-51E1-4611-BEC0-BD7AC23C5A67}"/>
                </a:ext>
              </a:extLst>
            </p:cNvPr>
            <p:cNvSpPr/>
            <p:nvPr/>
          </p:nvSpPr>
          <p:spPr>
            <a:xfrm rot="16200000" flipV="1">
              <a:off x="4357616" y="3688838"/>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95" name="Straight Connector 894">
              <a:extLst>
                <a:ext uri="{FF2B5EF4-FFF2-40B4-BE49-F238E27FC236}">
                  <a16:creationId xmlns:a16="http://schemas.microsoft.com/office/drawing/2014/main" id="{05EA1F1C-6BD1-4751-8143-A8C0AA86BC6A}"/>
                </a:ext>
              </a:extLst>
            </p:cNvPr>
            <p:cNvCxnSpPr>
              <a:cxnSpLocks/>
            </p:cNvCxnSpPr>
            <p:nvPr/>
          </p:nvCxnSpPr>
          <p:spPr>
            <a:xfrm>
              <a:off x="5378046" y="3312668"/>
              <a:ext cx="193776" cy="0"/>
            </a:xfrm>
            <a:prstGeom prst="line">
              <a:avLst/>
            </a:prstGeom>
          </p:spPr>
          <p:style>
            <a:lnRef idx="1">
              <a:schemeClr val="accent1"/>
            </a:lnRef>
            <a:fillRef idx="0">
              <a:schemeClr val="accent1"/>
            </a:fillRef>
            <a:effectRef idx="0">
              <a:schemeClr val="accent1"/>
            </a:effectRef>
            <a:fontRef idx="minor">
              <a:schemeClr val="tx1"/>
            </a:fontRef>
          </p:style>
        </p:cxnSp>
        <p:sp>
          <p:nvSpPr>
            <p:cNvPr id="557" name="Oval 556">
              <a:extLst>
                <a:ext uri="{FF2B5EF4-FFF2-40B4-BE49-F238E27FC236}">
                  <a16:creationId xmlns:a16="http://schemas.microsoft.com/office/drawing/2014/main" id="{63CDA604-3778-47C0-95D8-DE57592A69B3}"/>
                </a:ext>
              </a:extLst>
            </p:cNvPr>
            <p:cNvSpPr/>
            <p:nvPr/>
          </p:nvSpPr>
          <p:spPr>
            <a:xfrm rot="16200000" flipV="1">
              <a:off x="4941901" y="4215342"/>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Oval 671">
              <a:extLst>
                <a:ext uri="{FF2B5EF4-FFF2-40B4-BE49-F238E27FC236}">
                  <a16:creationId xmlns:a16="http://schemas.microsoft.com/office/drawing/2014/main" id="{1FB436ED-5ACE-4FA0-8C17-75C6D7C64F18}"/>
                </a:ext>
              </a:extLst>
            </p:cNvPr>
            <p:cNvSpPr/>
            <p:nvPr/>
          </p:nvSpPr>
          <p:spPr>
            <a:xfrm rot="16200000" flipV="1">
              <a:off x="4637101" y="4215342"/>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3" name="Group 672">
              <a:extLst>
                <a:ext uri="{FF2B5EF4-FFF2-40B4-BE49-F238E27FC236}">
                  <a16:creationId xmlns:a16="http://schemas.microsoft.com/office/drawing/2014/main" id="{00B256F6-7D2E-40C8-83A9-E043D5A21354}"/>
                </a:ext>
              </a:extLst>
            </p:cNvPr>
            <p:cNvGrpSpPr/>
            <p:nvPr/>
          </p:nvGrpSpPr>
          <p:grpSpPr>
            <a:xfrm>
              <a:off x="4118253" y="3670118"/>
              <a:ext cx="165625" cy="76394"/>
              <a:chOff x="3502342" y="1470509"/>
              <a:chExt cx="235776" cy="71899"/>
            </a:xfrm>
          </p:grpSpPr>
          <p:sp>
            <p:nvSpPr>
              <p:cNvPr id="676" name="Block Arc 675">
                <a:extLst>
                  <a:ext uri="{FF2B5EF4-FFF2-40B4-BE49-F238E27FC236}">
                    <a16:creationId xmlns:a16="http://schemas.microsoft.com/office/drawing/2014/main" id="{D66D8882-BFEA-4B8C-889D-25B77238DC42}"/>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7" name="Block Arc 676">
                <a:extLst>
                  <a:ext uri="{FF2B5EF4-FFF2-40B4-BE49-F238E27FC236}">
                    <a16:creationId xmlns:a16="http://schemas.microsoft.com/office/drawing/2014/main" id="{F4CCC8DB-8A93-4BF9-95A1-720FF0B2804B}"/>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8" name="Block Arc 677">
                <a:extLst>
                  <a:ext uri="{FF2B5EF4-FFF2-40B4-BE49-F238E27FC236}">
                    <a16:creationId xmlns:a16="http://schemas.microsoft.com/office/drawing/2014/main" id="{A00BF70E-BFBA-4889-A87D-7D970FF0EBC0}"/>
                  </a:ext>
                </a:extLst>
              </p:cNvPr>
              <p:cNvSpPr/>
              <p:nvPr/>
            </p:nvSpPr>
            <p:spPr>
              <a:xfrm>
                <a:off x="365906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79" name="Group 678">
              <a:extLst>
                <a:ext uri="{FF2B5EF4-FFF2-40B4-BE49-F238E27FC236}">
                  <a16:creationId xmlns:a16="http://schemas.microsoft.com/office/drawing/2014/main" id="{95EAAEA4-99E1-4F1E-BBF1-36DD961CC483}"/>
                </a:ext>
              </a:extLst>
            </p:cNvPr>
            <p:cNvGrpSpPr/>
            <p:nvPr/>
          </p:nvGrpSpPr>
          <p:grpSpPr>
            <a:xfrm>
              <a:off x="3689803" y="3670118"/>
              <a:ext cx="165625" cy="76394"/>
              <a:chOff x="3502342" y="1470509"/>
              <a:chExt cx="235776" cy="71899"/>
            </a:xfrm>
          </p:grpSpPr>
          <p:sp>
            <p:nvSpPr>
              <p:cNvPr id="680" name="Block Arc 679">
                <a:extLst>
                  <a:ext uri="{FF2B5EF4-FFF2-40B4-BE49-F238E27FC236}">
                    <a16:creationId xmlns:a16="http://schemas.microsoft.com/office/drawing/2014/main" id="{FEAAB758-AFC8-4FDA-B21E-9690DEA639CB}"/>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1" name="Block Arc 680">
                <a:extLst>
                  <a:ext uri="{FF2B5EF4-FFF2-40B4-BE49-F238E27FC236}">
                    <a16:creationId xmlns:a16="http://schemas.microsoft.com/office/drawing/2014/main" id="{54B6A17A-DAE4-47EA-B188-A59A9727EDA1}"/>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2" name="Block Arc 681">
                <a:extLst>
                  <a:ext uri="{FF2B5EF4-FFF2-40B4-BE49-F238E27FC236}">
                    <a16:creationId xmlns:a16="http://schemas.microsoft.com/office/drawing/2014/main" id="{9F81012F-37D6-40DC-9607-FD23204508EE}"/>
                  </a:ext>
                </a:extLst>
              </p:cNvPr>
              <p:cNvSpPr/>
              <p:nvPr/>
            </p:nvSpPr>
            <p:spPr>
              <a:xfrm>
                <a:off x="365906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684" name="Straight Connector 683">
              <a:extLst>
                <a:ext uri="{FF2B5EF4-FFF2-40B4-BE49-F238E27FC236}">
                  <a16:creationId xmlns:a16="http://schemas.microsoft.com/office/drawing/2014/main" id="{F61FDB83-264E-4D3A-86CE-028EA7A45098}"/>
                </a:ext>
              </a:extLst>
            </p:cNvPr>
            <p:cNvCxnSpPr>
              <a:cxnSpLocks/>
            </p:cNvCxnSpPr>
            <p:nvPr/>
          </p:nvCxnSpPr>
          <p:spPr>
            <a:xfrm flipH="1">
              <a:off x="4052424" y="3708315"/>
              <a:ext cx="63924" cy="574"/>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83" name="Straight Connector 682">
              <a:extLst>
                <a:ext uri="{FF2B5EF4-FFF2-40B4-BE49-F238E27FC236}">
                  <a16:creationId xmlns:a16="http://schemas.microsoft.com/office/drawing/2014/main" id="{DB779E12-68CB-447E-BA5D-409762CAB5ED}"/>
                </a:ext>
              </a:extLst>
            </p:cNvPr>
            <p:cNvCxnSpPr>
              <a:cxnSpLocks/>
            </p:cNvCxnSpPr>
            <p:nvPr/>
          </p:nvCxnSpPr>
          <p:spPr>
            <a:xfrm flipH="1">
              <a:off x="4290548" y="3708889"/>
              <a:ext cx="86270"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85" name="Straight Connector 684">
              <a:extLst>
                <a:ext uri="{FF2B5EF4-FFF2-40B4-BE49-F238E27FC236}">
                  <a16:creationId xmlns:a16="http://schemas.microsoft.com/office/drawing/2014/main" id="{19DDE874-23C9-4072-AC7D-2A581D0DCF56}"/>
                </a:ext>
              </a:extLst>
            </p:cNvPr>
            <p:cNvCxnSpPr>
              <a:cxnSpLocks/>
            </p:cNvCxnSpPr>
            <p:nvPr/>
          </p:nvCxnSpPr>
          <p:spPr>
            <a:xfrm flipH="1">
              <a:off x="3086497" y="3708258"/>
              <a:ext cx="602676"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86" name="Straight Connector 685">
              <a:extLst>
                <a:ext uri="{FF2B5EF4-FFF2-40B4-BE49-F238E27FC236}">
                  <a16:creationId xmlns:a16="http://schemas.microsoft.com/office/drawing/2014/main" id="{E48ED338-0725-4FF1-96AA-6AA9DA891275}"/>
                </a:ext>
              </a:extLst>
            </p:cNvPr>
            <p:cNvCxnSpPr>
              <a:cxnSpLocks/>
            </p:cNvCxnSpPr>
            <p:nvPr/>
          </p:nvCxnSpPr>
          <p:spPr>
            <a:xfrm flipH="1">
              <a:off x="3855428" y="3708258"/>
              <a:ext cx="94730"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58" name="Straight Connector 757">
              <a:extLst>
                <a:ext uri="{FF2B5EF4-FFF2-40B4-BE49-F238E27FC236}">
                  <a16:creationId xmlns:a16="http://schemas.microsoft.com/office/drawing/2014/main" id="{56230F08-35CB-444D-BD8C-752122CC6254}"/>
                </a:ext>
              </a:extLst>
            </p:cNvPr>
            <p:cNvCxnSpPr>
              <a:cxnSpLocks/>
            </p:cNvCxnSpPr>
            <p:nvPr/>
          </p:nvCxnSpPr>
          <p:spPr>
            <a:xfrm flipV="1">
              <a:off x="5125357" y="3312670"/>
              <a:ext cx="0" cy="1125789"/>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sp>
          <p:nvSpPr>
            <p:cNvPr id="759" name="Oval 758">
              <a:extLst>
                <a:ext uri="{FF2B5EF4-FFF2-40B4-BE49-F238E27FC236}">
                  <a16:creationId xmlns:a16="http://schemas.microsoft.com/office/drawing/2014/main" id="{174A48B8-AC49-4A01-8E9D-66255F875BC7}"/>
                </a:ext>
              </a:extLst>
            </p:cNvPr>
            <p:cNvSpPr/>
            <p:nvPr/>
          </p:nvSpPr>
          <p:spPr>
            <a:xfrm rot="16200000" flipV="1">
              <a:off x="5104617" y="3290626"/>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0" name="Straight Connector 759">
              <a:extLst>
                <a:ext uri="{FF2B5EF4-FFF2-40B4-BE49-F238E27FC236}">
                  <a16:creationId xmlns:a16="http://schemas.microsoft.com/office/drawing/2014/main" id="{B4A32E0B-A672-483D-8187-5478D5AC599F}"/>
                </a:ext>
              </a:extLst>
            </p:cNvPr>
            <p:cNvCxnSpPr>
              <a:cxnSpLocks/>
            </p:cNvCxnSpPr>
            <p:nvPr/>
          </p:nvCxnSpPr>
          <p:spPr>
            <a:xfrm flipV="1">
              <a:off x="5272042" y="4232785"/>
              <a:ext cx="0" cy="1125789"/>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sp>
        <p:nvSpPr>
          <p:cNvPr id="688" name="Oval 687">
            <a:extLst>
              <a:ext uri="{FF2B5EF4-FFF2-40B4-BE49-F238E27FC236}">
                <a16:creationId xmlns:a16="http://schemas.microsoft.com/office/drawing/2014/main" id="{F192051D-F8B7-49CA-9B6C-16D902360B44}"/>
              </a:ext>
            </a:extLst>
          </p:cNvPr>
          <p:cNvSpPr/>
          <p:nvPr/>
        </p:nvSpPr>
        <p:spPr>
          <a:xfrm rot="16200000" flipV="1">
            <a:off x="3330481" y="1385776"/>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06733926-FB2B-4264-A2D5-A2821216BB2B}"/>
              </a:ext>
            </a:extLst>
          </p:cNvPr>
          <p:cNvSpPr/>
          <p:nvPr/>
        </p:nvSpPr>
        <p:spPr>
          <a:xfrm rot="16200000" flipV="1">
            <a:off x="3762281" y="1611803"/>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BA3C48B3-138F-4BDA-A18B-151E302393A9}"/>
              </a:ext>
            </a:extLst>
          </p:cNvPr>
          <p:cNvSpPr/>
          <p:nvPr/>
        </p:nvSpPr>
        <p:spPr>
          <a:xfrm rot="16200000" flipV="1">
            <a:off x="3333782" y="2067695"/>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Oval 690">
            <a:extLst>
              <a:ext uri="{FF2B5EF4-FFF2-40B4-BE49-F238E27FC236}">
                <a16:creationId xmlns:a16="http://schemas.microsoft.com/office/drawing/2014/main" id="{F9F817AF-40AA-4A7D-B56F-B09976D865FC}"/>
              </a:ext>
            </a:extLst>
          </p:cNvPr>
          <p:cNvSpPr/>
          <p:nvPr/>
        </p:nvSpPr>
        <p:spPr>
          <a:xfrm rot="16200000" flipV="1">
            <a:off x="3765582" y="2067695"/>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D10D6957-D39B-4610-B355-75110B1DDA2A}"/>
              </a:ext>
            </a:extLst>
          </p:cNvPr>
          <p:cNvSpPr/>
          <p:nvPr/>
        </p:nvSpPr>
        <p:spPr>
          <a:xfrm rot="16200000" flipV="1">
            <a:off x="3330801" y="2512998"/>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4" name="Group 693">
            <a:extLst>
              <a:ext uri="{FF2B5EF4-FFF2-40B4-BE49-F238E27FC236}">
                <a16:creationId xmlns:a16="http://schemas.microsoft.com/office/drawing/2014/main" id="{0706CB5A-7594-4C03-BF57-1A5A5B32EE6A}"/>
              </a:ext>
            </a:extLst>
          </p:cNvPr>
          <p:cNvGrpSpPr/>
          <p:nvPr/>
        </p:nvGrpSpPr>
        <p:grpSpPr>
          <a:xfrm>
            <a:off x="3356675" y="2115118"/>
            <a:ext cx="2485325" cy="986128"/>
            <a:chOff x="3086497" y="3290482"/>
            <a:chExt cx="2485325" cy="986128"/>
          </a:xfrm>
        </p:grpSpPr>
        <p:sp>
          <p:nvSpPr>
            <p:cNvPr id="696" name="Rectangle 695">
              <a:extLst>
                <a:ext uri="{FF2B5EF4-FFF2-40B4-BE49-F238E27FC236}">
                  <a16:creationId xmlns:a16="http://schemas.microsoft.com/office/drawing/2014/main" id="{E21E5458-2AE8-434B-863F-1C0FAD092DFB}"/>
                </a:ext>
              </a:extLst>
            </p:cNvPr>
            <p:cNvSpPr/>
            <p:nvPr/>
          </p:nvSpPr>
          <p:spPr>
            <a:xfrm>
              <a:off x="4279429" y="3407119"/>
              <a:ext cx="476459" cy="86949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7" name="Group 696">
              <a:extLst>
                <a:ext uri="{FF2B5EF4-FFF2-40B4-BE49-F238E27FC236}">
                  <a16:creationId xmlns:a16="http://schemas.microsoft.com/office/drawing/2014/main" id="{24A784E8-2AD9-4377-A8BA-7DC6360E5D6C}"/>
                </a:ext>
              </a:extLst>
            </p:cNvPr>
            <p:cNvGrpSpPr/>
            <p:nvPr/>
          </p:nvGrpSpPr>
          <p:grpSpPr>
            <a:xfrm rot="5400000">
              <a:off x="3832452" y="3782325"/>
              <a:ext cx="222498" cy="76394"/>
              <a:chOff x="3421380" y="1470509"/>
              <a:chExt cx="316738" cy="71899"/>
            </a:xfrm>
          </p:grpSpPr>
          <p:sp>
            <p:nvSpPr>
              <p:cNvPr id="750" name="Block Arc 749">
                <a:extLst>
                  <a:ext uri="{FF2B5EF4-FFF2-40B4-BE49-F238E27FC236}">
                    <a16:creationId xmlns:a16="http://schemas.microsoft.com/office/drawing/2014/main" id="{6FF70244-B56F-4882-A0B6-D8B262E78574}"/>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3" name="Block Arc 752">
                <a:extLst>
                  <a:ext uri="{FF2B5EF4-FFF2-40B4-BE49-F238E27FC236}">
                    <a16:creationId xmlns:a16="http://schemas.microsoft.com/office/drawing/2014/main" id="{6F0215D2-6D55-4744-A35C-DEA6829382B2}"/>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4" name="Block Arc 753">
                <a:extLst>
                  <a:ext uri="{FF2B5EF4-FFF2-40B4-BE49-F238E27FC236}">
                    <a16:creationId xmlns:a16="http://schemas.microsoft.com/office/drawing/2014/main" id="{9EA2231A-FD4A-483F-9E85-C837D8BCF913}"/>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5" name="Block Arc 754">
                <a:extLst>
                  <a:ext uri="{FF2B5EF4-FFF2-40B4-BE49-F238E27FC236}">
                    <a16:creationId xmlns:a16="http://schemas.microsoft.com/office/drawing/2014/main" id="{028AF7F1-D593-42ED-8695-9F63DD47EAEB}"/>
                  </a:ext>
                </a:extLst>
              </p:cNvPr>
              <p:cNvSpPr/>
              <p:nvPr/>
            </p:nvSpPr>
            <p:spPr>
              <a:xfrm>
                <a:off x="365906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698" name="Straight Connector 697">
              <a:extLst>
                <a:ext uri="{FF2B5EF4-FFF2-40B4-BE49-F238E27FC236}">
                  <a16:creationId xmlns:a16="http://schemas.microsoft.com/office/drawing/2014/main" id="{06B80EDF-2D07-490F-8E43-67BCAEBB415C}"/>
                </a:ext>
              </a:extLst>
            </p:cNvPr>
            <p:cNvCxnSpPr>
              <a:cxnSpLocks/>
              <a:stCxn id="755" idx="1"/>
            </p:cNvCxnSpPr>
            <p:nvPr/>
          </p:nvCxnSpPr>
          <p:spPr>
            <a:xfrm flipH="1">
              <a:off x="3663256" y="3931762"/>
              <a:ext cx="279650"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99" name="Straight Connector 698">
              <a:extLst>
                <a:ext uri="{FF2B5EF4-FFF2-40B4-BE49-F238E27FC236}">
                  <a16:creationId xmlns:a16="http://schemas.microsoft.com/office/drawing/2014/main" id="{DCFD0972-B2C7-4F57-BFB0-ED6F3E7FE0DB}"/>
                </a:ext>
              </a:extLst>
            </p:cNvPr>
            <p:cNvCxnSpPr>
              <a:cxnSpLocks/>
            </p:cNvCxnSpPr>
            <p:nvPr/>
          </p:nvCxnSpPr>
          <p:spPr>
            <a:xfrm flipV="1">
              <a:off x="3622182" y="3861541"/>
              <a:ext cx="1" cy="146794"/>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00" name="Straight Connector 699">
              <a:extLst>
                <a:ext uri="{FF2B5EF4-FFF2-40B4-BE49-F238E27FC236}">
                  <a16:creationId xmlns:a16="http://schemas.microsoft.com/office/drawing/2014/main" id="{DE0FE015-FC86-49A5-9C66-274238796502}"/>
                </a:ext>
              </a:extLst>
            </p:cNvPr>
            <p:cNvCxnSpPr>
              <a:cxnSpLocks/>
            </p:cNvCxnSpPr>
            <p:nvPr/>
          </p:nvCxnSpPr>
          <p:spPr>
            <a:xfrm flipV="1">
              <a:off x="3665325" y="3861541"/>
              <a:ext cx="1" cy="146794"/>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701" name="Group 700">
              <a:extLst>
                <a:ext uri="{FF2B5EF4-FFF2-40B4-BE49-F238E27FC236}">
                  <a16:creationId xmlns:a16="http://schemas.microsoft.com/office/drawing/2014/main" id="{EB4C2B46-BE59-4E80-9111-A9B6FA1952EA}"/>
                </a:ext>
              </a:extLst>
            </p:cNvPr>
            <p:cNvGrpSpPr/>
            <p:nvPr/>
          </p:nvGrpSpPr>
          <p:grpSpPr>
            <a:xfrm rot="16200000">
              <a:off x="3937820" y="3782256"/>
              <a:ext cx="222642" cy="76394"/>
              <a:chOff x="3342005" y="1470509"/>
              <a:chExt cx="316944" cy="71899"/>
            </a:xfrm>
          </p:grpSpPr>
          <p:sp>
            <p:nvSpPr>
              <p:cNvPr id="746" name="Block Arc 745">
                <a:extLst>
                  <a:ext uri="{FF2B5EF4-FFF2-40B4-BE49-F238E27FC236}">
                    <a16:creationId xmlns:a16="http://schemas.microsoft.com/office/drawing/2014/main" id="{20EC01E2-4519-42C7-8145-BB639ED4F152}"/>
                  </a:ext>
                </a:extLst>
              </p:cNvPr>
              <p:cNvSpPr/>
              <p:nvPr/>
            </p:nvSpPr>
            <p:spPr>
              <a:xfrm>
                <a:off x="3342005"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47" name="Block Arc 746">
                <a:extLst>
                  <a:ext uri="{FF2B5EF4-FFF2-40B4-BE49-F238E27FC236}">
                    <a16:creationId xmlns:a16="http://schemas.microsoft.com/office/drawing/2014/main" id="{34077AA1-A616-4EA8-B5DA-F78915FF631E}"/>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48" name="Block Arc 747">
                <a:extLst>
                  <a:ext uri="{FF2B5EF4-FFF2-40B4-BE49-F238E27FC236}">
                    <a16:creationId xmlns:a16="http://schemas.microsoft.com/office/drawing/2014/main" id="{56D127E7-F758-4D7F-92D5-6505D93717C0}"/>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49" name="Block Arc 748">
                <a:extLst>
                  <a:ext uri="{FF2B5EF4-FFF2-40B4-BE49-F238E27FC236}">
                    <a16:creationId xmlns:a16="http://schemas.microsoft.com/office/drawing/2014/main" id="{4DD59220-A00C-4040-8A74-33CC0EE122DE}"/>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702" name="Straight Connector 701">
              <a:extLst>
                <a:ext uri="{FF2B5EF4-FFF2-40B4-BE49-F238E27FC236}">
                  <a16:creationId xmlns:a16="http://schemas.microsoft.com/office/drawing/2014/main" id="{1A066CA0-936C-496F-8CD5-2A4D0E34BCC7}"/>
                </a:ext>
              </a:extLst>
            </p:cNvPr>
            <p:cNvCxnSpPr>
              <a:cxnSpLocks/>
              <a:endCxn id="746" idx="0"/>
            </p:cNvCxnSpPr>
            <p:nvPr/>
          </p:nvCxnSpPr>
          <p:spPr>
            <a:xfrm flipH="1" flipV="1">
              <a:off x="4049141" y="3931774"/>
              <a:ext cx="608004" cy="314"/>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03" name="Straight Connector 702">
              <a:extLst>
                <a:ext uri="{FF2B5EF4-FFF2-40B4-BE49-F238E27FC236}">
                  <a16:creationId xmlns:a16="http://schemas.microsoft.com/office/drawing/2014/main" id="{B52835D5-31C4-4A3F-9635-074481376EC5}"/>
                </a:ext>
              </a:extLst>
            </p:cNvPr>
            <p:cNvCxnSpPr>
              <a:cxnSpLocks/>
            </p:cNvCxnSpPr>
            <p:nvPr/>
          </p:nvCxnSpPr>
          <p:spPr>
            <a:xfrm flipH="1">
              <a:off x="3519123" y="3932087"/>
              <a:ext cx="10717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704" name="Group 703">
              <a:extLst>
                <a:ext uri="{FF2B5EF4-FFF2-40B4-BE49-F238E27FC236}">
                  <a16:creationId xmlns:a16="http://schemas.microsoft.com/office/drawing/2014/main" id="{96D752F7-50AC-4BC2-A4BD-645FBDF20A57}"/>
                </a:ext>
              </a:extLst>
            </p:cNvPr>
            <p:cNvGrpSpPr/>
            <p:nvPr/>
          </p:nvGrpSpPr>
          <p:grpSpPr>
            <a:xfrm>
              <a:off x="4298720" y="3999893"/>
              <a:ext cx="164537" cy="132332"/>
              <a:chOff x="3263877" y="1617133"/>
              <a:chExt cx="194756" cy="156634"/>
            </a:xfrm>
          </p:grpSpPr>
          <p:sp>
            <p:nvSpPr>
              <p:cNvPr id="744" name="Isosceles Triangle 743">
                <a:extLst>
                  <a:ext uri="{FF2B5EF4-FFF2-40B4-BE49-F238E27FC236}">
                    <a16:creationId xmlns:a16="http://schemas.microsoft.com/office/drawing/2014/main" id="{2C225D57-D406-424D-9D90-56EEA5E6E616}"/>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5" name="Straight Connector 744">
                <a:extLst>
                  <a:ext uri="{FF2B5EF4-FFF2-40B4-BE49-F238E27FC236}">
                    <a16:creationId xmlns:a16="http://schemas.microsoft.com/office/drawing/2014/main" id="{EA7DA07C-1D03-445C-BD7E-DDCE2C2D3B30}"/>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05" name="Group 704">
              <a:extLst>
                <a:ext uri="{FF2B5EF4-FFF2-40B4-BE49-F238E27FC236}">
                  <a16:creationId xmlns:a16="http://schemas.microsoft.com/office/drawing/2014/main" id="{F98B5C47-2510-4978-80E7-B18FC52CD65B}"/>
                </a:ext>
              </a:extLst>
            </p:cNvPr>
            <p:cNvGrpSpPr/>
            <p:nvPr/>
          </p:nvGrpSpPr>
          <p:grpSpPr>
            <a:xfrm>
              <a:off x="4298720" y="3437908"/>
              <a:ext cx="164537" cy="132332"/>
              <a:chOff x="3263877" y="1617133"/>
              <a:chExt cx="194756" cy="156634"/>
            </a:xfrm>
          </p:grpSpPr>
          <p:sp>
            <p:nvSpPr>
              <p:cNvPr id="742" name="Isosceles Triangle 741">
                <a:extLst>
                  <a:ext uri="{FF2B5EF4-FFF2-40B4-BE49-F238E27FC236}">
                    <a16:creationId xmlns:a16="http://schemas.microsoft.com/office/drawing/2014/main" id="{0A0B3DDF-BE2F-48B3-A621-C663B4FB5E0D}"/>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3" name="Straight Connector 742">
                <a:extLst>
                  <a:ext uri="{FF2B5EF4-FFF2-40B4-BE49-F238E27FC236}">
                    <a16:creationId xmlns:a16="http://schemas.microsoft.com/office/drawing/2014/main" id="{44A4E5F3-9CBD-471C-B6EC-37F342269430}"/>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06" name="Straight Connector 705">
              <a:extLst>
                <a:ext uri="{FF2B5EF4-FFF2-40B4-BE49-F238E27FC236}">
                  <a16:creationId xmlns:a16="http://schemas.microsoft.com/office/drawing/2014/main" id="{2FBBED88-5793-47CD-8F14-1CE3EE112E92}"/>
                </a:ext>
              </a:extLst>
            </p:cNvPr>
            <p:cNvCxnSpPr>
              <a:cxnSpLocks/>
            </p:cNvCxnSpPr>
            <p:nvPr/>
          </p:nvCxnSpPr>
          <p:spPr>
            <a:xfrm>
              <a:off x="4378723" y="3315779"/>
              <a:ext cx="0" cy="919105"/>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707" name="Group 706">
              <a:extLst>
                <a:ext uri="{FF2B5EF4-FFF2-40B4-BE49-F238E27FC236}">
                  <a16:creationId xmlns:a16="http://schemas.microsoft.com/office/drawing/2014/main" id="{A4AD4940-6EB4-4C0A-9635-A4ED2EC47A15}"/>
                </a:ext>
              </a:extLst>
            </p:cNvPr>
            <p:cNvGrpSpPr/>
            <p:nvPr/>
          </p:nvGrpSpPr>
          <p:grpSpPr>
            <a:xfrm>
              <a:off x="4577622" y="3999893"/>
              <a:ext cx="164537" cy="132332"/>
              <a:chOff x="3263877" y="1617133"/>
              <a:chExt cx="194756" cy="156634"/>
            </a:xfrm>
          </p:grpSpPr>
          <p:sp>
            <p:nvSpPr>
              <p:cNvPr id="740" name="Isosceles Triangle 739">
                <a:extLst>
                  <a:ext uri="{FF2B5EF4-FFF2-40B4-BE49-F238E27FC236}">
                    <a16:creationId xmlns:a16="http://schemas.microsoft.com/office/drawing/2014/main" id="{630CB261-A93C-43FC-947E-A913F9AF1EB1}"/>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1" name="Straight Connector 740">
                <a:extLst>
                  <a:ext uri="{FF2B5EF4-FFF2-40B4-BE49-F238E27FC236}">
                    <a16:creationId xmlns:a16="http://schemas.microsoft.com/office/drawing/2014/main" id="{D56E5DDF-B397-467B-8EE1-58C9AACC52DA}"/>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08" name="Group 707">
              <a:extLst>
                <a:ext uri="{FF2B5EF4-FFF2-40B4-BE49-F238E27FC236}">
                  <a16:creationId xmlns:a16="http://schemas.microsoft.com/office/drawing/2014/main" id="{E27670D4-CCDA-48A5-9959-FDBB2B8FD10B}"/>
                </a:ext>
              </a:extLst>
            </p:cNvPr>
            <p:cNvGrpSpPr/>
            <p:nvPr/>
          </p:nvGrpSpPr>
          <p:grpSpPr>
            <a:xfrm>
              <a:off x="4577622" y="3437908"/>
              <a:ext cx="164537" cy="132332"/>
              <a:chOff x="3263877" y="1617133"/>
              <a:chExt cx="194756" cy="156634"/>
            </a:xfrm>
          </p:grpSpPr>
          <p:sp>
            <p:nvSpPr>
              <p:cNvPr id="738" name="Isosceles Triangle 737">
                <a:extLst>
                  <a:ext uri="{FF2B5EF4-FFF2-40B4-BE49-F238E27FC236}">
                    <a16:creationId xmlns:a16="http://schemas.microsoft.com/office/drawing/2014/main" id="{CDD34029-E7A2-4F5D-A798-0152944B5375}"/>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9" name="Straight Connector 738">
                <a:extLst>
                  <a:ext uri="{FF2B5EF4-FFF2-40B4-BE49-F238E27FC236}">
                    <a16:creationId xmlns:a16="http://schemas.microsoft.com/office/drawing/2014/main" id="{AC1F8985-3EF6-4945-BCCB-058BFBF57628}"/>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09" name="Straight Connector 708">
              <a:extLst>
                <a:ext uri="{FF2B5EF4-FFF2-40B4-BE49-F238E27FC236}">
                  <a16:creationId xmlns:a16="http://schemas.microsoft.com/office/drawing/2014/main" id="{07A0558C-7D0D-4BA7-89EB-5E149F9765D5}"/>
                </a:ext>
              </a:extLst>
            </p:cNvPr>
            <p:cNvCxnSpPr>
              <a:cxnSpLocks/>
            </p:cNvCxnSpPr>
            <p:nvPr/>
          </p:nvCxnSpPr>
          <p:spPr>
            <a:xfrm>
              <a:off x="4657627" y="3315779"/>
              <a:ext cx="0" cy="919105"/>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10" name="Straight Connector 709">
              <a:extLst>
                <a:ext uri="{FF2B5EF4-FFF2-40B4-BE49-F238E27FC236}">
                  <a16:creationId xmlns:a16="http://schemas.microsoft.com/office/drawing/2014/main" id="{07EC2F34-146D-412E-8891-7B1BF1FC9A17}"/>
                </a:ext>
              </a:extLst>
            </p:cNvPr>
            <p:cNvCxnSpPr>
              <a:cxnSpLocks/>
            </p:cNvCxnSpPr>
            <p:nvPr/>
          </p:nvCxnSpPr>
          <p:spPr>
            <a:xfrm>
              <a:off x="4374024" y="4237982"/>
              <a:ext cx="119779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1" name="Straight Connector 710">
              <a:extLst>
                <a:ext uri="{FF2B5EF4-FFF2-40B4-BE49-F238E27FC236}">
                  <a16:creationId xmlns:a16="http://schemas.microsoft.com/office/drawing/2014/main" id="{52425566-005C-4935-A887-E1D85DF84053}"/>
                </a:ext>
              </a:extLst>
            </p:cNvPr>
            <p:cNvCxnSpPr>
              <a:cxnSpLocks/>
            </p:cNvCxnSpPr>
            <p:nvPr/>
          </p:nvCxnSpPr>
          <p:spPr>
            <a:xfrm flipV="1">
              <a:off x="4962797" y="3312668"/>
              <a:ext cx="0" cy="39368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12" name="Straight Connector 711">
              <a:extLst>
                <a:ext uri="{FF2B5EF4-FFF2-40B4-BE49-F238E27FC236}">
                  <a16:creationId xmlns:a16="http://schemas.microsoft.com/office/drawing/2014/main" id="{2AE8BB26-3D5A-47FF-B135-5FBEE711B9D2}"/>
                </a:ext>
              </a:extLst>
            </p:cNvPr>
            <p:cNvCxnSpPr>
              <a:cxnSpLocks/>
            </p:cNvCxnSpPr>
            <p:nvPr/>
          </p:nvCxnSpPr>
          <p:spPr>
            <a:xfrm flipH="1">
              <a:off x="4889990" y="3704290"/>
              <a:ext cx="145932"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13" name="Straight Connector 712">
              <a:extLst>
                <a:ext uri="{FF2B5EF4-FFF2-40B4-BE49-F238E27FC236}">
                  <a16:creationId xmlns:a16="http://schemas.microsoft.com/office/drawing/2014/main" id="{8D6ACCB4-EF78-4918-B0FF-1339FBAAE265}"/>
                </a:ext>
              </a:extLst>
            </p:cNvPr>
            <p:cNvCxnSpPr>
              <a:cxnSpLocks/>
            </p:cNvCxnSpPr>
            <p:nvPr/>
          </p:nvCxnSpPr>
          <p:spPr>
            <a:xfrm flipH="1">
              <a:off x="4889990" y="3752227"/>
              <a:ext cx="145932"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14" name="Straight Connector 713">
              <a:extLst>
                <a:ext uri="{FF2B5EF4-FFF2-40B4-BE49-F238E27FC236}">
                  <a16:creationId xmlns:a16="http://schemas.microsoft.com/office/drawing/2014/main" id="{0015C57A-50FA-4176-A351-3BED09832E9E}"/>
                </a:ext>
              </a:extLst>
            </p:cNvPr>
            <p:cNvCxnSpPr>
              <a:cxnSpLocks/>
              <a:stCxn id="722" idx="2"/>
            </p:cNvCxnSpPr>
            <p:nvPr/>
          </p:nvCxnSpPr>
          <p:spPr>
            <a:xfrm flipV="1">
              <a:off x="4962797" y="3749450"/>
              <a:ext cx="0" cy="50754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15" name="Straight Connector 714">
              <a:extLst>
                <a:ext uri="{FF2B5EF4-FFF2-40B4-BE49-F238E27FC236}">
                  <a16:creationId xmlns:a16="http://schemas.microsoft.com/office/drawing/2014/main" id="{337B7B4A-94FC-475E-B006-A066798574FA}"/>
                </a:ext>
              </a:extLst>
            </p:cNvPr>
            <p:cNvCxnSpPr>
              <a:cxnSpLocks/>
            </p:cNvCxnSpPr>
            <p:nvPr/>
          </p:nvCxnSpPr>
          <p:spPr>
            <a:xfrm flipV="1">
              <a:off x="4382786" y="3312668"/>
              <a:ext cx="746864" cy="3111"/>
            </a:xfrm>
            <a:prstGeom prst="line">
              <a:avLst/>
            </a:prstGeom>
          </p:spPr>
          <p:style>
            <a:lnRef idx="1">
              <a:schemeClr val="accent1"/>
            </a:lnRef>
            <a:fillRef idx="0">
              <a:schemeClr val="accent1"/>
            </a:fillRef>
            <a:effectRef idx="0">
              <a:schemeClr val="accent1"/>
            </a:effectRef>
            <a:fontRef idx="minor">
              <a:schemeClr val="tx1"/>
            </a:fontRef>
          </p:style>
        </p:cxnSp>
        <p:sp>
          <p:nvSpPr>
            <p:cNvPr id="717" name="Oval 716">
              <a:extLst>
                <a:ext uri="{FF2B5EF4-FFF2-40B4-BE49-F238E27FC236}">
                  <a16:creationId xmlns:a16="http://schemas.microsoft.com/office/drawing/2014/main" id="{7946C7D4-3E7A-447E-88FE-57D96FC53A1C}"/>
                </a:ext>
              </a:extLst>
            </p:cNvPr>
            <p:cNvSpPr/>
            <p:nvPr/>
          </p:nvSpPr>
          <p:spPr>
            <a:xfrm rot="16200000" flipV="1">
              <a:off x="4636249" y="3911332"/>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22D3ABCD-A852-464D-A947-756BB920C837}"/>
                </a:ext>
              </a:extLst>
            </p:cNvPr>
            <p:cNvSpPr/>
            <p:nvPr/>
          </p:nvSpPr>
          <p:spPr>
            <a:xfrm rot="16200000" flipV="1">
              <a:off x="4636250" y="3290626"/>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DE502248-EFC1-4D7A-B58D-EB5A4B3DB3EC}"/>
                </a:ext>
              </a:extLst>
            </p:cNvPr>
            <p:cNvSpPr/>
            <p:nvPr/>
          </p:nvSpPr>
          <p:spPr>
            <a:xfrm rot="16200000" flipV="1">
              <a:off x="4942057" y="3290626"/>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EB26212A-8C68-49F4-BDAA-8844F709149D}"/>
                </a:ext>
              </a:extLst>
            </p:cNvPr>
            <p:cNvSpPr/>
            <p:nvPr/>
          </p:nvSpPr>
          <p:spPr>
            <a:xfrm rot="16200000" flipV="1">
              <a:off x="4357616" y="3688838"/>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20A06770-11C6-481C-B201-4A9757DD70D3}"/>
                </a:ext>
              </a:extLst>
            </p:cNvPr>
            <p:cNvSpPr/>
            <p:nvPr/>
          </p:nvSpPr>
          <p:spPr>
            <a:xfrm rot="16200000" flipV="1">
              <a:off x="4941901" y="4215342"/>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81BEF07C-4EAC-450C-8301-EB9CB0BAE69F}"/>
                </a:ext>
              </a:extLst>
            </p:cNvPr>
            <p:cNvSpPr/>
            <p:nvPr/>
          </p:nvSpPr>
          <p:spPr>
            <a:xfrm rot="16200000" flipV="1">
              <a:off x="4637101" y="4215342"/>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24" name="Group 723">
              <a:extLst>
                <a:ext uri="{FF2B5EF4-FFF2-40B4-BE49-F238E27FC236}">
                  <a16:creationId xmlns:a16="http://schemas.microsoft.com/office/drawing/2014/main" id="{A8C8FA28-6053-4399-BC59-01DF579AD880}"/>
                </a:ext>
              </a:extLst>
            </p:cNvPr>
            <p:cNvGrpSpPr/>
            <p:nvPr/>
          </p:nvGrpSpPr>
          <p:grpSpPr>
            <a:xfrm>
              <a:off x="4118253" y="3670118"/>
              <a:ext cx="165625" cy="76394"/>
              <a:chOff x="3502342" y="1470509"/>
              <a:chExt cx="235776" cy="71899"/>
            </a:xfrm>
          </p:grpSpPr>
          <p:sp>
            <p:nvSpPr>
              <p:cNvPr id="733" name="Block Arc 732">
                <a:extLst>
                  <a:ext uri="{FF2B5EF4-FFF2-40B4-BE49-F238E27FC236}">
                    <a16:creationId xmlns:a16="http://schemas.microsoft.com/office/drawing/2014/main" id="{DCF01CE8-86E1-48C1-A537-47B68A6E1AC0}"/>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4" name="Block Arc 733">
                <a:extLst>
                  <a:ext uri="{FF2B5EF4-FFF2-40B4-BE49-F238E27FC236}">
                    <a16:creationId xmlns:a16="http://schemas.microsoft.com/office/drawing/2014/main" id="{BEC9BE9C-8106-4FF5-A22F-833A1A7FE8AE}"/>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5" name="Block Arc 734">
                <a:extLst>
                  <a:ext uri="{FF2B5EF4-FFF2-40B4-BE49-F238E27FC236}">
                    <a16:creationId xmlns:a16="http://schemas.microsoft.com/office/drawing/2014/main" id="{5B8D50DA-6A1C-430C-B8A3-4D804F1E3CB4}"/>
                  </a:ext>
                </a:extLst>
              </p:cNvPr>
              <p:cNvSpPr/>
              <p:nvPr/>
            </p:nvSpPr>
            <p:spPr>
              <a:xfrm>
                <a:off x="365906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25" name="Group 724">
              <a:extLst>
                <a:ext uri="{FF2B5EF4-FFF2-40B4-BE49-F238E27FC236}">
                  <a16:creationId xmlns:a16="http://schemas.microsoft.com/office/drawing/2014/main" id="{8A143751-0678-49A8-9097-64D911EE36CD}"/>
                </a:ext>
              </a:extLst>
            </p:cNvPr>
            <p:cNvGrpSpPr/>
            <p:nvPr/>
          </p:nvGrpSpPr>
          <p:grpSpPr>
            <a:xfrm>
              <a:off x="3689803" y="3670118"/>
              <a:ext cx="165625" cy="76394"/>
              <a:chOff x="3502342" y="1470509"/>
              <a:chExt cx="235776" cy="71899"/>
            </a:xfrm>
          </p:grpSpPr>
          <p:sp>
            <p:nvSpPr>
              <p:cNvPr id="730" name="Block Arc 729">
                <a:extLst>
                  <a:ext uri="{FF2B5EF4-FFF2-40B4-BE49-F238E27FC236}">
                    <a16:creationId xmlns:a16="http://schemas.microsoft.com/office/drawing/2014/main" id="{47BFBE1A-B6C0-427C-91F8-61A4FEE27AB9}"/>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1" name="Block Arc 730">
                <a:extLst>
                  <a:ext uri="{FF2B5EF4-FFF2-40B4-BE49-F238E27FC236}">
                    <a16:creationId xmlns:a16="http://schemas.microsoft.com/office/drawing/2014/main" id="{540DA00C-E3A9-466F-A0CF-E5BA87397883}"/>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2" name="Block Arc 731">
                <a:extLst>
                  <a:ext uri="{FF2B5EF4-FFF2-40B4-BE49-F238E27FC236}">
                    <a16:creationId xmlns:a16="http://schemas.microsoft.com/office/drawing/2014/main" id="{BF314BF7-21DF-4BD5-B2A0-49155BF151AD}"/>
                  </a:ext>
                </a:extLst>
              </p:cNvPr>
              <p:cNvSpPr/>
              <p:nvPr/>
            </p:nvSpPr>
            <p:spPr>
              <a:xfrm>
                <a:off x="365906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726" name="Straight Connector 725">
              <a:extLst>
                <a:ext uri="{FF2B5EF4-FFF2-40B4-BE49-F238E27FC236}">
                  <a16:creationId xmlns:a16="http://schemas.microsoft.com/office/drawing/2014/main" id="{9B6D6B46-D337-4821-A24D-1CA22908BD7E}"/>
                </a:ext>
              </a:extLst>
            </p:cNvPr>
            <p:cNvCxnSpPr>
              <a:cxnSpLocks/>
            </p:cNvCxnSpPr>
            <p:nvPr/>
          </p:nvCxnSpPr>
          <p:spPr>
            <a:xfrm flipH="1">
              <a:off x="4052424" y="3708315"/>
              <a:ext cx="63924" cy="574"/>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27" name="Straight Connector 726">
              <a:extLst>
                <a:ext uri="{FF2B5EF4-FFF2-40B4-BE49-F238E27FC236}">
                  <a16:creationId xmlns:a16="http://schemas.microsoft.com/office/drawing/2014/main" id="{F2788298-6266-414D-9E71-BED97043812F}"/>
                </a:ext>
              </a:extLst>
            </p:cNvPr>
            <p:cNvCxnSpPr>
              <a:cxnSpLocks/>
            </p:cNvCxnSpPr>
            <p:nvPr/>
          </p:nvCxnSpPr>
          <p:spPr>
            <a:xfrm flipH="1">
              <a:off x="4290548" y="3708889"/>
              <a:ext cx="86270"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28" name="Straight Connector 727">
              <a:extLst>
                <a:ext uri="{FF2B5EF4-FFF2-40B4-BE49-F238E27FC236}">
                  <a16:creationId xmlns:a16="http://schemas.microsoft.com/office/drawing/2014/main" id="{0F042E4E-8D61-4CCD-845D-519094A03102}"/>
                </a:ext>
              </a:extLst>
            </p:cNvPr>
            <p:cNvCxnSpPr>
              <a:cxnSpLocks/>
            </p:cNvCxnSpPr>
            <p:nvPr/>
          </p:nvCxnSpPr>
          <p:spPr>
            <a:xfrm flipH="1">
              <a:off x="3086497" y="3708258"/>
              <a:ext cx="602676"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29" name="Straight Connector 728">
              <a:extLst>
                <a:ext uri="{FF2B5EF4-FFF2-40B4-BE49-F238E27FC236}">
                  <a16:creationId xmlns:a16="http://schemas.microsoft.com/office/drawing/2014/main" id="{A0267F20-2CC0-4B6A-809A-B4767569272C}"/>
                </a:ext>
              </a:extLst>
            </p:cNvPr>
            <p:cNvCxnSpPr>
              <a:cxnSpLocks/>
            </p:cNvCxnSpPr>
            <p:nvPr/>
          </p:nvCxnSpPr>
          <p:spPr>
            <a:xfrm flipH="1">
              <a:off x="3855428" y="3708258"/>
              <a:ext cx="94730"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sp>
          <p:nvSpPr>
            <p:cNvPr id="761" name="Oval 760">
              <a:extLst>
                <a:ext uri="{FF2B5EF4-FFF2-40B4-BE49-F238E27FC236}">
                  <a16:creationId xmlns:a16="http://schemas.microsoft.com/office/drawing/2014/main" id="{685E3507-5510-46A2-8CA6-739C09395C8D}"/>
                </a:ext>
              </a:extLst>
            </p:cNvPr>
            <p:cNvSpPr/>
            <p:nvPr/>
          </p:nvSpPr>
          <p:spPr>
            <a:xfrm rot="16200000" flipV="1">
              <a:off x="5254321" y="4215342"/>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7" name="Oval 756">
            <a:extLst>
              <a:ext uri="{FF2B5EF4-FFF2-40B4-BE49-F238E27FC236}">
                <a16:creationId xmlns:a16="http://schemas.microsoft.com/office/drawing/2014/main" id="{27342E65-F92D-49B3-BFB2-C1C38B121938}"/>
              </a:ext>
            </a:extLst>
          </p:cNvPr>
          <p:cNvSpPr/>
          <p:nvPr/>
        </p:nvSpPr>
        <p:spPr>
          <a:xfrm rot="16200000" flipV="1">
            <a:off x="3764186" y="2736388"/>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Rectangle 574">
            <a:extLst>
              <a:ext uri="{FF2B5EF4-FFF2-40B4-BE49-F238E27FC236}">
                <a16:creationId xmlns:a16="http://schemas.microsoft.com/office/drawing/2014/main" id="{D2FF5AB1-0D6C-4A9F-A6CC-B3608D0832C2}"/>
              </a:ext>
            </a:extLst>
          </p:cNvPr>
          <p:cNvSpPr/>
          <p:nvPr/>
        </p:nvSpPr>
        <p:spPr>
          <a:xfrm>
            <a:off x="3445138" y="1460848"/>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latin typeface="Cambria" panose="02040503050406030204" pitchFamily="18" charset="0"/>
                <a:ea typeface="Cambria" panose="02040503050406030204" pitchFamily="18" charset="0"/>
              </a:rPr>
              <a:t>IV</a:t>
            </a:r>
          </a:p>
        </p:txBody>
      </p:sp>
      <p:sp>
        <p:nvSpPr>
          <p:cNvPr id="590" name="Rectangle 589">
            <a:extLst>
              <a:ext uri="{FF2B5EF4-FFF2-40B4-BE49-F238E27FC236}">
                <a16:creationId xmlns:a16="http://schemas.microsoft.com/office/drawing/2014/main" id="{23738149-0999-44F9-A92A-716BE7E2139F}"/>
              </a:ext>
            </a:extLst>
          </p:cNvPr>
          <p:cNvSpPr/>
          <p:nvPr/>
        </p:nvSpPr>
        <p:spPr>
          <a:xfrm>
            <a:off x="4330552" y="1052099"/>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latin typeface="Cambria" panose="02040503050406030204" pitchFamily="18" charset="0"/>
                <a:ea typeface="Cambria" panose="02040503050406030204" pitchFamily="18" charset="0"/>
              </a:rPr>
              <a:t>V</a:t>
            </a:r>
          </a:p>
        </p:txBody>
      </p:sp>
      <p:sp>
        <p:nvSpPr>
          <p:cNvPr id="591" name="Rectangle 590">
            <a:extLst>
              <a:ext uri="{FF2B5EF4-FFF2-40B4-BE49-F238E27FC236}">
                <a16:creationId xmlns:a16="http://schemas.microsoft.com/office/drawing/2014/main" id="{C0F13215-B7D3-4643-B49F-83E894F7720B}"/>
              </a:ext>
            </a:extLst>
          </p:cNvPr>
          <p:cNvSpPr/>
          <p:nvPr/>
        </p:nvSpPr>
        <p:spPr>
          <a:xfrm>
            <a:off x="4321415" y="2171316"/>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latin typeface="Cambria" panose="02040503050406030204" pitchFamily="18" charset="0"/>
                <a:ea typeface="Cambria" panose="02040503050406030204" pitchFamily="18" charset="0"/>
              </a:rPr>
              <a:t>V</a:t>
            </a:r>
          </a:p>
        </p:txBody>
      </p:sp>
      <p:sp>
        <p:nvSpPr>
          <p:cNvPr id="601" name="Rectangle 600">
            <a:extLst>
              <a:ext uri="{FF2B5EF4-FFF2-40B4-BE49-F238E27FC236}">
                <a16:creationId xmlns:a16="http://schemas.microsoft.com/office/drawing/2014/main" id="{3151C50D-8EC7-46E0-840F-B7FFFF385441}"/>
              </a:ext>
            </a:extLst>
          </p:cNvPr>
          <p:cNvSpPr/>
          <p:nvPr/>
        </p:nvSpPr>
        <p:spPr>
          <a:xfrm>
            <a:off x="5463506" y="1147922"/>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latin typeface="Cambria" panose="02040503050406030204" pitchFamily="18" charset="0"/>
                <a:ea typeface="Cambria" panose="02040503050406030204" pitchFamily="18" charset="0"/>
              </a:rPr>
              <a:t>VI</a:t>
            </a:r>
          </a:p>
        </p:txBody>
      </p:sp>
      <p:grpSp>
        <p:nvGrpSpPr>
          <p:cNvPr id="61" name="Group 60">
            <a:extLst>
              <a:ext uri="{FF2B5EF4-FFF2-40B4-BE49-F238E27FC236}">
                <a16:creationId xmlns:a16="http://schemas.microsoft.com/office/drawing/2014/main" id="{FAEA7BA2-5E6B-4E40-9857-1B04BE271BAF}"/>
              </a:ext>
            </a:extLst>
          </p:cNvPr>
          <p:cNvGrpSpPr/>
          <p:nvPr/>
        </p:nvGrpSpPr>
        <p:grpSpPr>
          <a:xfrm>
            <a:off x="546494" y="1525336"/>
            <a:ext cx="535305" cy="2755267"/>
            <a:chOff x="1020573" y="1525336"/>
            <a:chExt cx="535305" cy="2755267"/>
          </a:xfrm>
        </p:grpSpPr>
        <p:sp>
          <p:nvSpPr>
            <p:cNvPr id="752" name="Rectangle 751">
              <a:extLst>
                <a:ext uri="{FF2B5EF4-FFF2-40B4-BE49-F238E27FC236}">
                  <a16:creationId xmlns:a16="http://schemas.microsoft.com/office/drawing/2014/main" id="{01F79322-E9FF-4D6D-9C01-3FB6E2CE6A3B}"/>
                </a:ext>
              </a:extLst>
            </p:cNvPr>
            <p:cNvSpPr/>
            <p:nvPr/>
          </p:nvSpPr>
          <p:spPr>
            <a:xfrm>
              <a:off x="1020573" y="3331347"/>
              <a:ext cx="535305" cy="65657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783" name="Group 782">
              <a:extLst>
                <a:ext uri="{FF2B5EF4-FFF2-40B4-BE49-F238E27FC236}">
                  <a16:creationId xmlns:a16="http://schemas.microsoft.com/office/drawing/2014/main" id="{49AA6355-8227-4935-892E-7841E221D1D3}"/>
                </a:ext>
              </a:extLst>
            </p:cNvPr>
            <p:cNvGrpSpPr/>
            <p:nvPr/>
          </p:nvGrpSpPr>
          <p:grpSpPr>
            <a:xfrm>
              <a:off x="1029246" y="3392285"/>
              <a:ext cx="131727" cy="170899"/>
              <a:chOff x="259080" y="3158205"/>
              <a:chExt cx="176511" cy="238951"/>
            </a:xfrm>
          </p:grpSpPr>
          <p:sp>
            <p:nvSpPr>
              <p:cNvPr id="784" name="Rectangle 783">
                <a:extLst>
                  <a:ext uri="{FF2B5EF4-FFF2-40B4-BE49-F238E27FC236}">
                    <a16:creationId xmlns:a16="http://schemas.microsoft.com/office/drawing/2014/main" id="{DB0D99B7-E513-4D4B-B27F-C3C107907E0D}"/>
                  </a:ext>
                </a:extLst>
              </p:cNvPr>
              <p:cNvSpPr/>
              <p:nvPr/>
            </p:nvSpPr>
            <p:spPr>
              <a:xfrm>
                <a:off x="302824" y="3158205"/>
                <a:ext cx="98948" cy="238951"/>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785" name="Straight Connector 784">
                <a:extLst>
                  <a:ext uri="{FF2B5EF4-FFF2-40B4-BE49-F238E27FC236}">
                    <a16:creationId xmlns:a16="http://schemas.microsoft.com/office/drawing/2014/main" id="{FD640C42-7902-420B-8D92-551335CB2F21}"/>
                  </a:ext>
                </a:extLst>
              </p:cNvPr>
              <p:cNvCxnSpPr>
                <a:cxnSpLocks/>
              </p:cNvCxnSpPr>
              <p:nvPr/>
            </p:nvCxnSpPr>
            <p:spPr>
              <a:xfrm>
                <a:off x="259080" y="3158205"/>
                <a:ext cx="176511" cy="176511"/>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86" name="Straight Connector 785">
                <a:extLst>
                  <a:ext uri="{FF2B5EF4-FFF2-40B4-BE49-F238E27FC236}">
                    <a16:creationId xmlns:a16="http://schemas.microsoft.com/office/drawing/2014/main" id="{A0A114D2-1C00-42DB-9FCE-0928D721D41F}"/>
                  </a:ext>
                </a:extLst>
              </p:cNvPr>
              <p:cNvCxnSpPr/>
              <p:nvPr/>
            </p:nvCxnSpPr>
            <p:spPr>
              <a:xfrm flipV="1">
                <a:off x="435591" y="3330906"/>
                <a:ext cx="0" cy="6244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787" name="Straight Connector 786">
              <a:extLst>
                <a:ext uri="{FF2B5EF4-FFF2-40B4-BE49-F238E27FC236}">
                  <a16:creationId xmlns:a16="http://schemas.microsoft.com/office/drawing/2014/main" id="{9D4DCF2E-04EF-412B-8321-EAB8CE5B6DA4}"/>
                </a:ext>
              </a:extLst>
            </p:cNvPr>
            <p:cNvCxnSpPr>
              <a:cxnSpLocks/>
              <a:stCxn id="784" idx="0"/>
            </p:cNvCxnSpPr>
            <p:nvPr/>
          </p:nvCxnSpPr>
          <p:spPr>
            <a:xfrm flipH="1" flipV="1">
              <a:off x="1098812" y="2606676"/>
              <a:ext cx="1" cy="785609"/>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88" name="Straight Connector 787">
              <a:extLst>
                <a:ext uri="{FF2B5EF4-FFF2-40B4-BE49-F238E27FC236}">
                  <a16:creationId xmlns:a16="http://schemas.microsoft.com/office/drawing/2014/main" id="{BF7A7272-4210-4742-8FAC-ED92149B13D3}"/>
                </a:ext>
              </a:extLst>
            </p:cNvPr>
            <p:cNvCxnSpPr>
              <a:cxnSpLocks/>
            </p:cNvCxnSpPr>
            <p:nvPr/>
          </p:nvCxnSpPr>
          <p:spPr>
            <a:xfrm flipV="1">
              <a:off x="1099217" y="3559959"/>
              <a:ext cx="0" cy="141492"/>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789" name="Group 788">
              <a:extLst>
                <a:ext uri="{FF2B5EF4-FFF2-40B4-BE49-F238E27FC236}">
                  <a16:creationId xmlns:a16="http://schemas.microsoft.com/office/drawing/2014/main" id="{41569F55-A168-4C7B-9C01-FF94147EFBDB}"/>
                </a:ext>
              </a:extLst>
            </p:cNvPr>
            <p:cNvGrpSpPr/>
            <p:nvPr/>
          </p:nvGrpSpPr>
          <p:grpSpPr>
            <a:xfrm>
              <a:off x="1202689" y="3392285"/>
              <a:ext cx="131727" cy="170899"/>
              <a:chOff x="259080" y="3158205"/>
              <a:chExt cx="176511" cy="238951"/>
            </a:xfrm>
          </p:grpSpPr>
          <p:sp>
            <p:nvSpPr>
              <p:cNvPr id="790" name="Rectangle 789">
                <a:extLst>
                  <a:ext uri="{FF2B5EF4-FFF2-40B4-BE49-F238E27FC236}">
                    <a16:creationId xmlns:a16="http://schemas.microsoft.com/office/drawing/2014/main" id="{FE425C11-CA78-4C00-A8FF-A8A8F95509DB}"/>
                  </a:ext>
                </a:extLst>
              </p:cNvPr>
              <p:cNvSpPr/>
              <p:nvPr/>
            </p:nvSpPr>
            <p:spPr>
              <a:xfrm>
                <a:off x="302824" y="3158205"/>
                <a:ext cx="98948" cy="238951"/>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791" name="Straight Connector 790">
                <a:extLst>
                  <a:ext uri="{FF2B5EF4-FFF2-40B4-BE49-F238E27FC236}">
                    <a16:creationId xmlns:a16="http://schemas.microsoft.com/office/drawing/2014/main" id="{7655C82B-252E-4724-BB45-4EDACB0DF0FC}"/>
                  </a:ext>
                </a:extLst>
              </p:cNvPr>
              <p:cNvCxnSpPr>
                <a:cxnSpLocks/>
              </p:cNvCxnSpPr>
              <p:nvPr/>
            </p:nvCxnSpPr>
            <p:spPr>
              <a:xfrm>
                <a:off x="259080" y="3158205"/>
                <a:ext cx="176511" cy="176511"/>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92" name="Straight Connector 791">
                <a:extLst>
                  <a:ext uri="{FF2B5EF4-FFF2-40B4-BE49-F238E27FC236}">
                    <a16:creationId xmlns:a16="http://schemas.microsoft.com/office/drawing/2014/main" id="{ABB50EF0-50B6-4ECE-B5FD-8D42F883A427}"/>
                  </a:ext>
                </a:extLst>
              </p:cNvPr>
              <p:cNvCxnSpPr/>
              <p:nvPr/>
            </p:nvCxnSpPr>
            <p:spPr>
              <a:xfrm flipV="1">
                <a:off x="435591" y="3330906"/>
                <a:ext cx="0" cy="6244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793" name="Straight Connector 792">
              <a:extLst>
                <a:ext uri="{FF2B5EF4-FFF2-40B4-BE49-F238E27FC236}">
                  <a16:creationId xmlns:a16="http://schemas.microsoft.com/office/drawing/2014/main" id="{F33448FB-8DEA-4F32-BBDB-70BBFFB09491}"/>
                </a:ext>
              </a:extLst>
            </p:cNvPr>
            <p:cNvCxnSpPr>
              <a:cxnSpLocks/>
              <a:stCxn id="790" idx="0"/>
            </p:cNvCxnSpPr>
            <p:nvPr/>
          </p:nvCxnSpPr>
          <p:spPr>
            <a:xfrm flipV="1">
              <a:off x="1272256" y="2084160"/>
              <a:ext cx="0" cy="1308125"/>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94" name="Straight Connector 793">
              <a:extLst>
                <a:ext uri="{FF2B5EF4-FFF2-40B4-BE49-F238E27FC236}">
                  <a16:creationId xmlns:a16="http://schemas.microsoft.com/office/drawing/2014/main" id="{7619AE8A-7D6E-4DEF-B1F7-CD68A8878BF2}"/>
                </a:ext>
              </a:extLst>
            </p:cNvPr>
            <p:cNvCxnSpPr>
              <a:cxnSpLocks/>
            </p:cNvCxnSpPr>
            <p:nvPr/>
          </p:nvCxnSpPr>
          <p:spPr>
            <a:xfrm flipV="1">
              <a:off x="1272661" y="3559959"/>
              <a:ext cx="0" cy="141492"/>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795" name="Group 794">
              <a:extLst>
                <a:ext uri="{FF2B5EF4-FFF2-40B4-BE49-F238E27FC236}">
                  <a16:creationId xmlns:a16="http://schemas.microsoft.com/office/drawing/2014/main" id="{9745E7E8-B5AD-4D22-A6BA-AA2ECD41A781}"/>
                </a:ext>
              </a:extLst>
            </p:cNvPr>
            <p:cNvGrpSpPr/>
            <p:nvPr/>
          </p:nvGrpSpPr>
          <p:grpSpPr>
            <a:xfrm>
              <a:off x="1376133" y="3392285"/>
              <a:ext cx="131727" cy="170899"/>
              <a:chOff x="259080" y="3158205"/>
              <a:chExt cx="176511" cy="238951"/>
            </a:xfrm>
          </p:grpSpPr>
          <p:sp>
            <p:nvSpPr>
              <p:cNvPr id="796" name="Rectangle 795">
                <a:extLst>
                  <a:ext uri="{FF2B5EF4-FFF2-40B4-BE49-F238E27FC236}">
                    <a16:creationId xmlns:a16="http://schemas.microsoft.com/office/drawing/2014/main" id="{9DA8A90B-F5C6-447D-9849-0AEF622DE916}"/>
                  </a:ext>
                </a:extLst>
              </p:cNvPr>
              <p:cNvSpPr/>
              <p:nvPr/>
            </p:nvSpPr>
            <p:spPr>
              <a:xfrm>
                <a:off x="302824" y="3158205"/>
                <a:ext cx="98948" cy="238951"/>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797" name="Straight Connector 796">
                <a:extLst>
                  <a:ext uri="{FF2B5EF4-FFF2-40B4-BE49-F238E27FC236}">
                    <a16:creationId xmlns:a16="http://schemas.microsoft.com/office/drawing/2014/main" id="{DEFCE43C-46E7-4B56-8863-3CAAD415D0B7}"/>
                  </a:ext>
                </a:extLst>
              </p:cNvPr>
              <p:cNvCxnSpPr>
                <a:cxnSpLocks/>
              </p:cNvCxnSpPr>
              <p:nvPr/>
            </p:nvCxnSpPr>
            <p:spPr>
              <a:xfrm>
                <a:off x="259080" y="3158205"/>
                <a:ext cx="176511" cy="176511"/>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98" name="Straight Connector 797">
                <a:extLst>
                  <a:ext uri="{FF2B5EF4-FFF2-40B4-BE49-F238E27FC236}">
                    <a16:creationId xmlns:a16="http://schemas.microsoft.com/office/drawing/2014/main" id="{2AE49C3E-13DA-44E0-8964-4D92DA37F3F2}"/>
                  </a:ext>
                </a:extLst>
              </p:cNvPr>
              <p:cNvCxnSpPr/>
              <p:nvPr/>
            </p:nvCxnSpPr>
            <p:spPr>
              <a:xfrm flipV="1">
                <a:off x="435591" y="3330906"/>
                <a:ext cx="0" cy="6244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799" name="Straight Connector 798">
              <a:extLst>
                <a:ext uri="{FF2B5EF4-FFF2-40B4-BE49-F238E27FC236}">
                  <a16:creationId xmlns:a16="http://schemas.microsoft.com/office/drawing/2014/main" id="{E51E5E99-E267-443E-BC66-B93270118CF3}"/>
                </a:ext>
              </a:extLst>
            </p:cNvPr>
            <p:cNvCxnSpPr>
              <a:cxnSpLocks/>
              <a:stCxn id="796" idx="0"/>
            </p:cNvCxnSpPr>
            <p:nvPr/>
          </p:nvCxnSpPr>
          <p:spPr>
            <a:xfrm flipH="1" flipV="1">
              <a:off x="1445699" y="1553677"/>
              <a:ext cx="1" cy="1838608"/>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00" name="Straight Connector 799">
              <a:extLst>
                <a:ext uri="{FF2B5EF4-FFF2-40B4-BE49-F238E27FC236}">
                  <a16:creationId xmlns:a16="http://schemas.microsoft.com/office/drawing/2014/main" id="{FA1F8DBD-62CD-4907-90CC-BF653FF8734E}"/>
                </a:ext>
              </a:extLst>
            </p:cNvPr>
            <p:cNvCxnSpPr>
              <a:cxnSpLocks/>
            </p:cNvCxnSpPr>
            <p:nvPr/>
          </p:nvCxnSpPr>
          <p:spPr>
            <a:xfrm flipV="1">
              <a:off x="1446104" y="3559959"/>
              <a:ext cx="0" cy="141492"/>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01" name="Straight Connector 800">
              <a:extLst>
                <a:ext uri="{FF2B5EF4-FFF2-40B4-BE49-F238E27FC236}">
                  <a16:creationId xmlns:a16="http://schemas.microsoft.com/office/drawing/2014/main" id="{BD5AC8B3-1CA9-4C64-A12F-3053D934897D}"/>
                </a:ext>
              </a:extLst>
            </p:cNvPr>
            <p:cNvCxnSpPr>
              <a:cxnSpLocks/>
            </p:cNvCxnSpPr>
            <p:nvPr/>
          </p:nvCxnSpPr>
          <p:spPr>
            <a:xfrm flipH="1">
              <a:off x="1098812" y="3701450"/>
              <a:ext cx="34729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802" name="Group 801">
              <a:extLst>
                <a:ext uri="{FF2B5EF4-FFF2-40B4-BE49-F238E27FC236}">
                  <a16:creationId xmlns:a16="http://schemas.microsoft.com/office/drawing/2014/main" id="{2DA9D5AE-955B-428C-B3F9-01FA44329D49}"/>
                </a:ext>
              </a:extLst>
            </p:cNvPr>
            <p:cNvGrpSpPr/>
            <p:nvPr/>
          </p:nvGrpSpPr>
          <p:grpSpPr>
            <a:xfrm>
              <a:off x="1066514" y="3769383"/>
              <a:ext cx="131727" cy="170899"/>
              <a:chOff x="259080" y="3158205"/>
              <a:chExt cx="176511" cy="238951"/>
            </a:xfrm>
          </p:grpSpPr>
          <p:sp>
            <p:nvSpPr>
              <p:cNvPr id="803" name="Rectangle 802">
                <a:extLst>
                  <a:ext uri="{FF2B5EF4-FFF2-40B4-BE49-F238E27FC236}">
                    <a16:creationId xmlns:a16="http://schemas.microsoft.com/office/drawing/2014/main" id="{AE35B62C-1151-41E4-AE1F-7D28167D5B34}"/>
                  </a:ext>
                </a:extLst>
              </p:cNvPr>
              <p:cNvSpPr/>
              <p:nvPr/>
            </p:nvSpPr>
            <p:spPr>
              <a:xfrm>
                <a:off x="302824" y="3158205"/>
                <a:ext cx="98948" cy="238951"/>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804" name="Straight Connector 803">
                <a:extLst>
                  <a:ext uri="{FF2B5EF4-FFF2-40B4-BE49-F238E27FC236}">
                    <a16:creationId xmlns:a16="http://schemas.microsoft.com/office/drawing/2014/main" id="{54B0A8BE-4D8F-4603-B906-9D29ACAB2504}"/>
                  </a:ext>
                </a:extLst>
              </p:cNvPr>
              <p:cNvCxnSpPr>
                <a:cxnSpLocks/>
              </p:cNvCxnSpPr>
              <p:nvPr/>
            </p:nvCxnSpPr>
            <p:spPr>
              <a:xfrm>
                <a:off x="259080" y="3158205"/>
                <a:ext cx="176511" cy="176511"/>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05" name="Straight Connector 804">
                <a:extLst>
                  <a:ext uri="{FF2B5EF4-FFF2-40B4-BE49-F238E27FC236}">
                    <a16:creationId xmlns:a16="http://schemas.microsoft.com/office/drawing/2014/main" id="{5649C8B8-DE51-4E88-BF27-FAFAFB6B56A8}"/>
                  </a:ext>
                </a:extLst>
              </p:cNvPr>
              <p:cNvCxnSpPr/>
              <p:nvPr/>
            </p:nvCxnSpPr>
            <p:spPr>
              <a:xfrm flipV="1">
                <a:off x="435591" y="3330906"/>
                <a:ext cx="0" cy="6244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806" name="Straight Connector 805">
              <a:extLst>
                <a:ext uri="{FF2B5EF4-FFF2-40B4-BE49-F238E27FC236}">
                  <a16:creationId xmlns:a16="http://schemas.microsoft.com/office/drawing/2014/main" id="{7FA9D0BD-0026-4C8C-8CDC-17D0AA021E34}"/>
                </a:ext>
              </a:extLst>
            </p:cNvPr>
            <p:cNvCxnSpPr>
              <a:cxnSpLocks/>
              <a:stCxn id="803" idx="0"/>
            </p:cNvCxnSpPr>
            <p:nvPr/>
          </p:nvCxnSpPr>
          <p:spPr>
            <a:xfrm flipV="1">
              <a:off x="1136080" y="3699210"/>
              <a:ext cx="0" cy="70172"/>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07" name="Straight Connector 806">
              <a:extLst>
                <a:ext uri="{FF2B5EF4-FFF2-40B4-BE49-F238E27FC236}">
                  <a16:creationId xmlns:a16="http://schemas.microsoft.com/office/drawing/2014/main" id="{7014DD2F-8CC8-4BC1-8477-2085A2FA1365}"/>
                </a:ext>
              </a:extLst>
            </p:cNvPr>
            <p:cNvCxnSpPr>
              <a:cxnSpLocks/>
            </p:cNvCxnSpPr>
            <p:nvPr/>
          </p:nvCxnSpPr>
          <p:spPr>
            <a:xfrm flipV="1">
              <a:off x="1136486" y="3942230"/>
              <a:ext cx="0" cy="120382"/>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811" name="Group 810">
              <a:extLst>
                <a:ext uri="{FF2B5EF4-FFF2-40B4-BE49-F238E27FC236}">
                  <a16:creationId xmlns:a16="http://schemas.microsoft.com/office/drawing/2014/main" id="{E2EF374D-265A-4ADE-930C-6760A9E3F04C}"/>
                </a:ext>
              </a:extLst>
            </p:cNvPr>
            <p:cNvGrpSpPr/>
            <p:nvPr/>
          </p:nvGrpSpPr>
          <p:grpSpPr>
            <a:xfrm>
              <a:off x="1187758" y="4234884"/>
              <a:ext cx="159900" cy="45719"/>
              <a:chOff x="840867" y="3822026"/>
              <a:chExt cx="196293" cy="108380"/>
            </a:xfrm>
          </p:grpSpPr>
          <p:cxnSp>
            <p:nvCxnSpPr>
              <p:cNvPr id="812" name="Straight Connector 811">
                <a:extLst>
                  <a:ext uri="{FF2B5EF4-FFF2-40B4-BE49-F238E27FC236}">
                    <a16:creationId xmlns:a16="http://schemas.microsoft.com/office/drawing/2014/main" id="{F97E36BB-7647-445E-A040-4B8E26269155}"/>
                  </a:ext>
                </a:extLst>
              </p:cNvPr>
              <p:cNvCxnSpPr>
                <a:cxnSpLocks/>
              </p:cNvCxnSpPr>
              <p:nvPr/>
            </p:nvCxnSpPr>
            <p:spPr>
              <a:xfrm>
                <a:off x="840867" y="3822026"/>
                <a:ext cx="19629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13" name="Straight Connector 812">
                <a:extLst>
                  <a:ext uri="{FF2B5EF4-FFF2-40B4-BE49-F238E27FC236}">
                    <a16:creationId xmlns:a16="http://schemas.microsoft.com/office/drawing/2014/main" id="{30AC41F3-22E3-4D6B-A6DE-F07619B3D541}"/>
                  </a:ext>
                </a:extLst>
              </p:cNvPr>
              <p:cNvCxnSpPr>
                <a:cxnSpLocks/>
              </p:cNvCxnSpPr>
              <p:nvPr/>
            </p:nvCxnSpPr>
            <p:spPr>
              <a:xfrm>
                <a:off x="860725" y="3874858"/>
                <a:ext cx="156577"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14" name="Straight Connector 813">
                <a:extLst>
                  <a:ext uri="{FF2B5EF4-FFF2-40B4-BE49-F238E27FC236}">
                    <a16:creationId xmlns:a16="http://schemas.microsoft.com/office/drawing/2014/main" id="{644ADE80-C7DE-412C-89BC-CC93DD91E2CD}"/>
                  </a:ext>
                </a:extLst>
              </p:cNvPr>
              <p:cNvCxnSpPr>
                <a:cxnSpLocks/>
              </p:cNvCxnSpPr>
              <p:nvPr/>
            </p:nvCxnSpPr>
            <p:spPr>
              <a:xfrm>
                <a:off x="886101" y="3930406"/>
                <a:ext cx="105825"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sp>
          <p:nvSpPr>
            <p:cNvPr id="835" name="Oval 834">
              <a:extLst>
                <a:ext uri="{FF2B5EF4-FFF2-40B4-BE49-F238E27FC236}">
                  <a16:creationId xmlns:a16="http://schemas.microsoft.com/office/drawing/2014/main" id="{E0F69562-0F68-45E1-B65B-C0380F6B9850}"/>
                </a:ext>
              </a:extLst>
            </p:cNvPr>
            <p:cNvSpPr/>
            <p:nvPr/>
          </p:nvSpPr>
          <p:spPr>
            <a:xfrm>
              <a:off x="1077834" y="2587930"/>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36" name="Oval 835">
              <a:extLst>
                <a:ext uri="{FF2B5EF4-FFF2-40B4-BE49-F238E27FC236}">
                  <a16:creationId xmlns:a16="http://schemas.microsoft.com/office/drawing/2014/main" id="{8F7DE36F-4408-4AA4-A1C3-4FD545568445}"/>
                </a:ext>
              </a:extLst>
            </p:cNvPr>
            <p:cNvSpPr/>
            <p:nvPr/>
          </p:nvSpPr>
          <p:spPr>
            <a:xfrm>
              <a:off x="1250077" y="2070291"/>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37" name="Oval 836">
              <a:extLst>
                <a:ext uri="{FF2B5EF4-FFF2-40B4-BE49-F238E27FC236}">
                  <a16:creationId xmlns:a16="http://schemas.microsoft.com/office/drawing/2014/main" id="{8D02B7B0-C23D-475B-A785-53C315D52B70}"/>
                </a:ext>
              </a:extLst>
            </p:cNvPr>
            <p:cNvSpPr/>
            <p:nvPr/>
          </p:nvSpPr>
          <p:spPr>
            <a:xfrm>
              <a:off x="1425451" y="1525336"/>
              <a:ext cx="46800"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78" name="TextBox 977">
              <a:extLst>
                <a:ext uri="{FF2B5EF4-FFF2-40B4-BE49-F238E27FC236}">
                  <a16:creationId xmlns:a16="http://schemas.microsoft.com/office/drawing/2014/main" id="{B527595D-5B8F-417B-B949-0837997B0C66}"/>
                </a:ext>
              </a:extLst>
            </p:cNvPr>
            <p:cNvSpPr txBox="1"/>
            <p:nvPr/>
          </p:nvSpPr>
          <p:spPr>
            <a:xfrm>
              <a:off x="1127097" y="3702477"/>
              <a:ext cx="263523" cy="107722"/>
            </a:xfrm>
            <a:prstGeom prst="rect">
              <a:avLst/>
            </a:prstGeom>
            <a:noFill/>
          </p:spPr>
          <p:txBody>
            <a:bodyPr wrap="square" lIns="0" tIns="0" rIns="0" bIns="0" rtlCol="0">
              <a:spAutoFit/>
            </a:bodyPr>
            <a:lstStyle/>
            <a:p>
              <a:pPr algn="ctr"/>
              <a:r>
                <a:rPr lang="en-US" sz="700"/>
                <a:t>OR</a:t>
              </a:r>
            </a:p>
          </p:txBody>
        </p:sp>
        <p:cxnSp>
          <p:nvCxnSpPr>
            <p:cNvPr id="979" name="Straight Connector 978">
              <a:extLst>
                <a:ext uri="{FF2B5EF4-FFF2-40B4-BE49-F238E27FC236}">
                  <a16:creationId xmlns:a16="http://schemas.microsoft.com/office/drawing/2014/main" id="{C07CF9A3-3032-4914-86C5-CD9643BBBB5C}"/>
                </a:ext>
              </a:extLst>
            </p:cNvPr>
            <p:cNvCxnSpPr>
              <a:cxnSpLocks/>
            </p:cNvCxnSpPr>
            <p:nvPr/>
          </p:nvCxnSpPr>
          <p:spPr>
            <a:xfrm flipV="1">
              <a:off x="1403880" y="3706353"/>
              <a:ext cx="0" cy="158844"/>
            </a:xfrm>
            <a:prstGeom prst="line">
              <a:avLst/>
            </a:prstGeom>
            <a:ln>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980" name="Straight Connector 979">
              <a:extLst>
                <a:ext uri="{FF2B5EF4-FFF2-40B4-BE49-F238E27FC236}">
                  <a16:creationId xmlns:a16="http://schemas.microsoft.com/office/drawing/2014/main" id="{BB6CF19D-0AF1-4E25-9E36-D890D5DC72E8}"/>
                </a:ext>
              </a:extLst>
            </p:cNvPr>
            <p:cNvCxnSpPr>
              <a:cxnSpLocks/>
            </p:cNvCxnSpPr>
            <p:nvPr/>
          </p:nvCxnSpPr>
          <p:spPr>
            <a:xfrm>
              <a:off x="1403880" y="3874872"/>
              <a:ext cx="0" cy="187740"/>
            </a:xfrm>
            <a:prstGeom prst="line">
              <a:avLst/>
            </a:prstGeom>
            <a:ln>
              <a:solidFill>
                <a:srgbClr val="007E3A"/>
              </a:solidFill>
              <a:headEnd type="triangle" w="sm" len="sm"/>
              <a:tailEnd w="med" len="lg"/>
            </a:ln>
          </p:spPr>
          <p:style>
            <a:lnRef idx="1">
              <a:schemeClr val="accent1"/>
            </a:lnRef>
            <a:fillRef idx="0">
              <a:schemeClr val="accent1"/>
            </a:fillRef>
            <a:effectRef idx="0">
              <a:schemeClr val="accent1"/>
            </a:effectRef>
            <a:fontRef idx="minor">
              <a:schemeClr val="tx1"/>
            </a:fontRef>
          </p:style>
        </p:cxnSp>
        <p:sp>
          <p:nvSpPr>
            <p:cNvPr id="981" name="Oval 980">
              <a:extLst>
                <a:ext uri="{FF2B5EF4-FFF2-40B4-BE49-F238E27FC236}">
                  <a16:creationId xmlns:a16="http://schemas.microsoft.com/office/drawing/2014/main" id="{0BE47B8B-1431-4835-A06E-D2F2881AA0B0}"/>
                </a:ext>
              </a:extLst>
            </p:cNvPr>
            <p:cNvSpPr/>
            <p:nvPr/>
          </p:nvSpPr>
          <p:spPr>
            <a:xfrm>
              <a:off x="1305926" y="3774542"/>
              <a:ext cx="195179" cy="195179"/>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 name="Oval 982">
              <a:extLst>
                <a:ext uri="{FF2B5EF4-FFF2-40B4-BE49-F238E27FC236}">
                  <a16:creationId xmlns:a16="http://schemas.microsoft.com/office/drawing/2014/main" id="{E559DBB3-0D05-4309-A5E3-F104A1DD10F5}"/>
                </a:ext>
              </a:extLst>
            </p:cNvPr>
            <p:cNvSpPr/>
            <p:nvPr/>
          </p:nvSpPr>
          <p:spPr>
            <a:xfrm>
              <a:off x="1112287" y="3678914"/>
              <a:ext cx="45719" cy="45719"/>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6" name="Oval 985">
              <a:extLst>
                <a:ext uri="{FF2B5EF4-FFF2-40B4-BE49-F238E27FC236}">
                  <a16:creationId xmlns:a16="http://schemas.microsoft.com/office/drawing/2014/main" id="{E77B1E02-EC71-43F2-BCCF-E8962EB33AF8}"/>
                </a:ext>
              </a:extLst>
            </p:cNvPr>
            <p:cNvSpPr/>
            <p:nvPr/>
          </p:nvSpPr>
          <p:spPr>
            <a:xfrm>
              <a:off x="1433378" y="3841658"/>
              <a:ext cx="45719" cy="45719"/>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8" name="Oval 987">
              <a:extLst>
                <a:ext uri="{FF2B5EF4-FFF2-40B4-BE49-F238E27FC236}">
                  <a16:creationId xmlns:a16="http://schemas.microsoft.com/office/drawing/2014/main" id="{C61A819F-6E8B-45FD-AB84-2A07F547B3E3}"/>
                </a:ext>
              </a:extLst>
            </p:cNvPr>
            <p:cNvSpPr/>
            <p:nvPr/>
          </p:nvSpPr>
          <p:spPr>
            <a:xfrm>
              <a:off x="1378609" y="3679733"/>
              <a:ext cx="45719" cy="45719"/>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90" name="Straight Connector 989">
              <a:extLst>
                <a:ext uri="{FF2B5EF4-FFF2-40B4-BE49-F238E27FC236}">
                  <a16:creationId xmlns:a16="http://schemas.microsoft.com/office/drawing/2014/main" id="{7B53AECF-559F-4E14-98F5-FCFFAEFAD1E2}"/>
                </a:ext>
              </a:extLst>
            </p:cNvPr>
            <p:cNvCxnSpPr>
              <a:cxnSpLocks/>
            </p:cNvCxnSpPr>
            <p:nvPr/>
          </p:nvCxnSpPr>
          <p:spPr>
            <a:xfrm flipH="1">
              <a:off x="1132379" y="4063400"/>
              <a:ext cx="271501"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993" name="Straight Connector 992">
              <a:extLst>
                <a:ext uri="{FF2B5EF4-FFF2-40B4-BE49-F238E27FC236}">
                  <a16:creationId xmlns:a16="http://schemas.microsoft.com/office/drawing/2014/main" id="{D94442AD-2C6B-4CFC-8C8A-216B4568222C}"/>
                </a:ext>
              </a:extLst>
            </p:cNvPr>
            <p:cNvCxnSpPr>
              <a:cxnSpLocks/>
            </p:cNvCxnSpPr>
            <p:nvPr/>
          </p:nvCxnSpPr>
          <p:spPr>
            <a:xfrm flipV="1">
              <a:off x="1267708" y="4060347"/>
              <a:ext cx="0" cy="174537"/>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sp>
          <p:nvSpPr>
            <p:cNvPr id="609" name="Oval 608">
              <a:extLst>
                <a:ext uri="{FF2B5EF4-FFF2-40B4-BE49-F238E27FC236}">
                  <a16:creationId xmlns:a16="http://schemas.microsoft.com/office/drawing/2014/main" id="{9CF4766D-CECF-413C-9CD1-D176C802E21F}"/>
                </a:ext>
              </a:extLst>
            </p:cNvPr>
            <p:cNvSpPr/>
            <p:nvPr/>
          </p:nvSpPr>
          <p:spPr>
            <a:xfrm>
              <a:off x="1257057" y="3675585"/>
              <a:ext cx="45719" cy="45719"/>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9" name="Rectangle 548">
            <a:extLst>
              <a:ext uri="{FF2B5EF4-FFF2-40B4-BE49-F238E27FC236}">
                <a16:creationId xmlns:a16="http://schemas.microsoft.com/office/drawing/2014/main" id="{EBB79B0E-1ADF-43A3-AF60-BDE2ADA70770}"/>
              </a:ext>
            </a:extLst>
          </p:cNvPr>
          <p:cNvSpPr/>
          <p:nvPr/>
        </p:nvSpPr>
        <p:spPr>
          <a:xfrm>
            <a:off x="365663" y="3131416"/>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II</a:t>
            </a:r>
          </a:p>
        </p:txBody>
      </p:sp>
      <p:sp>
        <p:nvSpPr>
          <p:cNvPr id="574" name="Oval 573">
            <a:extLst>
              <a:ext uri="{FF2B5EF4-FFF2-40B4-BE49-F238E27FC236}">
                <a16:creationId xmlns:a16="http://schemas.microsoft.com/office/drawing/2014/main" id="{5C9D4EE3-963F-42E9-B99E-5E492C2E6E22}"/>
              </a:ext>
            </a:extLst>
          </p:cNvPr>
          <p:cNvSpPr/>
          <p:nvPr/>
        </p:nvSpPr>
        <p:spPr>
          <a:xfrm rot="16200000" flipV="1">
            <a:off x="2980086" y="2067695"/>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2975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3A9AE-4119-46B6-A827-B66F976B9B2B}"/>
              </a:ext>
            </a:extLst>
          </p:cNvPr>
          <p:cNvSpPr>
            <a:spLocks noGrp="1"/>
          </p:cNvSpPr>
          <p:nvPr>
            <p:ph type="title"/>
          </p:nvPr>
        </p:nvSpPr>
        <p:spPr/>
        <p:txBody>
          <a:bodyPr/>
          <a:lstStyle/>
          <a:p>
            <a:r>
              <a:rPr lang="en-US"/>
              <a:t>Features and benefits of Littelfuse solutions</a:t>
            </a:r>
          </a:p>
        </p:txBody>
      </p:sp>
      <p:grpSp>
        <p:nvGrpSpPr>
          <p:cNvPr id="4" name="Group 3">
            <a:extLst>
              <a:ext uri="{FF2B5EF4-FFF2-40B4-BE49-F238E27FC236}">
                <a16:creationId xmlns:a16="http://schemas.microsoft.com/office/drawing/2014/main" id="{A2585AD8-1390-4D4A-BA2B-26CC4F92AF11}"/>
              </a:ext>
            </a:extLst>
          </p:cNvPr>
          <p:cNvGrpSpPr/>
          <p:nvPr/>
        </p:nvGrpSpPr>
        <p:grpSpPr>
          <a:xfrm>
            <a:off x="6810066" y="58760"/>
            <a:ext cx="1916015" cy="461665"/>
            <a:chOff x="414867" y="3222470"/>
            <a:chExt cx="1736933" cy="461665"/>
          </a:xfrm>
        </p:grpSpPr>
        <p:sp>
          <p:nvSpPr>
            <p:cNvPr id="5" name="TextBox 4">
              <a:extLst>
                <a:ext uri="{FF2B5EF4-FFF2-40B4-BE49-F238E27FC236}">
                  <a16:creationId xmlns:a16="http://schemas.microsoft.com/office/drawing/2014/main" id="{37AE8053-E45E-4EDD-B887-A91AD09B1BC3}"/>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6" name="Picture 5">
              <a:extLst>
                <a:ext uri="{FF2B5EF4-FFF2-40B4-BE49-F238E27FC236}">
                  <a16:creationId xmlns:a16="http://schemas.microsoft.com/office/drawing/2014/main" id="{8A86A534-A584-4835-A2A3-D25553A77752}"/>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47454" y="3247666"/>
              <a:ext cx="201086" cy="277573"/>
            </a:xfrm>
            <a:prstGeom prst="rect">
              <a:avLst/>
            </a:prstGeom>
          </p:spPr>
        </p:pic>
        <p:sp>
          <p:nvSpPr>
            <p:cNvPr id="7" name="Rectangle: Rounded Corners 6">
              <a:extLst>
                <a:ext uri="{FF2B5EF4-FFF2-40B4-BE49-F238E27FC236}">
                  <a16:creationId xmlns:a16="http://schemas.microsoft.com/office/drawing/2014/main" id="{BF054AF2-7A0E-416D-AB2E-2A9B30E3D418}"/>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8" name="Table 7">
            <a:extLst>
              <a:ext uri="{FF2B5EF4-FFF2-40B4-BE49-F238E27FC236}">
                <a16:creationId xmlns:a16="http://schemas.microsoft.com/office/drawing/2014/main" id="{A814BBE1-EA48-4EB2-85CF-9D625532FF21}"/>
              </a:ext>
            </a:extLst>
          </p:cNvPr>
          <p:cNvGraphicFramePr>
            <a:graphicFrameLocks noGrp="1"/>
          </p:cNvGraphicFramePr>
          <p:nvPr>
            <p:extLst>
              <p:ext uri="{D42A27DB-BD31-4B8C-83A1-F6EECF244321}">
                <p14:modId xmlns:p14="http://schemas.microsoft.com/office/powerpoint/2010/main" val="295828260"/>
              </p:ext>
            </p:extLst>
          </p:nvPr>
        </p:nvGraphicFramePr>
        <p:xfrm>
          <a:off x="457200" y="914398"/>
          <a:ext cx="8229599" cy="3671183"/>
        </p:xfrm>
        <a:graphic>
          <a:graphicData uri="http://schemas.openxmlformats.org/drawingml/2006/table">
            <a:tbl>
              <a:tblPr/>
              <a:tblGrid>
                <a:gridCol w="258052">
                  <a:extLst>
                    <a:ext uri="{9D8B030D-6E8A-4147-A177-3AD203B41FA5}">
                      <a16:colId xmlns:a16="http://schemas.microsoft.com/office/drawing/2014/main" val="851258919"/>
                    </a:ext>
                  </a:extLst>
                </a:gridCol>
                <a:gridCol w="1067828">
                  <a:extLst>
                    <a:ext uri="{9D8B030D-6E8A-4147-A177-3AD203B41FA5}">
                      <a16:colId xmlns:a16="http://schemas.microsoft.com/office/drawing/2014/main" val="1322286271"/>
                    </a:ext>
                  </a:extLst>
                </a:gridCol>
                <a:gridCol w="1645920">
                  <a:extLst>
                    <a:ext uri="{9D8B030D-6E8A-4147-A177-3AD203B41FA5}">
                      <a16:colId xmlns:a16="http://schemas.microsoft.com/office/drawing/2014/main" val="4063865731"/>
                    </a:ext>
                  </a:extLst>
                </a:gridCol>
                <a:gridCol w="1097280">
                  <a:extLst>
                    <a:ext uri="{9D8B030D-6E8A-4147-A177-3AD203B41FA5}">
                      <a16:colId xmlns:a16="http://schemas.microsoft.com/office/drawing/2014/main" val="2896589838"/>
                    </a:ext>
                  </a:extLst>
                </a:gridCol>
                <a:gridCol w="2080260">
                  <a:extLst>
                    <a:ext uri="{9D8B030D-6E8A-4147-A177-3AD203B41FA5}">
                      <a16:colId xmlns:a16="http://schemas.microsoft.com/office/drawing/2014/main" val="1198350005"/>
                    </a:ext>
                  </a:extLst>
                </a:gridCol>
                <a:gridCol w="2080259">
                  <a:extLst>
                    <a:ext uri="{9D8B030D-6E8A-4147-A177-3AD203B41FA5}">
                      <a16:colId xmlns:a16="http://schemas.microsoft.com/office/drawing/2014/main" val="1935744327"/>
                    </a:ext>
                  </a:extLst>
                </a:gridCol>
              </a:tblGrid>
              <a:tr h="228600">
                <a:tc>
                  <a:txBody>
                    <a:bodyPr/>
                    <a:lstStyle/>
                    <a:p>
                      <a:pPr algn="ctr" fontAlgn="t"/>
                      <a:endParaRPr lang="en-US" sz="600" b="0" i="0" u="none" strike="noStrike" dirty="0">
                        <a:solidFill>
                          <a:srgbClr val="000000"/>
                        </a:solidFill>
                        <a:effectLst/>
                        <a:latin typeface="Arial" panose="020B0604020202020204" pitchFamily="34" charset="0"/>
                      </a:endParaRPr>
                    </a:p>
                  </a:txBody>
                  <a:tcPr marL="4570" marR="4570" marT="4570" marB="0">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Technology</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Function in application</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Product series</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Benefits</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dirty="0">
                          <a:solidFill>
                            <a:srgbClr val="000000"/>
                          </a:solidFill>
                          <a:effectLst/>
                          <a:latin typeface="Arial"/>
                        </a:rPr>
                        <a:t>Features</a:t>
                      </a:r>
                    </a:p>
                  </a:txBody>
                  <a:tcPr marL="4570" marR="4570" marT="457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3770391975"/>
                  </a:ext>
                </a:extLst>
              </a:tr>
              <a:tr h="345133">
                <a:tc>
                  <a:txBody>
                    <a:bodyPr/>
                    <a:lstStyle/>
                    <a:p>
                      <a:pPr algn="ctr"/>
                      <a:r>
                        <a:rPr lang="en-US" sz="1000" b="1">
                          <a:solidFill>
                            <a:schemeClr val="bg1"/>
                          </a:solidFill>
                          <a:latin typeface="Cambria" panose="02040503050406030204" pitchFamily="18" charset="0"/>
                          <a:ea typeface="Cambria" panose="02040503050406030204" pitchFamily="18" charset="0"/>
                          <a:cs typeface="Aldhabi" panose="020B0604020202020204" pitchFamily="2" charset="-78"/>
                        </a:rPr>
                        <a:t>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700" b="0" i="0" u="none" strike="noStrike" dirty="0">
                          <a:solidFill>
                            <a:srgbClr val="3F3B3A"/>
                          </a:solidFill>
                          <a:effectLst/>
                          <a:latin typeface="+mn-lt"/>
                        </a:rPr>
                        <a:t>Fuse</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rgbClr val="000000"/>
                          </a:solidFill>
                          <a:effectLst/>
                          <a:latin typeface="+mn-lt"/>
                        </a:rPr>
                        <a:t>Overcurrent protection of auxiliary power supply</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IN" sz="700" b="0" i="0" kern="1200" dirty="0">
                          <a:solidFill>
                            <a:schemeClr val="tx1"/>
                          </a:solidFill>
                          <a:effectLst/>
                          <a:latin typeface="+mn-lt"/>
                          <a:ea typeface="+mn-ea"/>
                          <a:cs typeface="+mn-cs"/>
                        </a:rPr>
                        <a:t> </a:t>
                      </a:r>
                      <a:r>
                        <a:rPr lang="en-US" sz="700" dirty="0">
                          <a:hlinkClick r:id="rId5"/>
                        </a:rPr>
                        <a:t>606</a:t>
                      </a:r>
                      <a:r>
                        <a:rPr lang="en-US" sz="700" dirty="0">
                          <a:solidFill>
                            <a:schemeClr val="tx1"/>
                          </a:solidFill>
                          <a:latin typeface="+mn-lt"/>
                        </a:rPr>
                        <a:t>, </a:t>
                      </a:r>
                      <a:r>
                        <a:rPr lang="en-US" sz="700" dirty="0">
                          <a:hlinkClick r:id="rId6"/>
                        </a:rPr>
                        <a:t>505</a:t>
                      </a:r>
                      <a:r>
                        <a:rPr lang="en-US" sz="700" baseline="0" dirty="0"/>
                        <a:t>, </a:t>
                      </a:r>
                      <a:r>
                        <a:rPr lang="en-US" sz="700" baseline="0" dirty="0">
                          <a:hlinkClick r:id="rId7"/>
                        </a:rPr>
                        <a:t>607</a:t>
                      </a:r>
                      <a:endParaRPr lang="en-US" sz="700" baseline="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latin typeface="+mn-lt"/>
                        </a:rPr>
                        <a:t>Enables robust yet compact design; can operate in extreme temperature environment</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l" fontAlgn="ctr"/>
                      <a:r>
                        <a:rPr lang="en-US" sz="700"/>
                        <a:t>Rated voltage @ 500 VAC; 40−63 A rating available; small footprint</a:t>
                      </a:r>
                      <a:endParaRPr lang="en-US" sz="700" b="0" i="0" u="none" strike="noStrike">
                        <a:solidFill>
                          <a:srgbClr val="000000"/>
                        </a:solidFill>
                        <a:effectLst/>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518435476"/>
                  </a:ext>
                </a:extLst>
              </a:tr>
              <a:tr h="302588">
                <a:tc rowSpan="3">
                  <a:txBody>
                    <a:bodyPr/>
                    <a:lstStyle/>
                    <a:p>
                      <a:pPr algn="ctr" rtl="0" fontAlgn="ctr"/>
                      <a:r>
                        <a:rPr lang="en-US" sz="1000" b="1" i="0" u="none" strike="noStrike">
                          <a:solidFill>
                            <a:schemeClr val="bg1"/>
                          </a:solidFill>
                          <a:effectLst/>
                          <a:latin typeface="Cambria" panose="02040503050406030204" pitchFamily="18" charset="0"/>
                          <a:ea typeface="Cambria" panose="02040503050406030204" pitchFamily="18" charset="0"/>
                        </a:rPr>
                        <a:t>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a:r>
                        <a:rPr lang="en-US" sz="700"/>
                        <a:t>MOV</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rowSpan="2">
                  <a:txBody>
                    <a:bodyPr/>
                    <a:lstStyle/>
                    <a:p>
                      <a:pPr algn="l" fontAlgn="ctr"/>
                      <a:r>
                        <a:rPr lang="en-US" sz="700" b="0" i="0" u="none" strike="noStrike" dirty="0">
                          <a:solidFill>
                            <a:srgbClr val="000000"/>
                          </a:solidFill>
                          <a:effectLst/>
                          <a:latin typeface="+mn-lt"/>
                        </a:rPr>
                        <a:t>GDT in series with TMOV protects the auxiliary power supply unit from voltage transients induced by lightning</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lnSpc>
                          <a:spcPct val="90000"/>
                        </a:lnSpc>
                      </a:pPr>
                      <a:r>
                        <a:rPr lang="en-US" sz="700" dirty="0">
                          <a:hlinkClick r:id="rId8"/>
                        </a:rPr>
                        <a:t>TMOV</a:t>
                      </a:r>
                      <a:r>
                        <a:rPr lang="en-IN" sz="700" b="0" i="0" kern="1200" dirty="0">
                          <a:solidFill>
                            <a:schemeClr val="tx1"/>
                          </a:solidFill>
                          <a:effectLst/>
                          <a:latin typeface="+mn-lt"/>
                          <a:ea typeface="+mn-ea"/>
                          <a:cs typeface="+mn-cs"/>
                        </a:rPr>
                        <a:t>, </a:t>
                      </a:r>
                      <a:r>
                        <a:rPr lang="en-US" sz="700" dirty="0">
                          <a:hlinkClick r:id="rId9"/>
                        </a:rPr>
                        <a:t>UltraMOV</a:t>
                      </a:r>
                      <a:endParaRPr lang="en-US" altLang="zh-CN" sz="70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latin typeface="+mn-lt"/>
                        </a:rPr>
                        <a:t>Reduces customer qualification time by complying with third-party safety standards such as UL/IEC </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a:solidFill>
                            <a:srgbClr val="000000"/>
                          </a:solidFill>
                          <a:effectLst/>
                          <a:latin typeface="+mn-lt"/>
                        </a:rPr>
                        <a:t>High energy absorption capability:</a:t>
                      </a:r>
                      <a:br>
                        <a:rPr lang="en-US" sz="700" b="0" i="0" u="none" strike="noStrike">
                          <a:solidFill>
                            <a:srgbClr val="000000"/>
                          </a:solidFill>
                          <a:effectLst/>
                          <a:latin typeface="+mn-lt"/>
                        </a:rPr>
                      </a:br>
                      <a:r>
                        <a:rPr lang="en-US" sz="700" b="0" i="0" u="none" strike="noStrike">
                          <a:solidFill>
                            <a:srgbClr val="000000"/>
                          </a:solidFill>
                          <a:effectLst/>
                          <a:latin typeface="+mn-lt"/>
                        </a:rPr>
                        <a:t>40–530 J (2 </a:t>
                      </a:r>
                      <a:r>
                        <a:rPr lang="en-US" sz="700" b="0" i="0" u="none" strike="noStrike" err="1">
                          <a:solidFill>
                            <a:srgbClr val="000000"/>
                          </a:solidFill>
                          <a:effectLst/>
                          <a:latin typeface="+mn-lt"/>
                        </a:rPr>
                        <a:t>ms</a:t>
                      </a:r>
                      <a:r>
                        <a:rPr lang="en-US" sz="700" b="0" i="0" u="none" strike="noStrike">
                          <a:solidFill>
                            <a:srgbClr val="000000"/>
                          </a:solidFill>
                          <a:effectLst/>
                          <a:latin typeface="+mn-lt"/>
                        </a:rPr>
                        <a:t>); integrated thermal protection</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3581417452"/>
                  </a:ext>
                </a:extLst>
              </a:tr>
              <a:tr h="332856">
                <a:tc vMerge="1">
                  <a:txBody>
                    <a:bodyPr/>
                    <a:lstStyle/>
                    <a:p>
                      <a:pPr algn="ctr" rtl="0" fontAlgn="ctr"/>
                      <a:endParaRPr lang="en-US" sz="1000" b="1" i="0" u="none" strike="noStrike">
                        <a:solidFill>
                          <a:schemeClr val="bg1"/>
                        </a:solidFill>
                        <a:effectLst/>
                        <a:latin typeface="Cambria" panose="02040503050406030204" pitchFamily="18" charset="0"/>
                        <a:ea typeface="Cambria" panose="02040503050406030204" pitchFamily="18" charset="0"/>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a:r>
                        <a:rPr lang="en-US" sz="700"/>
                        <a:t>GDT</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vMerge="1">
                  <a:txBody>
                    <a:bodyPr/>
                    <a:lstStyle/>
                    <a:p>
                      <a:pPr algn="l" fontAlgn="ctr"/>
                      <a:endParaRPr lang="en-US" sz="800" b="0" i="0" u="none" strike="noStrike">
                        <a:solidFill>
                          <a:srgbClr val="000000"/>
                        </a:solidFill>
                        <a:effectLst/>
                        <a:latin typeface="+mn-lt"/>
                      </a:endParaRPr>
                    </a:p>
                  </a:txBody>
                  <a:tcPr marL="27432" marR="27432" marT="27432" marB="27432"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rtl="0" fontAlgn="ctr"/>
                      <a:r>
                        <a:rPr lang="en-US" sz="700" b="0" i="0" u="none" strike="noStrike" dirty="0">
                          <a:solidFill>
                            <a:schemeClr val="tx1"/>
                          </a:solidFill>
                          <a:effectLst/>
                          <a:latin typeface="+mn-lt"/>
                          <a:hlinkClick r:id="rId10"/>
                        </a:rPr>
                        <a:t>CG2</a:t>
                      </a:r>
                      <a:r>
                        <a:rPr lang="en-US" sz="700" b="0" i="0" u="none" strike="noStrike" dirty="0">
                          <a:solidFill>
                            <a:schemeClr val="tx1"/>
                          </a:solidFill>
                          <a:effectLst/>
                          <a:latin typeface="+mn-lt"/>
                        </a:rPr>
                        <a:t>, </a:t>
                      </a:r>
                      <a:r>
                        <a:rPr lang="en-US" sz="700" b="0" i="0" u="none" strike="noStrike" dirty="0">
                          <a:solidFill>
                            <a:schemeClr val="tx1"/>
                          </a:solidFill>
                          <a:effectLst/>
                          <a:latin typeface="+mn-lt"/>
                          <a:hlinkClick r:id="rId11"/>
                        </a:rPr>
                        <a:t>CG3</a:t>
                      </a:r>
                      <a:endParaRPr lang="en-US" sz="700" b="0" i="0" u="none" strike="noStrike" dirty="0">
                        <a:solidFill>
                          <a:schemeClr val="tx1"/>
                        </a:solidFill>
                        <a:effectLst/>
                        <a:latin typeface="+mn-lt"/>
                      </a:endParaRPr>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latin typeface="+mn-lt"/>
                        </a:rPr>
                        <a:t>Small form factor allows for compact</a:t>
                      </a:r>
                      <a:br>
                        <a:rPr lang="en-US" sz="700" dirty="0">
                          <a:latin typeface="+mn-lt"/>
                        </a:rPr>
                      </a:br>
                      <a:r>
                        <a:rPr lang="en-US" sz="700" dirty="0">
                          <a:latin typeface="+mn-lt"/>
                        </a:rPr>
                        <a:t>system design </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dirty="0">
                          <a:solidFill>
                            <a:srgbClr val="000000"/>
                          </a:solidFill>
                          <a:effectLst/>
                          <a:latin typeface="+mn-lt"/>
                        </a:rPr>
                        <a:t>High energy absorption capability;</a:t>
                      </a:r>
                      <a:br>
                        <a:rPr lang="en-US" sz="700" b="0" i="0" u="none" strike="noStrike" dirty="0">
                          <a:solidFill>
                            <a:srgbClr val="000000"/>
                          </a:solidFill>
                          <a:effectLst/>
                          <a:latin typeface="+mn-lt"/>
                        </a:rPr>
                      </a:br>
                      <a:r>
                        <a:rPr lang="en-US" sz="700" b="0" i="0" u="none" strike="noStrike" dirty="0">
                          <a:solidFill>
                            <a:srgbClr val="000000"/>
                          </a:solidFill>
                          <a:effectLst/>
                          <a:latin typeface="+mn-lt"/>
                        </a:rPr>
                        <a:t>small form factor; low leakage current</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945388421"/>
                  </a:ext>
                </a:extLst>
              </a:tr>
              <a:tr h="332856">
                <a:tc vMerge="1">
                  <a:txBody>
                    <a:bodyPr/>
                    <a:lstStyle/>
                    <a:p>
                      <a:pPr algn="ctr" rtl="0" fontAlgn="ctr"/>
                      <a:endParaRPr lang="en-US" sz="1000" b="1" i="0" u="none" strike="noStrike">
                        <a:solidFill>
                          <a:schemeClr val="bg1"/>
                        </a:solidFill>
                        <a:effectLst/>
                        <a:latin typeface="Cambria" panose="02040503050406030204" pitchFamily="18" charset="0"/>
                        <a:ea typeface="Cambria" panose="02040503050406030204" pitchFamily="18" charset="0"/>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a:t>SIDACtor + MOV</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kern="1200" baseline="0" dirty="0">
                          <a:solidFill>
                            <a:schemeClr val="tx1"/>
                          </a:solidFill>
                          <a:latin typeface="+mn-lt"/>
                          <a:ea typeface="+mn-ea"/>
                          <a:cs typeface="+mn-cs"/>
                        </a:rPr>
                        <a:t>Enhancing surge protection for auxiliary power supply</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IN" sz="700" b="0" i="0" u="none" strike="noStrike" kern="1200" dirty="0">
                          <a:solidFill>
                            <a:schemeClr val="tx1"/>
                          </a:solidFill>
                          <a:effectLst/>
                          <a:latin typeface="+mn-lt"/>
                          <a:ea typeface="+mn-ea"/>
                          <a:cs typeface="+mn-cs"/>
                          <a:hlinkClick r:id="rId12"/>
                        </a:rPr>
                        <a:t>Pxxx0FNL</a:t>
                      </a:r>
                      <a:r>
                        <a:rPr lang="en-IN" sz="700" b="0" i="0" kern="1200" dirty="0">
                          <a:solidFill>
                            <a:schemeClr val="tx1"/>
                          </a:solidFill>
                          <a:effectLst/>
                          <a:latin typeface="+mn-lt"/>
                          <a:ea typeface="+mn-ea"/>
                          <a:cs typeface="+mn-cs"/>
                        </a:rPr>
                        <a:t> + </a:t>
                      </a:r>
                      <a:r>
                        <a:rPr lang="en-US" sz="700" dirty="0">
                          <a:hlinkClick r:id="rId9"/>
                        </a:rPr>
                        <a:t>UltraMOV</a:t>
                      </a:r>
                      <a:endParaRPr lang="en-US" altLang="zh-CN" sz="70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kern="1200" baseline="0" dirty="0">
                          <a:solidFill>
                            <a:schemeClr val="tx1"/>
                          </a:solidFill>
                          <a:latin typeface="+mn-lt"/>
                          <a:ea typeface="+mn-ea"/>
                          <a:cs typeface="+mn-cs"/>
                        </a:rPr>
                        <a:t>Good clamping and fast response time for</a:t>
                      </a:r>
                      <a:br>
                        <a:rPr lang="en-US" sz="700" kern="1200" baseline="0" dirty="0">
                          <a:solidFill>
                            <a:schemeClr val="tx1"/>
                          </a:solidFill>
                          <a:latin typeface="+mn-lt"/>
                          <a:ea typeface="+mn-ea"/>
                          <a:cs typeface="+mn-cs"/>
                        </a:rPr>
                      </a:br>
                      <a:r>
                        <a:rPr lang="en-US" sz="700" kern="1200" baseline="0" dirty="0">
                          <a:solidFill>
                            <a:schemeClr val="tx1"/>
                          </a:solidFill>
                          <a:latin typeface="+mn-lt"/>
                          <a:ea typeface="+mn-ea"/>
                          <a:cs typeface="+mn-cs"/>
                        </a:rPr>
                        <a:t>high-energy </a:t>
                      </a:r>
                      <a:r>
                        <a:rPr lang="en-US" sz="700" dirty="0">
                          <a:solidFill>
                            <a:schemeClr val="tx1"/>
                          </a:solidFill>
                        </a:rPr>
                        <a:t>transient</a:t>
                      </a:r>
                      <a:r>
                        <a:rPr lang="en-US" sz="700" kern="1200" baseline="0" dirty="0">
                          <a:solidFill>
                            <a:schemeClr val="tx1"/>
                          </a:solidFill>
                          <a:latin typeface="+mn-lt"/>
                          <a:ea typeface="+mn-ea"/>
                          <a:cs typeface="+mn-cs"/>
                        </a:rPr>
                        <a:t> protection</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r>
                        <a:rPr lang="en-US" sz="700" kern="1200" baseline="0" dirty="0">
                          <a:solidFill>
                            <a:schemeClr val="tx1"/>
                          </a:solidFill>
                          <a:latin typeface="+mn-lt"/>
                          <a:ea typeface="+mn-ea"/>
                          <a:cs typeface="+mn-cs"/>
                        </a:rPr>
                        <a:t>3 kA, 8/20 µs surge capability to help protect AC lines from harmful transient surges.</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991970534"/>
                  </a:ext>
                </a:extLst>
              </a:tr>
              <a:tr h="312820">
                <a:tc rowSpan="3">
                  <a:txBody>
                    <a:bodyPr/>
                    <a:lstStyle/>
                    <a:p>
                      <a:pPr algn="ctr"/>
                      <a:r>
                        <a:rPr lang="en-US" sz="1000" b="1" dirty="0">
                          <a:solidFill>
                            <a:schemeClr val="bg1"/>
                          </a:solidFill>
                          <a:latin typeface="Cambria" panose="02040503050406030204" pitchFamily="18" charset="0"/>
                          <a:ea typeface="Cambria" panose="02040503050406030204" pitchFamily="18" charset="0"/>
                          <a:cs typeface="Aldhabi" panose="020B0604020202020204" pitchFamily="2" charset="-78"/>
                        </a:rPr>
                        <a:t>III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700" b="0" i="0" u="none" strike="noStrike" dirty="0">
                          <a:solidFill>
                            <a:srgbClr val="3F3B3A"/>
                          </a:solidFill>
                          <a:effectLst/>
                          <a:latin typeface="+mn-lt"/>
                        </a:rPr>
                        <a:t>Diode</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noFill/>
                  </a:tcPr>
                </a:tc>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rgbClr val="000000"/>
                          </a:solidFill>
                          <a:effectLst/>
                          <a:latin typeface="+mn-lt"/>
                          <a:cs typeface="Arial" panose="020B0604020202020204" pitchFamily="34" charset="0"/>
                        </a:rPr>
                        <a:t>Vienna rectifier</a:t>
                      </a:r>
                      <a:endParaRPr lang="en-US" sz="700" b="0" i="0" u="none" strike="noStrike" dirty="0">
                        <a:solidFill>
                          <a:schemeClr val="tx1"/>
                        </a:solidFill>
                        <a:effectLst/>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700" dirty="0">
                          <a:hlinkClick r:id="rId13"/>
                        </a:rPr>
                        <a:t>DSEPxx</a:t>
                      </a:r>
                      <a:r>
                        <a:rPr lang="en-US" altLang="zh-CN" sz="700" dirty="0"/>
                        <a:t>, </a:t>
                      </a:r>
                      <a:r>
                        <a:rPr lang="en-US" sz="700" dirty="0">
                          <a:latin typeface="+mn-lt"/>
                          <a:hlinkClick r:id="rId14"/>
                        </a:rPr>
                        <a:t>DMA</a:t>
                      </a:r>
                      <a:r>
                        <a:rPr lang="en-US" sz="700" dirty="0">
                          <a:latin typeface="+mn-lt"/>
                        </a:rPr>
                        <a:t>, </a:t>
                      </a:r>
                      <a:r>
                        <a:rPr lang="en-US" sz="700" dirty="0">
                          <a:hlinkClick r:id="rId15"/>
                        </a:rPr>
                        <a:t>DST</a:t>
                      </a:r>
                      <a:r>
                        <a:rPr lang="en-US" sz="700" dirty="0"/>
                        <a:t>,</a:t>
                      </a:r>
                      <a:br>
                        <a:rPr lang="en-US" sz="700" dirty="0"/>
                      </a:br>
                      <a:r>
                        <a:rPr lang="en-US" sz="700" dirty="0">
                          <a:hlinkClick r:id="rId16"/>
                        </a:rPr>
                        <a:t>DSA</a:t>
                      </a:r>
                      <a:r>
                        <a:rPr lang="en-US" sz="700" dirty="0"/>
                        <a:t>, </a:t>
                      </a:r>
                      <a:r>
                        <a:rPr lang="en-US" sz="700" dirty="0">
                          <a:hlinkClick r:id="rId17"/>
                        </a:rPr>
                        <a:t>DSB</a:t>
                      </a:r>
                      <a:endParaRPr lang="en-US" sz="70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noFill/>
                  </a:tcPr>
                </a:tc>
                <a:tc>
                  <a:txBody>
                    <a:bodyPr/>
                    <a:lstStyle/>
                    <a:p>
                      <a:pPr algn="l" fontAlgn="ctr"/>
                      <a:r>
                        <a:rPr lang="en-US" sz="700" b="0" i="0" u="none" strike="noStrike">
                          <a:solidFill>
                            <a:srgbClr val="000000"/>
                          </a:solidFill>
                          <a:effectLst/>
                          <a:latin typeface="+mn-lt"/>
                          <a:cs typeface="Arial" panose="020B0604020202020204" pitchFamily="34" charset="0"/>
                        </a:rPr>
                        <a:t>Improves power supply unit efficiency</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rgbClr val="000000"/>
                          </a:solidFill>
                          <a:effectLst/>
                          <a:latin typeface="+mn-lt"/>
                          <a:cs typeface="Arial" panose="020B0604020202020204" pitchFamily="34" charset="0"/>
                        </a:rPr>
                        <a:t>Low forward voltage drop; high-frequency operation; high junction temperature</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86363705"/>
                  </a:ext>
                </a:extLst>
              </a:tr>
              <a:tr h="312820">
                <a:tc vMerge="1">
                  <a:txBody>
                    <a:bodyPr/>
                    <a:lstStyle/>
                    <a:p>
                      <a:pPr algn="ctr"/>
                      <a:r>
                        <a:rPr lang="en-US" sz="1000" b="1" dirty="0">
                          <a:solidFill>
                            <a:schemeClr val="bg1"/>
                          </a:solidFill>
                          <a:latin typeface="Cambria" panose="02040503050406030204" pitchFamily="18" charset="0"/>
                          <a:ea typeface="Cambria" panose="02040503050406030204" pitchFamily="18" charset="0"/>
                          <a:cs typeface="Aldhabi" panose="020B0604020202020204" pitchFamily="2" charset="-78"/>
                        </a:rPr>
                        <a:t>IV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700" b="0" i="0" u="none" strike="noStrike" dirty="0">
                          <a:solidFill>
                            <a:srgbClr val="3F3B3A"/>
                          </a:solidFill>
                          <a:effectLst/>
                          <a:latin typeface="+mn-lt"/>
                        </a:rPr>
                        <a:t>MOSFET</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noFill/>
                  </a:tcPr>
                </a:tc>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a:solidFill>
                            <a:schemeClr val="tx1"/>
                          </a:solidFill>
                          <a:latin typeface="+mn-lt"/>
                        </a:rPr>
                        <a:t>Boosts converter for high-frequency switching in the PFC circuit</a:t>
                      </a:r>
                      <a:endParaRPr lang="en-US" sz="700" b="0" i="0" u="none" strike="noStrike">
                        <a:solidFill>
                          <a:schemeClr val="tx1"/>
                        </a:solidFill>
                        <a:effectLst/>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lnSpc>
                          <a:spcPct val="90000"/>
                        </a:lnSpc>
                      </a:pPr>
                      <a:r>
                        <a:rPr lang="en-US" altLang="zh-CN" sz="700" dirty="0">
                          <a:hlinkClick r:id="rId18"/>
                        </a:rPr>
                        <a:t>X-Class</a:t>
                      </a:r>
                      <a:r>
                        <a:rPr lang="en-US" altLang="zh-CN" sz="700" dirty="0"/>
                        <a:t>, </a:t>
                      </a:r>
                      <a:r>
                        <a:rPr lang="en-US" altLang="zh-CN" sz="700" dirty="0">
                          <a:hlinkClick r:id="rId19"/>
                        </a:rPr>
                        <a:t>X2-Class</a:t>
                      </a:r>
                      <a:r>
                        <a:rPr lang="en-US" altLang="zh-CN" sz="700" dirty="0"/>
                        <a:t>,</a:t>
                      </a:r>
                    </a:p>
                    <a:p>
                      <a:pPr algn="ctr">
                        <a:lnSpc>
                          <a:spcPct val="90000"/>
                        </a:lnSpc>
                      </a:pPr>
                      <a:r>
                        <a:rPr lang="en-US" altLang="zh-CN" sz="700" dirty="0">
                          <a:hlinkClick r:id="rId20"/>
                        </a:rPr>
                        <a:t>X3-Class</a:t>
                      </a:r>
                      <a:endParaRPr lang="en-US" altLang="zh-CN" sz="70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noFill/>
                  </a:tcPr>
                </a:tc>
                <a:tc>
                  <a:txBody>
                    <a:bodyPr/>
                    <a:lstStyle/>
                    <a:p>
                      <a:pPr marL="0" marR="0" lvl="0" indent="0" algn="l" rtl="0" eaLnBrk="1" fontAlgn="auto" latinLnBrk="0" hangingPunct="1">
                        <a:lnSpc>
                          <a:spcPct val="100000"/>
                        </a:lnSpc>
                        <a:spcBef>
                          <a:spcPts val="0"/>
                        </a:spcBef>
                        <a:spcAft>
                          <a:spcPts val="0"/>
                        </a:spcAft>
                        <a:buFontTx/>
                        <a:buNone/>
                      </a:pPr>
                      <a:r>
                        <a:rPr lang="en-US" sz="700" b="0" i="0" u="none" strike="noStrike" dirty="0">
                          <a:solidFill>
                            <a:schemeClr val="tx1"/>
                          </a:solidFill>
                          <a:effectLst/>
                          <a:latin typeface="+mn-lt"/>
                        </a:rPr>
                        <a:t>Optimized for high-frequency applications</a:t>
                      </a:r>
                      <a:endParaRPr lang="en-US" sz="700" dirty="0">
                        <a:solidFill>
                          <a:schemeClr val="tx1"/>
                        </a:solidFill>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dirty="0">
                          <a:solidFill>
                            <a:schemeClr val="tx1"/>
                          </a:solidFill>
                          <a:latin typeface="+mn-lt"/>
                        </a:rPr>
                        <a:t>Ultra-low output capacitance and on-resistance</a:t>
                      </a:r>
                      <a:endParaRPr lang="en-US" sz="700" b="0" i="0" u="none" strike="noStrike" dirty="0">
                        <a:solidFill>
                          <a:schemeClr val="tx1"/>
                        </a:solidFill>
                        <a:effectLst/>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44616437"/>
                  </a:ext>
                </a:extLst>
              </a:tr>
              <a:tr h="300702">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000" b="1">
                        <a:solidFill>
                          <a:schemeClr val="bg1"/>
                        </a:solidFill>
                        <a:latin typeface="Cambria" panose="02040503050406030204" pitchFamily="18" charset="0"/>
                        <a:ea typeface="Cambria" panose="02040503050406030204" pitchFamily="18" charset="0"/>
                        <a:cs typeface="Aldhabi" panose="020B0604020202020204" pitchFamily="2" charset="-78"/>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700" b="0" i="0" u="none" strike="noStrike">
                          <a:solidFill>
                            <a:srgbClr val="3F3B3A"/>
                          </a:solidFill>
                          <a:effectLst/>
                          <a:latin typeface="+mn-lt"/>
                        </a:rPr>
                        <a:t>Gate Driver</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no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rgbClr val="000000"/>
                          </a:solidFill>
                          <a:effectLst/>
                          <a:latin typeface="+mn-lt"/>
                        </a:rPr>
                        <a:t>Controls the switching MOSFETs</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altLang="zh-CN" sz="700" dirty="0">
                          <a:hlinkClick r:id="rId21"/>
                        </a:rPr>
                        <a:t>IXD_6xx</a:t>
                      </a:r>
                      <a:endParaRPr lang="en-US" altLang="zh-CN" sz="70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noFill/>
                  </a:tcPr>
                </a:tc>
                <a:tc>
                  <a:txBody>
                    <a:bodyPr/>
                    <a:lstStyle/>
                    <a:p>
                      <a:pPr algn="l" fontAlgn="ctr"/>
                      <a:r>
                        <a:rPr lang="en-US" sz="700" b="0" i="0" u="none" strike="noStrike" dirty="0">
                          <a:solidFill>
                            <a:schemeClr val="tx1"/>
                          </a:solidFill>
                          <a:effectLst/>
                          <a:latin typeface="+mn-lt"/>
                        </a:rPr>
                        <a:t>Quick turn-on and turn-off of MOSFETs/IGBTs; eliminates the need for separate supply</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noFill/>
                  </a:tcPr>
                </a:tc>
                <a:tc>
                  <a:txBody>
                    <a:bodyPr/>
                    <a:lstStyle/>
                    <a:p>
                      <a:pPr algn="l" fontAlgn="ctr"/>
                      <a:r>
                        <a:rPr lang="en-US" sz="700" b="0" i="0" u="none" strike="noStrike" dirty="0">
                          <a:solidFill>
                            <a:schemeClr val="tx1"/>
                          </a:solidFill>
                          <a:effectLst/>
                          <a:latin typeface="+mn-lt"/>
                        </a:rPr>
                        <a:t>9 A peak current; low propagation delay time;</a:t>
                      </a:r>
                      <a:br>
                        <a:rPr lang="en-US" sz="700" b="0" i="0" u="none" strike="noStrike" dirty="0">
                          <a:solidFill>
                            <a:schemeClr val="tx1"/>
                          </a:solidFill>
                          <a:effectLst/>
                          <a:latin typeface="+mn-lt"/>
                        </a:rPr>
                      </a:br>
                      <a:r>
                        <a:rPr lang="en-US" sz="700" b="0" i="0" u="none" strike="noStrike" dirty="0">
                          <a:solidFill>
                            <a:schemeClr val="tx1"/>
                          </a:solidFill>
                          <a:effectLst/>
                          <a:latin typeface="+mn-lt"/>
                        </a:rPr>
                        <a:t>low output impedance</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734187175"/>
                  </a:ext>
                </a:extLst>
              </a:tr>
              <a:tr h="300702">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00" b="1" dirty="0">
                          <a:solidFill>
                            <a:schemeClr val="bg1"/>
                          </a:solidFill>
                          <a:latin typeface="Cambria" panose="02040503050406030204" pitchFamily="18" charset="0"/>
                          <a:ea typeface="Cambria" panose="02040503050406030204" pitchFamily="18" charset="0"/>
                          <a:cs typeface="Aldhabi" panose="020B0604020202020204" pitchFamily="2" charset="-78"/>
                        </a:rPr>
                        <a:t>IV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dirty="0">
                          <a:latin typeface="+mn-lt"/>
                        </a:rPr>
                        <a:t>SiC or Si MOSFET</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chemeClr val="tx1"/>
                          </a:solidFill>
                          <a:effectLst/>
                          <a:latin typeface="+mn-lt"/>
                        </a:rPr>
                        <a:t>Primary side of the DC-DC converter </a:t>
                      </a:r>
                      <a:endParaRPr lang="en-US" sz="700" b="0" i="0" u="none" strike="noStrike" dirty="0">
                        <a:solidFill>
                          <a:srgbClr val="000000"/>
                        </a:solidFill>
                        <a:effectLst/>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lnSpc>
                          <a:spcPct val="90000"/>
                        </a:lnSpc>
                      </a:pPr>
                      <a:r>
                        <a:rPr lang="en-US" altLang="zh-CN" sz="700" dirty="0">
                          <a:hlinkClick r:id="rId18"/>
                        </a:rPr>
                        <a:t>X-Class</a:t>
                      </a:r>
                      <a:r>
                        <a:rPr lang="en-US" altLang="zh-CN" sz="700" dirty="0"/>
                        <a:t>, </a:t>
                      </a:r>
                      <a:r>
                        <a:rPr lang="en-US" altLang="zh-CN" sz="700" dirty="0">
                          <a:hlinkClick r:id="rId19"/>
                        </a:rPr>
                        <a:t>X2-Class</a:t>
                      </a:r>
                      <a:r>
                        <a:rPr lang="en-US" altLang="zh-CN" sz="700" dirty="0"/>
                        <a:t>,</a:t>
                      </a:r>
                    </a:p>
                    <a:p>
                      <a:pPr algn="ctr">
                        <a:lnSpc>
                          <a:spcPct val="90000"/>
                        </a:lnSpc>
                      </a:pPr>
                      <a:r>
                        <a:rPr lang="en-US" altLang="zh-CN" sz="700" dirty="0">
                          <a:hlinkClick r:id="rId20"/>
                        </a:rPr>
                        <a:t>X3-Class</a:t>
                      </a:r>
                      <a:endParaRPr lang="en-US" altLang="zh-CN" sz="700" dirty="0"/>
                    </a:p>
                  </a:txBody>
                  <a:tcPr marL="9144" marR="9144" marT="7200" marB="72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rtl="0" eaLnBrk="1" fontAlgn="auto" latinLnBrk="0" hangingPunct="1">
                        <a:lnSpc>
                          <a:spcPct val="100000"/>
                        </a:lnSpc>
                        <a:spcBef>
                          <a:spcPts val="0"/>
                        </a:spcBef>
                        <a:spcAft>
                          <a:spcPts val="0"/>
                        </a:spcAft>
                        <a:buFontTx/>
                        <a:buNone/>
                      </a:pPr>
                      <a:r>
                        <a:rPr lang="en-US" sz="700" b="0" i="0" u="none" strike="noStrike">
                          <a:solidFill>
                            <a:schemeClr val="tx1"/>
                          </a:solidFill>
                          <a:effectLst/>
                          <a:latin typeface="+mn-lt"/>
                        </a:rPr>
                        <a:t>Optimized for high-frequency applications</a:t>
                      </a:r>
                      <a:endParaRPr lang="en-US" sz="700">
                        <a:solidFill>
                          <a:schemeClr val="tx1"/>
                        </a:solidFill>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chemeClr val="tx1"/>
                          </a:solidFill>
                          <a:effectLst/>
                          <a:latin typeface="+mn-lt"/>
                        </a:rPr>
                        <a:t>Ultra-low on-resistance R</a:t>
                      </a:r>
                      <a:r>
                        <a:rPr lang="en-US" sz="700" b="0" i="0" u="none" strike="noStrike" baseline="-25000" dirty="0">
                          <a:solidFill>
                            <a:schemeClr val="tx1"/>
                          </a:solidFill>
                          <a:effectLst/>
                          <a:latin typeface="+mn-lt"/>
                        </a:rPr>
                        <a:t>DS(ON)</a:t>
                      </a:r>
                      <a:r>
                        <a:rPr lang="en-US" sz="700" b="0" i="0" u="none" strike="noStrike" dirty="0">
                          <a:solidFill>
                            <a:schemeClr val="tx1"/>
                          </a:solidFill>
                          <a:effectLst/>
                          <a:latin typeface="+mn-lt"/>
                        </a:rPr>
                        <a:t> and gate charge </a:t>
                      </a:r>
                      <a:r>
                        <a:rPr lang="en-US" sz="700" b="0" i="0" u="none" strike="noStrike" dirty="0" err="1">
                          <a:solidFill>
                            <a:schemeClr val="tx1"/>
                          </a:solidFill>
                          <a:effectLst/>
                          <a:latin typeface="+mn-lt"/>
                        </a:rPr>
                        <a:t>Qg</a:t>
                      </a:r>
                      <a:r>
                        <a:rPr lang="en-US" sz="700" b="0" i="0" u="none" strike="noStrike" dirty="0">
                          <a:solidFill>
                            <a:schemeClr val="tx1"/>
                          </a:solidFill>
                          <a:effectLst/>
                          <a:latin typeface="+mn-lt"/>
                        </a:rPr>
                        <a:t>; dv/dt ruggedness</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420230299"/>
                  </a:ext>
                </a:extLst>
              </a:tr>
              <a:tr h="300702">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sz="1000" b="1">
                        <a:solidFill>
                          <a:schemeClr val="bg1"/>
                        </a:solidFill>
                        <a:latin typeface="Cambria" panose="02040503050406030204" pitchFamily="18" charset="0"/>
                        <a:ea typeface="Cambria" panose="02040503050406030204" pitchFamily="18" charset="0"/>
                        <a:cs typeface="Aldhabi" panose="020B0604020202020204" pitchFamily="2" charset="-78"/>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700" b="0" i="0" u="none" strike="noStrike" dirty="0">
                          <a:solidFill>
                            <a:schemeClr val="tx1"/>
                          </a:solidFill>
                          <a:effectLst/>
                          <a:latin typeface="+mn-lt"/>
                        </a:rPr>
                        <a:t>Gate Driver</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rgbClr val="000000"/>
                          </a:solidFill>
                          <a:effectLst/>
                          <a:latin typeface="+mn-lt"/>
                        </a:rPr>
                        <a:t>Controls the switching MOSFETs</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700" dirty="0">
                          <a:hlinkClick r:id="rId21"/>
                        </a:rPr>
                        <a:t>IXD_6xx</a:t>
                      </a:r>
                      <a:r>
                        <a:rPr lang="en-US" altLang="zh-CN" sz="700" dirty="0"/>
                        <a:t>, </a:t>
                      </a:r>
                      <a:r>
                        <a:rPr lang="en-US" sz="700" dirty="0">
                          <a:latin typeface="+mn-lt"/>
                          <a:hlinkClick r:id="rId22"/>
                        </a:rPr>
                        <a:t>IX4351NE</a:t>
                      </a:r>
                      <a:endParaRPr lang="en-US" altLang="zh-CN" sz="700" dirty="0"/>
                    </a:p>
                  </a:txBody>
                  <a:tcPr marL="9144" marR="9144" marT="7200" marB="72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a:solidFill>
                            <a:schemeClr val="tx1"/>
                          </a:solidFill>
                          <a:effectLst/>
                          <a:latin typeface="+mn-lt"/>
                        </a:rPr>
                        <a:t>Quick turn-on and turn-off of MOSFETs/IGBTs; eliminates the need for separate supply</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dirty="0">
                          <a:solidFill>
                            <a:schemeClr val="tx1"/>
                          </a:solidFill>
                          <a:effectLst/>
                          <a:latin typeface="+mn-lt"/>
                        </a:rPr>
                        <a:t>9 A peak current; low propagation delay time;</a:t>
                      </a:r>
                      <a:br>
                        <a:rPr lang="en-US" sz="700" b="0" i="0" u="none" strike="noStrike" dirty="0">
                          <a:solidFill>
                            <a:schemeClr val="tx1"/>
                          </a:solidFill>
                          <a:effectLst/>
                          <a:latin typeface="+mn-lt"/>
                        </a:rPr>
                      </a:br>
                      <a:r>
                        <a:rPr lang="en-US" sz="700" b="0" i="0" u="none" strike="noStrike" dirty="0">
                          <a:solidFill>
                            <a:schemeClr val="tx1"/>
                          </a:solidFill>
                          <a:effectLst/>
                          <a:latin typeface="+mn-lt"/>
                        </a:rPr>
                        <a:t>low output impedance</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931143817"/>
                  </a:ext>
                </a:extLst>
              </a:tr>
              <a:tr h="30070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00" b="1" dirty="0">
                          <a:solidFill>
                            <a:schemeClr val="bg1"/>
                          </a:solidFill>
                          <a:latin typeface="Cambria" panose="02040503050406030204" pitchFamily="18" charset="0"/>
                          <a:ea typeface="Cambria" panose="02040503050406030204" pitchFamily="18" charset="0"/>
                          <a:cs typeface="Aldhabi" panose="020B0604020202020204" pitchFamily="2" charset="-78"/>
                        </a:rPr>
                        <a:t>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700" b="0" i="0" u="none" strike="noStrike">
                          <a:solidFill>
                            <a:schemeClr val="tx1"/>
                          </a:solidFill>
                          <a:effectLst/>
                          <a:latin typeface="+mn-lt"/>
                        </a:rPr>
                        <a:t>Diode</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l" rtl="0" fontAlgn="ctr"/>
                      <a:r>
                        <a:rPr lang="en-US" sz="700" b="0" i="0" u="none" strike="noStrike" dirty="0">
                          <a:solidFill>
                            <a:schemeClr val="tx1"/>
                          </a:solidFill>
                          <a:effectLst/>
                          <a:latin typeface="+mn-lt"/>
                        </a:rPr>
                        <a:t>Secondary side output rectification of DC-DC converter </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CN" sz="700" dirty="0">
                          <a:hlinkClick r:id="rId13"/>
                        </a:rPr>
                        <a:t>DSEPxx</a:t>
                      </a:r>
                      <a:endParaRPr lang="en-US" altLang="zh-CN" sz="70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Reduces switching losses; increases efficiency</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l" fontAlgn="ctr"/>
                      <a:r>
                        <a:rPr lang="en-US" sz="700" b="0" i="0" u="none" strike="noStrike" dirty="0">
                          <a:solidFill>
                            <a:schemeClr val="tx1"/>
                          </a:solidFill>
                          <a:effectLst/>
                          <a:latin typeface="+mn-lt"/>
                        </a:rPr>
                        <a:t>High surge capability; neg­ligible I</a:t>
                      </a:r>
                      <a:r>
                        <a:rPr lang="en-US" sz="700" b="0" i="0" u="none" strike="noStrike" baseline="-25000" dirty="0">
                          <a:solidFill>
                            <a:schemeClr val="tx1"/>
                          </a:solidFill>
                          <a:effectLst/>
                          <a:latin typeface="+mn-lt"/>
                        </a:rPr>
                        <a:t>RR</a:t>
                      </a:r>
                      <a:r>
                        <a:rPr lang="en-US" sz="700" b="0" i="0" u="none" strike="noStrike" dirty="0">
                          <a:solidFill>
                            <a:schemeClr val="tx1"/>
                          </a:solidFill>
                          <a:effectLst/>
                          <a:latin typeface="+mn-lt"/>
                        </a:rPr>
                        <a:t>; </a:t>
                      </a:r>
                      <a:r>
                        <a:rPr lang="en-US" sz="700" b="0" i="0" u="none" strike="noStrike" dirty="0" err="1">
                          <a:solidFill>
                            <a:schemeClr val="tx1"/>
                          </a:solidFill>
                          <a:effectLst/>
                          <a:latin typeface="+mn-lt"/>
                        </a:rPr>
                        <a:t>Tj</a:t>
                      </a:r>
                      <a:r>
                        <a:rPr lang="en-US" sz="700" b="0" i="0" u="none" strike="noStrike" dirty="0">
                          <a:solidFill>
                            <a:schemeClr val="tx1"/>
                          </a:solidFill>
                          <a:effectLst/>
                          <a:latin typeface="+mn-lt"/>
                        </a:rPr>
                        <a:t> 175 °C</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282874635"/>
                  </a:ext>
                </a:extLst>
              </a:tr>
              <a:tr h="30070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000" b="1" dirty="0">
                          <a:solidFill>
                            <a:schemeClr val="bg1"/>
                          </a:solidFill>
                          <a:latin typeface="Cambria" panose="02040503050406030204" pitchFamily="18" charset="0"/>
                          <a:ea typeface="Cambria" panose="02040503050406030204" pitchFamily="18" charset="0"/>
                          <a:cs typeface="Aldhabi" panose="020B0604020202020204" pitchFamily="2" charset="-78"/>
                        </a:rPr>
                        <a:t>VI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a:r>
                        <a:rPr lang="en-US" sz="700">
                          <a:solidFill>
                            <a:schemeClr val="tx1"/>
                          </a:solidFill>
                          <a:latin typeface="+mn-lt"/>
                        </a:rPr>
                        <a:t>Diode</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rgbClr val="000000"/>
                          </a:solidFill>
                          <a:effectLst/>
                          <a:latin typeface="+mn-lt"/>
                        </a:rPr>
                        <a:t>Redundant diode for secondary protection</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lnSpc>
                          <a:spcPct val="90000"/>
                        </a:lnSpc>
                      </a:pPr>
                      <a:r>
                        <a:rPr lang="en-US" altLang="zh-CN" sz="700" dirty="0" err="1">
                          <a:hlinkClick r:id="rId23"/>
                        </a:rPr>
                        <a:t>DLAxx</a:t>
                      </a:r>
                      <a:r>
                        <a:rPr lang="en-US" altLang="zh-CN" sz="700" dirty="0"/>
                        <a:t>, </a:t>
                      </a:r>
                      <a:r>
                        <a:rPr lang="en-US" altLang="zh-CN" sz="700" dirty="0" err="1">
                          <a:hlinkClick r:id="rId24"/>
                        </a:rPr>
                        <a:t>DSIxx</a:t>
                      </a:r>
                      <a:r>
                        <a:rPr lang="en-US" altLang="zh-CN" sz="700" dirty="0"/>
                        <a:t>,</a:t>
                      </a:r>
                      <a:br>
                        <a:rPr lang="en-US" altLang="zh-CN" sz="700" dirty="0"/>
                      </a:br>
                      <a:r>
                        <a:rPr lang="en-US" sz="700" dirty="0">
                          <a:solidFill>
                            <a:schemeClr val="tx1"/>
                          </a:solidFill>
                          <a:latin typeface="+mn-lt"/>
                          <a:hlinkClick r:id="rId25"/>
                        </a:rPr>
                        <a:t>DMA</a:t>
                      </a:r>
                      <a:r>
                        <a:rPr lang="en-US" sz="700" dirty="0">
                          <a:solidFill>
                            <a:schemeClr val="tx1"/>
                          </a:solidFill>
                          <a:latin typeface="+mn-lt"/>
                        </a:rPr>
                        <a:t>, </a:t>
                      </a:r>
                      <a:r>
                        <a:rPr lang="en-US" sz="700" dirty="0">
                          <a:solidFill>
                            <a:schemeClr val="tx1"/>
                          </a:solidFill>
                          <a:latin typeface="+mn-lt"/>
                          <a:hlinkClick r:id="rId26"/>
                        </a:rPr>
                        <a:t>DHG</a:t>
                      </a:r>
                      <a:r>
                        <a:rPr lang="en-US" sz="700" dirty="0">
                          <a:solidFill>
                            <a:schemeClr val="tx1"/>
                          </a:solidFill>
                          <a:latin typeface="+mn-lt"/>
                        </a:rPr>
                        <a:t>, </a:t>
                      </a:r>
                      <a:r>
                        <a:rPr lang="en-US" sz="700" dirty="0">
                          <a:solidFill>
                            <a:schemeClr val="tx1"/>
                          </a:solidFill>
                          <a:latin typeface="+mn-lt"/>
                          <a:hlinkClick r:id="rId27"/>
                        </a:rPr>
                        <a:t>DSEI</a:t>
                      </a:r>
                      <a:endParaRPr lang="en-US" altLang="zh-CN" sz="700" dirty="0"/>
                    </a:p>
                  </a:txBody>
                  <a:tcPr marR="7460" marT="7460" marB="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t>Compact design; low turn-on loss;</a:t>
                      </a:r>
                      <a:br>
                        <a:rPr lang="en-US" sz="700"/>
                      </a:br>
                      <a:r>
                        <a:rPr lang="en-US" sz="700"/>
                        <a:t>lower power dissipation</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chemeClr val="tx1"/>
                          </a:solidFill>
                          <a:effectLst/>
                          <a:latin typeface="+mn-lt"/>
                        </a:rPr>
                        <a:t>High voltage options; very low forward voltage drop; small form factor</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997393475"/>
                  </a:ext>
                </a:extLst>
              </a:tr>
            </a:tbl>
          </a:graphicData>
        </a:graphic>
      </p:graphicFrame>
    </p:spTree>
    <p:extLst>
      <p:ext uri="{BB962C8B-B14F-4D97-AF65-F5344CB8AC3E}">
        <p14:creationId xmlns:p14="http://schemas.microsoft.com/office/powerpoint/2010/main" val="1793998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 name="Rectangle 910">
            <a:extLst>
              <a:ext uri="{FF2B5EF4-FFF2-40B4-BE49-F238E27FC236}">
                <a16:creationId xmlns:a16="http://schemas.microsoft.com/office/drawing/2014/main" id="{044D2774-CD1C-4A03-9C25-67CA2D7C5327}"/>
              </a:ext>
            </a:extLst>
          </p:cNvPr>
          <p:cNvSpPr/>
          <p:nvPr/>
        </p:nvSpPr>
        <p:spPr>
          <a:xfrm>
            <a:off x="478753" y="3185729"/>
            <a:ext cx="4560479" cy="140214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IN">
              <a:solidFill>
                <a:srgbClr val="FFFFFF"/>
              </a:solidFill>
              <a:latin typeface="Arial"/>
            </a:endParaRPr>
          </a:p>
        </p:txBody>
      </p:sp>
      <p:sp>
        <p:nvSpPr>
          <p:cNvPr id="943" name="Rectangle 942">
            <a:extLst>
              <a:ext uri="{FF2B5EF4-FFF2-40B4-BE49-F238E27FC236}">
                <a16:creationId xmlns:a16="http://schemas.microsoft.com/office/drawing/2014/main" id="{D73F3D96-8448-4CD9-A841-80B8DD1D1316}"/>
              </a:ext>
            </a:extLst>
          </p:cNvPr>
          <p:cNvSpPr/>
          <p:nvPr/>
        </p:nvSpPr>
        <p:spPr>
          <a:xfrm>
            <a:off x="653873" y="3603062"/>
            <a:ext cx="344314" cy="69563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39" name="Rectangle 938">
            <a:extLst>
              <a:ext uri="{FF2B5EF4-FFF2-40B4-BE49-F238E27FC236}">
                <a16:creationId xmlns:a16="http://schemas.microsoft.com/office/drawing/2014/main" id="{CFB3B35D-2F99-4E6F-9CD2-90097447495A}"/>
              </a:ext>
            </a:extLst>
          </p:cNvPr>
          <p:cNvSpPr/>
          <p:nvPr/>
        </p:nvSpPr>
        <p:spPr>
          <a:xfrm>
            <a:off x="3901483" y="3300986"/>
            <a:ext cx="690787" cy="121476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40" name="Rectangle 939">
            <a:extLst>
              <a:ext uri="{FF2B5EF4-FFF2-40B4-BE49-F238E27FC236}">
                <a16:creationId xmlns:a16="http://schemas.microsoft.com/office/drawing/2014/main" id="{9B8A614D-F035-45E6-B950-33816E712761}"/>
              </a:ext>
            </a:extLst>
          </p:cNvPr>
          <p:cNvSpPr/>
          <p:nvPr/>
        </p:nvSpPr>
        <p:spPr>
          <a:xfrm>
            <a:off x="2158822" y="3300986"/>
            <a:ext cx="690787" cy="121476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289" name="Rectangle 288">
            <a:extLst>
              <a:ext uri="{FF2B5EF4-FFF2-40B4-BE49-F238E27FC236}">
                <a16:creationId xmlns:a16="http://schemas.microsoft.com/office/drawing/2014/main" id="{E7A880B6-716D-4914-84EC-538CEEB34CB6}"/>
              </a:ext>
            </a:extLst>
          </p:cNvPr>
          <p:cNvSpPr/>
          <p:nvPr/>
        </p:nvSpPr>
        <p:spPr>
          <a:xfrm>
            <a:off x="478753" y="915245"/>
            <a:ext cx="4560479" cy="162475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IN">
              <a:solidFill>
                <a:srgbClr val="FFFFFF"/>
              </a:solidFill>
              <a:latin typeface="Arial"/>
            </a:endParaRPr>
          </a:p>
        </p:txBody>
      </p:sp>
      <p:sp>
        <p:nvSpPr>
          <p:cNvPr id="340" name="Rectangle 339">
            <a:extLst>
              <a:ext uri="{FF2B5EF4-FFF2-40B4-BE49-F238E27FC236}">
                <a16:creationId xmlns:a16="http://schemas.microsoft.com/office/drawing/2014/main" id="{87FF0D29-3BD7-4DC5-A88D-13DE91BA55F0}"/>
              </a:ext>
            </a:extLst>
          </p:cNvPr>
          <p:cNvSpPr/>
          <p:nvPr/>
        </p:nvSpPr>
        <p:spPr>
          <a:xfrm>
            <a:off x="3172986" y="1125974"/>
            <a:ext cx="1452416" cy="138008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335" name="Rectangle 334">
            <a:extLst>
              <a:ext uri="{FF2B5EF4-FFF2-40B4-BE49-F238E27FC236}">
                <a16:creationId xmlns:a16="http://schemas.microsoft.com/office/drawing/2014/main" id="{FE56DBB5-BB8A-403F-8F08-51D69D78FE1B}"/>
              </a:ext>
            </a:extLst>
          </p:cNvPr>
          <p:cNvSpPr/>
          <p:nvPr/>
        </p:nvSpPr>
        <p:spPr>
          <a:xfrm>
            <a:off x="1479552" y="919358"/>
            <a:ext cx="835046" cy="35822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378"/>
            <a:endParaRPr lang="en-US" sz="900">
              <a:solidFill>
                <a:srgbClr val="000000"/>
              </a:solidFill>
              <a:latin typeface="Arial"/>
            </a:endParaRPr>
          </a:p>
        </p:txBody>
      </p:sp>
      <p:sp>
        <p:nvSpPr>
          <p:cNvPr id="121" name="Rectangle 120">
            <a:extLst>
              <a:ext uri="{FF2B5EF4-FFF2-40B4-BE49-F238E27FC236}">
                <a16:creationId xmlns:a16="http://schemas.microsoft.com/office/drawing/2014/main" id="{720D2665-65A3-4F60-92AB-BF8438359B02}"/>
              </a:ext>
            </a:extLst>
          </p:cNvPr>
          <p:cNvSpPr/>
          <p:nvPr/>
        </p:nvSpPr>
        <p:spPr>
          <a:xfrm>
            <a:off x="1651724" y="1317599"/>
            <a:ext cx="338175" cy="66438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defTabSz="914378"/>
            <a:endParaRPr lang="en-IN" sz="900" b="1" dirty="0">
              <a:solidFill>
                <a:srgbClr val="000000"/>
              </a:solidFill>
              <a:latin typeface="Arial"/>
            </a:endParaRPr>
          </a:p>
        </p:txBody>
      </p:sp>
      <p:grpSp>
        <p:nvGrpSpPr>
          <p:cNvPr id="134" name="Group 133">
            <a:extLst>
              <a:ext uri="{FF2B5EF4-FFF2-40B4-BE49-F238E27FC236}">
                <a16:creationId xmlns:a16="http://schemas.microsoft.com/office/drawing/2014/main" id="{6E431664-F558-47BD-80DA-C5AFCB3C2599}"/>
              </a:ext>
            </a:extLst>
          </p:cNvPr>
          <p:cNvGrpSpPr/>
          <p:nvPr/>
        </p:nvGrpSpPr>
        <p:grpSpPr>
          <a:xfrm>
            <a:off x="1751400" y="1850122"/>
            <a:ext cx="135067" cy="46428"/>
            <a:chOff x="916026" y="1513571"/>
            <a:chExt cx="135067" cy="46428"/>
          </a:xfrm>
        </p:grpSpPr>
        <p:sp>
          <p:nvSpPr>
            <p:cNvPr id="135" name="Oval 134">
              <a:extLst>
                <a:ext uri="{FF2B5EF4-FFF2-40B4-BE49-F238E27FC236}">
                  <a16:creationId xmlns:a16="http://schemas.microsoft.com/office/drawing/2014/main" id="{918DF9E1-A062-4D8F-9DD5-EF7ED3C1709E}"/>
                </a:ext>
              </a:extLst>
            </p:cNvPr>
            <p:cNvSpPr/>
            <p:nvPr/>
          </p:nvSpPr>
          <p:spPr>
            <a:xfrm flipV="1">
              <a:off x="9160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IN">
                <a:solidFill>
                  <a:srgbClr val="FFFFFF"/>
                </a:solidFill>
                <a:latin typeface="Arial"/>
              </a:endParaRPr>
            </a:p>
          </p:txBody>
        </p:sp>
        <p:sp>
          <p:nvSpPr>
            <p:cNvPr id="136" name="Oval 135">
              <a:extLst>
                <a:ext uri="{FF2B5EF4-FFF2-40B4-BE49-F238E27FC236}">
                  <a16:creationId xmlns:a16="http://schemas.microsoft.com/office/drawing/2014/main" id="{E2AFF163-425B-49F6-BE4D-DE5B43BFBEDE}"/>
                </a:ext>
              </a:extLst>
            </p:cNvPr>
            <p:cNvSpPr/>
            <p:nvPr/>
          </p:nvSpPr>
          <p:spPr>
            <a:xfrm flipV="1">
              <a:off x="10303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IN">
                <a:solidFill>
                  <a:srgbClr val="FFFFFF"/>
                </a:solidFill>
                <a:latin typeface="Arial"/>
              </a:endParaRPr>
            </a:p>
          </p:txBody>
        </p:sp>
        <p:cxnSp>
          <p:nvCxnSpPr>
            <p:cNvPr id="137" name="Straight Connector 136">
              <a:extLst>
                <a:ext uri="{FF2B5EF4-FFF2-40B4-BE49-F238E27FC236}">
                  <a16:creationId xmlns:a16="http://schemas.microsoft.com/office/drawing/2014/main" id="{6A8F7572-F02E-4292-9B69-5F98CF2DF745}"/>
                </a:ext>
              </a:extLst>
            </p:cNvPr>
            <p:cNvCxnSpPr>
              <a:cxnSpLocks/>
              <a:stCxn id="135" idx="4"/>
            </p:cNvCxnSpPr>
            <p:nvPr/>
          </p:nvCxnSpPr>
          <p:spPr>
            <a:xfrm flipV="1">
              <a:off x="925026" y="1513571"/>
              <a:ext cx="126067" cy="28428"/>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8" name="Group 127">
            <a:extLst>
              <a:ext uri="{FF2B5EF4-FFF2-40B4-BE49-F238E27FC236}">
                <a16:creationId xmlns:a16="http://schemas.microsoft.com/office/drawing/2014/main" id="{294F5CAF-F769-47EB-83D4-1431BA9C9F92}"/>
              </a:ext>
            </a:extLst>
          </p:cNvPr>
          <p:cNvGrpSpPr/>
          <p:nvPr/>
        </p:nvGrpSpPr>
        <p:grpSpPr>
          <a:xfrm>
            <a:off x="1751400" y="1659870"/>
            <a:ext cx="135067" cy="46428"/>
            <a:chOff x="916026" y="1513571"/>
            <a:chExt cx="135067" cy="46428"/>
          </a:xfrm>
        </p:grpSpPr>
        <p:sp>
          <p:nvSpPr>
            <p:cNvPr id="129" name="Oval 128">
              <a:extLst>
                <a:ext uri="{FF2B5EF4-FFF2-40B4-BE49-F238E27FC236}">
                  <a16:creationId xmlns:a16="http://schemas.microsoft.com/office/drawing/2014/main" id="{922F69F8-927F-4729-89DB-4DEDB09A63B1}"/>
                </a:ext>
              </a:extLst>
            </p:cNvPr>
            <p:cNvSpPr/>
            <p:nvPr/>
          </p:nvSpPr>
          <p:spPr>
            <a:xfrm flipV="1">
              <a:off x="9160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IN">
                <a:solidFill>
                  <a:srgbClr val="FFFFFF"/>
                </a:solidFill>
                <a:latin typeface="Arial"/>
              </a:endParaRPr>
            </a:p>
          </p:txBody>
        </p:sp>
        <p:sp>
          <p:nvSpPr>
            <p:cNvPr id="130" name="Oval 129">
              <a:extLst>
                <a:ext uri="{FF2B5EF4-FFF2-40B4-BE49-F238E27FC236}">
                  <a16:creationId xmlns:a16="http://schemas.microsoft.com/office/drawing/2014/main" id="{3A516D89-CAE6-4BDC-ACD4-7FDF1B736579}"/>
                </a:ext>
              </a:extLst>
            </p:cNvPr>
            <p:cNvSpPr/>
            <p:nvPr/>
          </p:nvSpPr>
          <p:spPr>
            <a:xfrm flipV="1">
              <a:off x="10303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IN">
                <a:solidFill>
                  <a:srgbClr val="FFFFFF"/>
                </a:solidFill>
                <a:latin typeface="Arial"/>
              </a:endParaRPr>
            </a:p>
          </p:txBody>
        </p:sp>
        <p:cxnSp>
          <p:nvCxnSpPr>
            <p:cNvPr id="131" name="Straight Connector 130">
              <a:extLst>
                <a:ext uri="{FF2B5EF4-FFF2-40B4-BE49-F238E27FC236}">
                  <a16:creationId xmlns:a16="http://schemas.microsoft.com/office/drawing/2014/main" id="{47FDE6C3-9A4D-4215-9E98-2487320187C0}"/>
                </a:ext>
              </a:extLst>
            </p:cNvPr>
            <p:cNvCxnSpPr>
              <a:cxnSpLocks/>
              <a:stCxn id="129" idx="4"/>
            </p:cNvCxnSpPr>
            <p:nvPr/>
          </p:nvCxnSpPr>
          <p:spPr>
            <a:xfrm flipV="1">
              <a:off x="925026" y="1513571"/>
              <a:ext cx="126067" cy="28428"/>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2" name="Group 121">
            <a:extLst>
              <a:ext uri="{FF2B5EF4-FFF2-40B4-BE49-F238E27FC236}">
                <a16:creationId xmlns:a16="http://schemas.microsoft.com/office/drawing/2014/main" id="{E69754C2-057A-46AA-B2F7-2A57E405E48E}"/>
              </a:ext>
            </a:extLst>
          </p:cNvPr>
          <p:cNvGrpSpPr/>
          <p:nvPr/>
        </p:nvGrpSpPr>
        <p:grpSpPr>
          <a:xfrm>
            <a:off x="1751400" y="1476775"/>
            <a:ext cx="135067" cy="46428"/>
            <a:chOff x="916026" y="1513571"/>
            <a:chExt cx="135067" cy="46428"/>
          </a:xfrm>
        </p:grpSpPr>
        <p:sp>
          <p:nvSpPr>
            <p:cNvPr id="123" name="Oval 122">
              <a:extLst>
                <a:ext uri="{FF2B5EF4-FFF2-40B4-BE49-F238E27FC236}">
                  <a16:creationId xmlns:a16="http://schemas.microsoft.com/office/drawing/2014/main" id="{5D0DEF9E-C8E2-4175-8D08-B60E1693FDC5}"/>
                </a:ext>
              </a:extLst>
            </p:cNvPr>
            <p:cNvSpPr/>
            <p:nvPr/>
          </p:nvSpPr>
          <p:spPr>
            <a:xfrm flipV="1">
              <a:off x="9160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IN">
                <a:solidFill>
                  <a:srgbClr val="FFFFFF"/>
                </a:solidFill>
                <a:latin typeface="Arial"/>
              </a:endParaRPr>
            </a:p>
          </p:txBody>
        </p:sp>
        <p:sp>
          <p:nvSpPr>
            <p:cNvPr id="124" name="Oval 123">
              <a:extLst>
                <a:ext uri="{FF2B5EF4-FFF2-40B4-BE49-F238E27FC236}">
                  <a16:creationId xmlns:a16="http://schemas.microsoft.com/office/drawing/2014/main" id="{E9F144BA-BD1C-45C2-AC38-7D10299DF90E}"/>
                </a:ext>
              </a:extLst>
            </p:cNvPr>
            <p:cNvSpPr/>
            <p:nvPr/>
          </p:nvSpPr>
          <p:spPr>
            <a:xfrm flipV="1">
              <a:off x="10303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IN">
                <a:solidFill>
                  <a:srgbClr val="FFFFFF"/>
                </a:solidFill>
                <a:latin typeface="Arial"/>
              </a:endParaRPr>
            </a:p>
          </p:txBody>
        </p:sp>
        <p:cxnSp>
          <p:nvCxnSpPr>
            <p:cNvPr id="125" name="Straight Connector 124">
              <a:extLst>
                <a:ext uri="{FF2B5EF4-FFF2-40B4-BE49-F238E27FC236}">
                  <a16:creationId xmlns:a16="http://schemas.microsoft.com/office/drawing/2014/main" id="{69915614-1CFE-46F6-98D8-628122E59BFA}"/>
                </a:ext>
              </a:extLst>
            </p:cNvPr>
            <p:cNvCxnSpPr>
              <a:cxnSpLocks/>
              <a:stCxn id="123" idx="4"/>
            </p:cNvCxnSpPr>
            <p:nvPr/>
          </p:nvCxnSpPr>
          <p:spPr>
            <a:xfrm flipV="1">
              <a:off x="925026" y="1513571"/>
              <a:ext cx="126067" cy="28428"/>
            </a:xfrm>
            <a:prstGeom prst="line">
              <a:avLst/>
            </a:prstGeom>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A9EE9A79-DE21-4113-9BFE-2CA874A6C244}"/>
              </a:ext>
            </a:extLst>
          </p:cNvPr>
          <p:cNvSpPr>
            <a:spLocks noGrp="1"/>
          </p:cNvSpPr>
          <p:nvPr>
            <p:ph type="title"/>
          </p:nvPr>
        </p:nvSpPr>
        <p:spPr/>
        <p:txBody>
          <a:bodyPr/>
          <a:lstStyle/>
          <a:p>
            <a:r>
              <a:rPr lang="en-US" altLang="zh-CN" dirty="0"/>
              <a:t>DC charger subunit power converter</a:t>
            </a:r>
            <a:br>
              <a:rPr lang="en-US" altLang="zh-CN" dirty="0"/>
            </a:br>
            <a:r>
              <a:rPr lang="en-US" altLang="zh-CN" sz="1800" dirty="0"/>
              <a:t>(</a:t>
            </a:r>
            <a:r>
              <a:rPr lang="en-US" sz="1800" dirty="0"/>
              <a:t>Bidirectional </a:t>
            </a:r>
            <a:r>
              <a:rPr lang="en-US" sz="1800" dirty="0" err="1"/>
              <a:t>SiC</a:t>
            </a:r>
            <a:r>
              <a:rPr lang="en-US" sz="1800" dirty="0"/>
              <a:t>-based power converter</a:t>
            </a:r>
            <a:r>
              <a:rPr lang="en-US" altLang="zh-CN" sz="1800" dirty="0"/>
              <a:t>)</a:t>
            </a:r>
            <a:endParaRPr lang="en-IN" sz="1800" dirty="0"/>
          </a:p>
        </p:txBody>
      </p:sp>
      <p:graphicFrame>
        <p:nvGraphicFramePr>
          <p:cNvPr id="47" name="Table 46">
            <a:extLst>
              <a:ext uri="{FF2B5EF4-FFF2-40B4-BE49-F238E27FC236}">
                <a16:creationId xmlns:a16="http://schemas.microsoft.com/office/drawing/2014/main" id="{358B994B-1232-46F9-AD23-1B4054D18C3E}"/>
              </a:ext>
            </a:extLst>
          </p:cNvPr>
          <p:cNvGraphicFramePr>
            <a:graphicFrameLocks noGrp="1"/>
          </p:cNvGraphicFramePr>
          <p:nvPr>
            <p:extLst>
              <p:ext uri="{D42A27DB-BD31-4B8C-83A1-F6EECF244321}">
                <p14:modId xmlns:p14="http://schemas.microsoft.com/office/powerpoint/2010/main" val="3615449250"/>
              </p:ext>
            </p:extLst>
          </p:nvPr>
        </p:nvGraphicFramePr>
        <p:xfrm>
          <a:off x="5865614" y="1052165"/>
          <a:ext cx="2821187" cy="1534842"/>
        </p:xfrm>
        <a:graphic>
          <a:graphicData uri="http://schemas.openxmlformats.org/drawingml/2006/table">
            <a:tbl>
              <a:tblPr/>
              <a:tblGrid>
                <a:gridCol w="239815">
                  <a:extLst>
                    <a:ext uri="{9D8B030D-6E8A-4147-A177-3AD203B41FA5}">
                      <a16:colId xmlns:a16="http://schemas.microsoft.com/office/drawing/2014/main" val="851258919"/>
                    </a:ext>
                  </a:extLst>
                </a:gridCol>
                <a:gridCol w="1174352">
                  <a:extLst>
                    <a:ext uri="{9D8B030D-6E8A-4147-A177-3AD203B41FA5}">
                      <a16:colId xmlns:a16="http://schemas.microsoft.com/office/drawing/2014/main" val="1322286271"/>
                    </a:ext>
                  </a:extLst>
                </a:gridCol>
                <a:gridCol w="1407020">
                  <a:extLst>
                    <a:ext uri="{9D8B030D-6E8A-4147-A177-3AD203B41FA5}">
                      <a16:colId xmlns:a16="http://schemas.microsoft.com/office/drawing/2014/main" val="1935744327"/>
                    </a:ext>
                  </a:extLst>
                </a:gridCol>
              </a:tblGrid>
              <a:tr h="228600">
                <a:tc>
                  <a:txBody>
                    <a:bodyPr/>
                    <a:lstStyle/>
                    <a:p>
                      <a:pPr algn="ctr" rtl="0" fontAlgn="ctr"/>
                      <a:endParaRPr lang="en-US" sz="900" b="1" i="0" u="none" strike="noStrike">
                        <a:solidFill>
                          <a:srgbClr val="3F3B3A"/>
                        </a:solidFill>
                        <a:effectLst/>
                        <a:latin typeface="+mn-lt"/>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u="none" strike="noStrike">
                          <a:effectLst/>
                        </a:rPr>
                        <a:t>Technology</a:t>
                      </a:r>
                      <a:endParaRPr lang="en-US" sz="900" b="1" i="0" u="none" strike="noStrike">
                        <a:solidFill>
                          <a:srgbClr val="3F3B3A"/>
                        </a:solidFill>
                        <a:effectLst/>
                        <a:latin typeface="Arial" panose="020B0604020202020204" pitchFamily="34" charset="0"/>
                      </a:endParaRPr>
                    </a:p>
                  </a:txBody>
                  <a:tcPr marL="7460" marR="7460" marT="746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u="none" strike="noStrike">
                          <a:effectLst/>
                          <a:latin typeface="+mn-lt"/>
                        </a:rPr>
                        <a:t>Series</a:t>
                      </a:r>
                      <a:endParaRPr lang="en-US" sz="900" b="1" i="0" u="none" strike="noStrike">
                        <a:solidFill>
                          <a:srgbClr val="3F3B3A"/>
                        </a:solidFill>
                        <a:effectLst/>
                        <a:latin typeface="+mn-lt"/>
                      </a:endParaRPr>
                    </a:p>
                  </a:txBody>
                  <a:tcPr marL="7460" marR="7460" marT="746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3770391975"/>
                  </a:ext>
                </a:extLst>
              </a:tr>
              <a:tr h="218179">
                <a:tc>
                  <a:txBody>
                    <a:bodyPr/>
                    <a:lstStyle/>
                    <a:p>
                      <a:pPr algn="ctr"/>
                      <a:r>
                        <a:rPr lang="en-US" sz="1000" b="1">
                          <a:solidFill>
                            <a:schemeClr val="bg1"/>
                          </a:solidFill>
                          <a:latin typeface="Cambria" panose="02040503050406030204" pitchFamily="18" charset="0"/>
                          <a:ea typeface="Cambria" panose="02040503050406030204" pitchFamily="18" charset="0"/>
                        </a:rPr>
                        <a:t>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l" rtl="0" fontAlgn="ctr"/>
                      <a:r>
                        <a:rPr lang="en-US" sz="800" b="0" i="0" u="none" strike="noStrike" dirty="0">
                          <a:solidFill>
                            <a:schemeClr val="tx1"/>
                          </a:solidFill>
                          <a:effectLst/>
                          <a:latin typeface="+mn-lt"/>
                        </a:rPr>
                        <a:t>Fuse</a:t>
                      </a:r>
                    </a:p>
                  </a:txBody>
                  <a:tcPr marR="7460" marT="7460" marB="9144" anchor="ctr">
                    <a:lnL w="6350" cap="flat" cmpd="sng" algn="ctr">
                      <a:solidFill>
                        <a:schemeClr val="bg1"/>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IN" sz="800" b="0" i="0" kern="1200" dirty="0">
                          <a:solidFill>
                            <a:schemeClr val="tx1"/>
                          </a:solidFill>
                          <a:effectLst/>
                          <a:latin typeface="+mn-lt"/>
                          <a:ea typeface="+mn-ea"/>
                          <a:cs typeface="+mn-cs"/>
                        </a:rPr>
                        <a:t> </a:t>
                      </a:r>
                      <a:r>
                        <a:rPr lang="en-US" sz="800" dirty="0">
                          <a:hlinkClick r:id="rId2"/>
                        </a:rPr>
                        <a:t>606</a:t>
                      </a:r>
                      <a:r>
                        <a:rPr lang="en-US" sz="800" dirty="0">
                          <a:solidFill>
                            <a:schemeClr val="tx1"/>
                          </a:solidFill>
                          <a:latin typeface="+mn-lt"/>
                        </a:rPr>
                        <a:t>, </a:t>
                      </a:r>
                      <a:r>
                        <a:rPr lang="en-US" sz="800" dirty="0">
                          <a:hlinkClick r:id="rId3"/>
                        </a:rPr>
                        <a:t>505</a:t>
                      </a:r>
                      <a:r>
                        <a:rPr lang="en-US" sz="800" baseline="0" dirty="0"/>
                        <a:t>, </a:t>
                      </a:r>
                      <a:r>
                        <a:rPr lang="en-US" sz="800" baseline="0" dirty="0">
                          <a:hlinkClick r:id="rId4"/>
                        </a:rPr>
                        <a:t>607</a:t>
                      </a:r>
                      <a:endParaRPr lang="en-US" sz="800" baseline="0" dirty="0"/>
                    </a:p>
                  </a:txBody>
                  <a:tcPr marR="7460" marT="7460" marB="9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155816402"/>
                  </a:ext>
                </a:extLst>
              </a:tr>
              <a:tr h="215347">
                <a:tc>
                  <a:txBody>
                    <a:bodyPr/>
                    <a:lstStyle/>
                    <a:p>
                      <a:pPr algn="ctr"/>
                      <a:r>
                        <a:rPr lang="en-US" sz="1000" b="1">
                          <a:solidFill>
                            <a:schemeClr val="bg1"/>
                          </a:solidFill>
                          <a:latin typeface="Cambria" panose="02040503050406030204" pitchFamily="18" charset="0"/>
                          <a:ea typeface="Cambria" panose="02040503050406030204" pitchFamily="18" charset="0"/>
                        </a:rPr>
                        <a:t>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l" rtl="0" fontAlgn="ctr"/>
                      <a:r>
                        <a:rPr lang="en-US" sz="800" b="0" i="0" u="none" strike="noStrike" dirty="0">
                          <a:solidFill>
                            <a:schemeClr val="tx1"/>
                          </a:solidFill>
                          <a:effectLst/>
                          <a:latin typeface="+mn-lt"/>
                        </a:rPr>
                        <a:t>MOV</a:t>
                      </a:r>
                    </a:p>
                  </a:txBody>
                  <a:tcPr marR="7460" marT="7460" marB="9144" anchor="ctr">
                    <a:lnL w="6350" cap="flat" cmpd="sng" algn="ctr">
                      <a:solidFill>
                        <a:schemeClr val="bg1"/>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800" dirty="0">
                          <a:hlinkClick r:id="rId5"/>
                        </a:rPr>
                        <a:t>MOV</a:t>
                      </a:r>
                      <a:r>
                        <a:rPr lang="en-US" sz="800" dirty="0"/>
                        <a:t>, </a:t>
                      </a:r>
                      <a:r>
                        <a:rPr lang="en-US" sz="800" dirty="0">
                          <a:solidFill>
                            <a:srgbClr val="6890FF"/>
                          </a:solidFill>
                          <a:hlinkClick r:id="rId6">
                            <a:extLst>
                              <a:ext uri="{A12FA001-AC4F-418D-AE19-62706E023703}">
                                <ahyp:hlinkClr xmlns:ahyp="http://schemas.microsoft.com/office/drawing/2018/hyperlinkcolor" val="tx"/>
                              </a:ext>
                            </a:extLst>
                          </a:hlinkClick>
                        </a:rPr>
                        <a:t>Xtreme</a:t>
                      </a:r>
                      <a:endParaRPr lang="en-US" sz="800" dirty="0"/>
                    </a:p>
                  </a:txBody>
                  <a:tcPr marR="7460" marT="7460" marB="9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778507407"/>
                  </a:ext>
                </a:extLst>
              </a:tr>
              <a:tr h="218179">
                <a:tc>
                  <a:txBody>
                    <a:bodyPr/>
                    <a:lstStyle/>
                    <a:p>
                      <a:pPr algn="ctr"/>
                      <a:r>
                        <a:rPr lang="en-US" sz="1000" b="1">
                          <a:solidFill>
                            <a:schemeClr val="bg1"/>
                          </a:solidFill>
                          <a:latin typeface="Cambria" panose="02040503050406030204" pitchFamily="18" charset="0"/>
                          <a:ea typeface="Cambria" panose="02040503050406030204" pitchFamily="18" charset="0"/>
                        </a:rPr>
                        <a:t>III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800" b="0" i="0" u="none" strike="noStrike" dirty="0">
                          <a:solidFill>
                            <a:schemeClr val="tx1"/>
                          </a:solidFill>
                          <a:effectLst/>
                          <a:latin typeface="+mn-lt"/>
                        </a:rPr>
                        <a:t>Discrete Thyristor</a:t>
                      </a:r>
                    </a:p>
                  </a:txBody>
                  <a:tcPr marR="7460" marT="7460" marB="9144" anchor="ctr">
                    <a:lnL w="6350" cap="flat" cmpd="sng" algn="ctr">
                      <a:solidFill>
                        <a:schemeClr val="bg1"/>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lang="en-US" sz="800" dirty="0">
                          <a:hlinkClick r:id="rId7"/>
                        </a:rPr>
                        <a:t>SCR</a:t>
                      </a:r>
                      <a:endParaRPr lang="en-US" sz="800" dirty="0"/>
                    </a:p>
                  </a:txBody>
                  <a:tcPr marR="7460" marT="7460" marB="9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581417452"/>
                  </a:ext>
                </a:extLst>
              </a:tr>
              <a:tr h="218179">
                <a:tc rowSpan="2">
                  <a:txBody>
                    <a:bodyPr/>
                    <a:lstStyle/>
                    <a:p>
                      <a:pPr algn="ctr"/>
                      <a:r>
                        <a:rPr lang="en-US" sz="1000" b="1">
                          <a:solidFill>
                            <a:schemeClr val="bg1"/>
                          </a:solidFill>
                          <a:latin typeface="Cambria" panose="02040503050406030204" pitchFamily="18" charset="0"/>
                          <a:ea typeface="Cambria" panose="02040503050406030204" pitchFamily="18" charset="0"/>
                        </a:rPr>
                        <a:t>IV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rowSpan="2">
                  <a:txBody>
                    <a:bodyPr/>
                    <a:lstStyle/>
                    <a:p>
                      <a:pPr algn="l" rtl="0" fontAlgn="ctr"/>
                      <a:r>
                        <a:rPr lang="en-US" sz="800" b="0" i="0" u="none" strike="noStrike" dirty="0" err="1">
                          <a:solidFill>
                            <a:schemeClr val="tx1"/>
                          </a:solidFill>
                          <a:effectLst/>
                          <a:latin typeface="+mn-lt"/>
                        </a:rPr>
                        <a:t>SiC</a:t>
                      </a:r>
                      <a:r>
                        <a:rPr lang="en-US" sz="800" b="0" i="0" u="none" strike="noStrike" dirty="0">
                          <a:solidFill>
                            <a:schemeClr val="tx1"/>
                          </a:solidFill>
                          <a:effectLst/>
                          <a:latin typeface="+mn-lt"/>
                        </a:rPr>
                        <a:t> MOSFET or</a:t>
                      </a:r>
                    </a:p>
                    <a:p>
                      <a:pPr algn="l" rtl="0" fontAlgn="ctr"/>
                      <a:r>
                        <a:rPr lang="en-US" sz="800" b="0" i="0" u="none" strike="noStrike" dirty="0">
                          <a:solidFill>
                            <a:schemeClr val="tx1"/>
                          </a:solidFill>
                          <a:effectLst/>
                          <a:latin typeface="+mn-lt"/>
                        </a:rPr>
                        <a:t>Phase Leg IGBT</a:t>
                      </a:r>
                    </a:p>
                  </a:txBody>
                  <a:tcPr marR="7460" marT="7460" marB="9144" anchor="ctr">
                    <a:lnL w="6350" cap="flat" cmpd="sng" algn="ctr">
                      <a:solidFill>
                        <a:schemeClr val="bg1"/>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800" dirty="0">
                          <a:solidFill>
                            <a:schemeClr val="tx1"/>
                          </a:solidFill>
                          <a:latin typeface="+mn-lt"/>
                          <a:hlinkClick r:id="rId8"/>
                        </a:rPr>
                        <a:t>LSIC</a:t>
                      </a:r>
                      <a:endParaRPr lang="en-US" sz="800" dirty="0"/>
                    </a:p>
                  </a:txBody>
                  <a:tcPr marR="7460" marT="7460" marB="9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586363705"/>
                  </a:ext>
                </a:extLst>
              </a:tr>
              <a:tr h="218179">
                <a:tc vMerge="1">
                  <a:txBody>
                    <a:bodyPr/>
                    <a:lstStyle/>
                    <a:p>
                      <a:pPr algn="ctr"/>
                      <a:endParaRPr lang="en-US" sz="1000" b="1">
                        <a:solidFill>
                          <a:schemeClr val="bg1"/>
                        </a:solidFill>
                        <a:latin typeface="Cambria" panose="02040503050406030204" pitchFamily="18" charset="0"/>
                        <a:ea typeface="Cambria" panose="02040503050406030204" pitchFamily="18" charset="0"/>
                        <a:cs typeface="Aldhabi" panose="020B0604020202020204" pitchFamily="2" charset="-78"/>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vMerge="1">
                  <a:txBody>
                    <a:bodyPr/>
                    <a:lstStyle/>
                    <a:p>
                      <a:pPr algn="l" rtl="0" fontAlgn="ctr"/>
                      <a:r>
                        <a:rPr lang="en-US" sz="800" b="0" i="0" u="none" strike="noStrike" dirty="0">
                          <a:solidFill>
                            <a:schemeClr val="tx1"/>
                          </a:solidFill>
                          <a:effectLst/>
                          <a:latin typeface="+mn-lt"/>
                        </a:rPr>
                        <a:t>Phase Leg IGBT</a:t>
                      </a:r>
                    </a:p>
                  </a:txBody>
                  <a:tcPr marR="7460" marT="7460" marB="9144" anchor="ctr">
                    <a:lnL w="6350" cap="flat" cmpd="sng" algn="ctr">
                      <a:solidFill>
                        <a:schemeClr val="bg1"/>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800" dirty="0">
                          <a:hlinkClick r:id="rId9"/>
                        </a:rPr>
                        <a:t>SMPD</a:t>
                      </a:r>
                      <a:endParaRPr lang="en-US" sz="800" dirty="0"/>
                    </a:p>
                  </a:txBody>
                  <a:tcPr marR="7460" marT="7460" marB="9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124572039"/>
                  </a:ext>
                </a:extLst>
              </a:tr>
              <a:tr h="218179">
                <a:tc>
                  <a:txBody>
                    <a:bodyPr/>
                    <a:lstStyle/>
                    <a:p>
                      <a:pPr algn="ctr"/>
                      <a:r>
                        <a:rPr lang="en-US" sz="1000" b="1">
                          <a:solidFill>
                            <a:schemeClr val="bg1"/>
                          </a:solidFill>
                          <a:latin typeface="Cambria" panose="02040503050406030204" pitchFamily="18" charset="0"/>
                          <a:ea typeface="Cambria" panose="02040503050406030204" pitchFamily="18" charset="0"/>
                        </a:rPr>
                        <a:t>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800" b="0" i="0" u="none" strike="noStrike" dirty="0">
                          <a:solidFill>
                            <a:schemeClr val="tx1"/>
                          </a:solidFill>
                          <a:effectLst/>
                          <a:latin typeface="+mn-lt"/>
                        </a:rPr>
                        <a:t>Fuse</a:t>
                      </a:r>
                    </a:p>
                  </a:txBody>
                  <a:tcPr marR="7460" marT="7460" marB="0" anchor="ctr">
                    <a:lnL w="6350" cap="flat" cmpd="sng" algn="ctr">
                      <a:solidFill>
                        <a:schemeClr val="bg1"/>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lnSpc>
                          <a:spcPct val="90000"/>
                        </a:lnSpc>
                      </a:pPr>
                      <a:r>
                        <a:rPr lang="en-US" altLang="zh-CN" sz="800" dirty="0">
                          <a:hlinkClick r:id="rId10"/>
                        </a:rPr>
                        <a:t>SPF</a:t>
                      </a:r>
                      <a:r>
                        <a:rPr lang="en-US" altLang="zh-CN" sz="800" dirty="0"/>
                        <a:t>, 526*, </a:t>
                      </a:r>
                      <a:r>
                        <a:rPr lang="en-US" sz="800" dirty="0">
                          <a:hlinkClick r:id="rId11"/>
                        </a:rPr>
                        <a:t>607</a:t>
                      </a:r>
                      <a:r>
                        <a:rPr lang="en-US" sz="800" dirty="0"/>
                        <a:t>, </a:t>
                      </a:r>
                      <a:r>
                        <a:rPr lang="en-US" altLang="zh-CN" sz="800" dirty="0">
                          <a:solidFill>
                            <a:srgbClr val="6890FF"/>
                          </a:solidFill>
                          <a:hlinkClick r:id="rId12"/>
                        </a:rPr>
                        <a:t>828</a:t>
                      </a:r>
                      <a:endParaRPr lang="en-US" altLang="zh-CN" sz="800" dirty="0"/>
                    </a:p>
                  </a:txBody>
                  <a:tcPr marR="7460" marT="746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428685369"/>
                  </a:ext>
                </a:extLst>
              </a:tr>
            </a:tbl>
          </a:graphicData>
        </a:graphic>
      </p:graphicFrame>
      <p:sp>
        <p:nvSpPr>
          <p:cNvPr id="48" name="Rectangle 47">
            <a:extLst>
              <a:ext uri="{FF2B5EF4-FFF2-40B4-BE49-F238E27FC236}">
                <a16:creationId xmlns:a16="http://schemas.microsoft.com/office/drawing/2014/main" id="{74EF487F-CE33-42C1-AF35-2EA7D7304F77}"/>
              </a:ext>
            </a:extLst>
          </p:cNvPr>
          <p:cNvSpPr/>
          <p:nvPr/>
        </p:nvSpPr>
        <p:spPr>
          <a:xfrm>
            <a:off x="535803" y="1385889"/>
            <a:ext cx="257507" cy="59609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49" name="Straight Connector 48">
            <a:extLst>
              <a:ext uri="{FF2B5EF4-FFF2-40B4-BE49-F238E27FC236}">
                <a16:creationId xmlns:a16="http://schemas.microsoft.com/office/drawing/2014/main" id="{90383030-676E-4FEF-8B80-467A43C0B7E2}"/>
              </a:ext>
            </a:extLst>
          </p:cNvPr>
          <p:cNvCxnSpPr>
            <a:cxnSpLocks/>
          </p:cNvCxnSpPr>
          <p:nvPr/>
        </p:nvCxnSpPr>
        <p:spPr>
          <a:xfrm flipH="1">
            <a:off x="420550" y="1519687"/>
            <a:ext cx="164675"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6858F578-89F8-491A-98E9-C9B3EE864447}"/>
              </a:ext>
            </a:extLst>
          </p:cNvPr>
          <p:cNvGrpSpPr/>
          <p:nvPr/>
        </p:nvGrpSpPr>
        <p:grpSpPr>
          <a:xfrm>
            <a:off x="583262" y="1470395"/>
            <a:ext cx="172945" cy="88873"/>
            <a:chOff x="7568022" y="2184789"/>
            <a:chExt cx="265045" cy="190863"/>
          </a:xfrm>
        </p:grpSpPr>
        <p:sp>
          <p:nvSpPr>
            <p:cNvPr id="51" name="Block Arc 50">
              <a:extLst>
                <a:ext uri="{FF2B5EF4-FFF2-40B4-BE49-F238E27FC236}">
                  <a16:creationId xmlns:a16="http://schemas.microsoft.com/office/drawing/2014/main" id="{302C406C-DB10-4EA2-AA0A-E75B1E311623}"/>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52" name="Block Arc 51">
              <a:extLst>
                <a:ext uri="{FF2B5EF4-FFF2-40B4-BE49-F238E27FC236}">
                  <a16:creationId xmlns:a16="http://schemas.microsoft.com/office/drawing/2014/main" id="{0583EEB3-49DC-4B58-B16A-D009A8668F7C}"/>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cxnSp>
        <p:nvCxnSpPr>
          <p:cNvPr id="53" name="Straight Connector 52">
            <a:extLst>
              <a:ext uri="{FF2B5EF4-FFF2-40B4-BE49-F238E27FC236}">
                <a16:creationId xmlns:a16="http://schemas.microsoft.com/office/drawing/2014/main" id="{07F72095-1196-442E-9B7A-BAF576550ADD}"/>
              </a:ext>
            </a:extLst>
          </p:cNvPr>
          <p:cNvCxnSpPr>
            <a:cxnSpLocks/>
          </p:cNvCxnSpPr>
          <p:nvPr/>
        </p:nvCxnSpPr>
        <p:spPr>
          <a:xfrm flipH="1">
            <a:off x="756815" y="1515406"/>
            <a:ext cx="989447"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337C0EF-DE77-4842-A536-26473C8D3F3E}"/>
              </a:ext>
            </a:extLst>
          </p:cNvPr>
          <p:cNvCxnSpPr>
            <a:cxnSpLocks/>
          </p:cNvCxnSpPr>
          <p:nvPr/>
        </p:nvCxnSpPr>
        <p:spPr>
          <a:xfrm flipH="1">
            <a:off x="420550" y="1700398"/>
            <a:ext cx="164675"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55" name="Group 54">
            <a:extLst>
              <a:ext uri="{FF2B5EF4-FFF2-40B4-BE49-F238E27FC236}">
                <a16:creationId xmlns:a16="http://schemas.microsoft.com/office/drawing/2014/main" id="{20E845FC-C1BA-43CC-A62F-86E4EDD86E87}"/>
              </a:ext>
            </a:extLst>
          </p:cNvPr>
          <p:cNvGrpSpPr/>
          <p:nvPr/>
        </p:nvGrpSpPr>
        <p:grpSpPr>
          <a:xfrm>
            <a:off x="583262" y="1651106"/>
            <a:ext cx="172945" cy="88873"/>
            <a:chOff x="7568022" y="2184789"/>
            <a:chExt cx="265045" cy="190863"/>
          </a:xfrm>
        </p:grpSpPr>
        <p:sp>
          <p:nvSpPr>
            <p:cNvPr id="56" name="Block Arc 55">
              <a:extLst>
                <a:ext uri="{FF2B5EF4-FFF2-40B4-BE49-F238E27FC236}">
                  <a16:creationId xmlns:a16="http://schemas.microsoft.com/office/drawing/2014/main" id="{0407B335-64C9-43D0-9414-74D7F4841AC8}"/>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57" name="Block Arc 56">
              <a:extLst>
                <a:ext uri="{FF2B5EF4-FFF2-40B4-BE49-F238E27FC236}">
                  <a16:creationId xmlns:a16="http://schemas.microsoft.com/office/drawing/2014/main" id="{7A8F7E51-9469-4904-9639-49386168D96D}"/>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cxnSp>
        <p:nvCxnSpPr>
          <p:cNvPr id="58" name="Straight Connector 57">
            <a:extLst>
              <a:ext uri="{FF2B5EF4-FFF2-40B4-BE49-F238E27FC236}">
                <a16:creationId xmlns:a16="http://schemas.microsoft.com/office/drawing/2014/main" id="{3249FADD-FEB6-4C35-8F81-4C06C11EFABE}"/>
              </a:ext>
            </a:extLst>
          </p:cNvPr>
          <p:cNvCxnSpPr>
            <a:cxnSpLocks/>
          </p:cNvCxnSpPr>
          <p:nvPr/>
        </p:nvCxnSpPr>
        <p:spPr>
          <a:xfrm flipH="1">
            <a:off x="756815" y="1696117"/>
            <a:ext cx="989447"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D3F8D8E-E604-4679-98B4-982BC01A2223}"/>
              </a:ext>
            </a:extLst>
          </p:cNvPr>
          <p:cNvCxnSpPr>
            <a:cxnSpLocks/>
          </p:cNvCxnSpPr>
          <p:nvPr/>
        </p:nvCxnSpPr>
        <p:spPr>
          <a:xfrm flipH="1">
            <a:off x="420550" y="1893034"/>
            <a:ext cx="164675"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id="{BE41B5AE-95EF-41B9-B29F-31C00802A09D}"/>
              </a:ext>
            </a:extLst>
          </p:cNvPr>
          <p:cNvGrpSpPr/>
          <p:nvPr/>
        </p:nvGrpSpPr>
        <p:grpSpPr>
          <a:xfrm>
            <a:off x="583262" y="1843742"/>
            <a:ext cx="172945" cy="88873"/>
            <a:chOff x="7568022" y="2184789"/>
            <a:chExt cx="265045" cy="190863"/>
          </a:xfrm>
        </p:grpSpPr>
        <p:sp>
          <p:nvSpPr>
            <p:cNvPr id="61" name="Block Arc 60">
              <a:extLst>
                <a:ext uri="{FF2B5EF4-FFF2-40B4-BE49-F238E27FC236}">
                  <a16:creationId xmlns:a16="http://schemas.microsoft.com/office/drawing/2014/main" id="{C09B4D66-A5D2-48FB-AC7C-2DEA269D9906}"/>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62" name="Block Arc 61">
              <a:extLst>
                <a:ext uri="{FF2B5EF4-FFF2-40B4-BE49-F238E27FC236}">
                  <a16:creationId xmlns:a16="http://schemas.microsoft.com/office/drawing/2014/main" id="{184CC433-74A4-400C-A301-8DB70B6355A1}"/>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cxnSp>
        <p:nvCxnSpPr>
          <p:cNvPr id="63" name="Straight Connector 62">
            <a:extLst>
              <a:ext uri="{FF2B5EF4-FFF2-40B4-BE49-F238E27FC236}">
                <a16:creationId xmlns:a16="http://schemas.microsoft.com/office/drawing/2014/main" id="{11A3382C-9753-47F0-AE1D-C57ACE2484CF}"/>
              </a:ext>
            </a:extLst>
          </p:cNvPr>
          <p:cNvCxnSpPr>
            <a:cxnSpLocks/>
          </p:cNvCxnSpPr>
          <p:nvPr/>
        </p:nvCxnSpPr>
        <p:spPr>
          <a:xfrm flipH="1">
            <a:off x="756815" y="1888753"/>
            <a:ext cx="989447"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5E7166E3-87EB-4AE7-81BC-FF4EA9F75068}"/>
              </a:ext>
            </a:extLst>
          </p:cNvPr>
          <p:cNvSpPr/>
          <p:nvPr/>
        </p:nvSpPr>
        <p:spPr>
          <a:xfrm>
            <a:off x="551683" y="1207413"/>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r>
              <a:rPr lang="en-US" sz="900" b="1">
                <a:solidFill>
                  <a:srgbClr val="FFFFFF"/>
                </a:solidFill>
                <a:latin typeface="Cambria" panose="02040503050406030204" pitchFamily="18" charset="0"/>
                <a:ea typeface="Cambria" panose="02040503050406030204" pitchFamily="18" charset="0"/>
              </a:rPr>
              <a:t>I</a:t>
            </a:r>
          </a:p>
        </p:txBody>
      </p:sp>
      <p:sp>
        <p:nvSpPr>
          <p:cNvPr id="69" name="Rectangle 68">
            <a:extLst>
              <a:ext uri="{FF2B5EF4-FFF2-40B4-BE49-F238E27FC236}">
                <a16:creationId xmlns:a16="http://schemas.microsoft.com/office/drawing/2014/main" id="{8B16880B-380E-41F9-AB4C-7DFA234EFF99}"/>
              </a:ext>
            </a:extLst>
          </p:cNvPr>
          <p:cNvSpPr/>
          <p:nvPr/>
        </p:nvSpPr>
        <p:spPr>
          <a:xfrm>
            <a:off x="757524" y="2009210"/>
            <a:ext cx="863458" cy="30618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IN">
              <a:solidFill>
                <a:srgbClr val="FFFFFF"/>
              </a:solidFill>
              <a:latin typeface="Arial"/>
            </a:endParaRPr>
          </a:p>
        </p:txBody>
      </p:sp>
      <p:cxnSp>
        <p:nvCxnSpPr>
          <p:cNvPr id="70" name="Straight Connector 69">
            <a:extLst>
              <a:ext uri="{FF2B5EF4-FFF2-40B4-BE49-F238E27FC236}">
                <a16:creationId xmlns:a16="http://schemas.microsoft.com/office/drawing/2014/main" id="{3215F3F3-2EEC-4043-8C24-4B35949A6C9B}"/>
              </a:ext>
            </a:extLst>
          </p:cNvPr>
          <p:cNvCxnSpPr>
            <a:cxnSpLocks/>
          </p:cNvCxnSpPr>
          <p:nvPr/>
        </p:nvCxnSpPr>
        <p:spPr>
          <a:xfrm>
            <a:off x="909733" y="1888077"/>
            <a:ext cx="0" cy="173926"/>
          </a:xfrm>
          <a:prstGeom prst="line">
            <a:avLst/>
          </a:prstGeom>
        </p:spPr>
        <p:style>
          <a:lnRef idx="1">
            <a:schemeClr val="accent1"/>
          </a:lnRef>
          <a:fillRef idx="0">
            <a:schemeClr val="accent1"/>
          </a:fillRef>
          <a:effectRef idx="0">
            <a:schemeClr val="accent1"/>
          </a:effectRef>
          <a:fontRef idx="minor">
            <a:schemeClr val="tx1"/>
          </a:fontRef>
        </p:style>
      </p:cxnSp>
      <p:grpSp>
        <p:nvGrpSpPr>
          <p:cNvPr id="72" name="Group 71">
            <a:extLst>
              <a:ext uri="{FF2B5EF4-FFF2-40B4-BE49-F238E27FC236}">
                <a16:creationId xmlns:a16="http://schemas.microsoft.com/office/drawing/2014/main" id="{B0605415-1359-4EE1-95FC-50D23CD3D3BE}"/>
              </a:ext>
            </a:extLst>
          </p:cNvPr>
          <p:cNvGrpSpPr/>
          <p:nvPr/>
        </p:nvGrpSpPr>
        <p:grpSpPr>
          <a:xfrm>
            <a:off x="845364" y="2064633"/>
            <a:ext cx="127012" cy="170899"/>
            <a:chOff x="265398" y="3158205"/>
            <a:chExt cx="170193" cy="238951"/>
          </a:xfrm>
        </p:grpSpPr>
        <p:sp>
          <p:nvSpPr>
            <p:cNvPr id="78" name="Rectangle 77">
              <a:extLst>
                <a:ext uri="{FF2B5EF4-FFF2-40B4-BE49-F238E27FC236}">
                  <a16:creationId xmlns:a16="http://schemas.microsoft.com/office/drawing/2014/main" id="{88961BC2-1903-418D-878A-D37010600D0E}"/>
                </a:ext>
              </a:extLst>
            </p:cNvPr>
            <p:cNvSpPr/>
            <p:nvPr/>
          </p:nvSpPr>
          <p:spPr>
            <a:xfrm>
              <a:off x="302824" y="3158205"/>
              <a:ext cx="98948" cy="238951"/>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79" name="Straight Connector 78">
              <a:extLst>
                <a:ext uri="{FF2B5EF4-FFF2-40B4-BE49-F238E27FC236}">
                  <a16:creationId xmlns:a16="http://schemas.microsoft.com/office/drawing/2014/main" id="{B31BB061-552D-4527-B558-C0BCC69DABB3}"/>
                </a:ext>
              </a:extLst>
            </p:cNvPr>
            <p:cNvCxnSpPr>
              <a:cxnSpLocks/>
            </p:cNvCxnSpPr>
            <p:nvPr/>
          </p:nvCxnSpPr>
          <p:spPr>
            <a:xfrm>
              <a:off x="265398" y="3211885"/>
              <a:ext cx="170193" cy="122832"/>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3313936-733A-42CD-9D94-AD90CAC15F90}"/>
                </a:ext>
              </a:extLst>
            </p:cNvPr>
            <p:cNvCxnSpPr/>
            <p:nvPr/>
          </p:nvCxnSpPr>
          <p:spPr>
            <a:xfrm flipV="1">
              <a:off x="435591" y="3330906"/>
              <a:ext cx="0" cy="6244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73" name="Straight Connector 72">
            <a:extLst>
              <a:ext uri="{FF2B5EF4-FFF2-40B4-BE49-F238E27FC236}">
                <a16:creationId xmlns:a16="http://schemas.microsoft.com/office/drawing/2014/main" id="{C6718868-8002-48A2-B0A3-8447499B9086}"/>
              </a:ext>
            </a:extLst>
          </p:cNvPr>
          <p:cNvCxnSpPr>
            <a:cxnSpLocks/>
          </p:cNvCxnSpPr>
          <p:nvPr/>
        </p:nvCxnSpPr>
        <p:spPr>
          <a:xfrm flipV="1">
            <a:off x="908872" y="2232806"/>
            <a:ext cx="0" cy="158844"/>
          </a:xfrm>
          <a:prstGeom prst="line">
            <a:avLst/>
          </a:prstGeom>
          <a:ln>
            <a:solidFill>
              <a:srgbClr val="007E3A"/>
            </a:solidFill>
            <a:headEnd type="none" w="sm" len="sm"/>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B4271D43-8AD3-41CF-AACA-397F5B89D89F}"/>
              </a:ext>
            </a:extLst>
          </p:cNvPr>
          <p:cNvCxnSpPr/>
          <p:nvPr/>
        </p:nvCxnSpPr>
        <p:spPr>
          <a:xfrm flipV="1">
            <a:off x="845364" y="2060833"/>
            <a:ext cx="0" cy="44657"/>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81" name="Group 80">
            <a:extLst>
              <a:ext uri="{FF2B5EF4-FFF2-40B4-BE49-F238E27FC236}">
                <a16:creationId xmlns:a16="http://schemas.microsoft.com/office/drawing/2014/main" id="{6D01D722-C870-4C26-A9AD-BF1FA4B5ED8C}"/>
              </a:ext>
            </a:extLst>
          </p:cNvPr>
          <p:cNvGrpSpPr/>
          <p:nvPr/>
        </p:nvGrpSpPr>
        <p:grpSpPr>
          <a:xfrm>
            <a:off x="2268115" y="2242176"/>
            <a:ext cx="159900" cy="45719"/>
            <a:chOff x="840867" y="3822026"/>
            <a:chExt cx="196293" cy="108380"/>
          </a:xfrm>
        </p:grpSpPr>
        <p:cxnSp>
          <p:nvCxnSpPr>
            <p:cNvPr id="82" name="Straight Connector 81">
              <a:extLst>
                <a:ext uri="{FF2B5EF4-FFF2-40B4-BE49-F238E27FC236}">
                  <a16:creationId xmlns:a16="http://schemas.microsoft.com/office/drawing/2014/main" id="{38C44BD6-0E1B-4696-ABCA-E708F725921A}"/>
                </a:ext>
              </a:extLst>
            </p:cNvPr>
            <p:cNvCxnSpPr>
              <a:cxnSpLocks/>
            </p:cNvCxnSpPr>
            <p:nvPr/>
          </p:nvCxnSpPr>
          <p:spPr>
            <a:xfrm>
              <a:off x="840867" y="3822026"/>
              <a:ext cx="19629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FC8F45F4-E794-48D8-8E53-46DA6D701A57}"/>
                </a:ext>
              </a:extLst>
            </p:cNvPr>
            <p:cNvCxnSpPr>
              <a:cxnSpLocks/>
            </p:cNvCxnSpPr>
            <p:nvPr/>
          </p:nvCxnSpPr>
          <p:spPr>
            <a:xfrm>
              <a:off x="860725" y="3874858"/>
              <a:ext cx="156577"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70101752-CF3C-4053-96F4-F88F7605A65B}"/>
                </a:ext>
              </a:extLst>
            </p:cNvPr>
            <p:cNvCxnSpPr>
              <a:cxnSpLocks/>
            </p:cNvCxnSpPr>
            <p:nvPr/>
          </p:nvCxnSpPr>
          <p:spPr>
            <a:xfrm>
              <a:off x="886101" y="3930406"/>
              <a:ext cx="105825"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87" name="Straight Connector 86">
            <a:extLst>
              <a:ext uri="{FF2B5EF4-FFF2-40B4-BE49-F238E27FC236}">
                <a16:creationId xmlns:a16="http://schemas.microsoft.com/office/drawing/2014/main" id="{D41733E0-A451-4994-9F78-877C00D60782}"/>
              </a:ext>
            </a:extLst>
          </p:cNvPr>
          <p:cNvCxnSpPr>
            <a:cxnSpLocks/>
          </p:cNvCxnSpPr>
          <p:nvPr/>
        </p:nvCxnSpPr>
        <p:spPr>
          <a:xfrm>
            <a:off x="905765" y="2392986"/>
            <a:ext cx="1380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D22BD65-BDEF-4D11-8FF1-24A2FCF9E8DF}"/>
              </a:ext>
            </a:extLst>
          </p:cNvPr>
          <p:cNvCxnSpPr>
            <a:cxnSpLocks/>
          </p:cNvCxnSpPr>
          <p:nvPr/>
        </p:nvCxnSpPr>
        <p:spPr>
          <a:xfrm>
            <a:off x="1043083" y="1522550"/>
            <a:ext cx="0" cy="872817"/>
          </a:xfrm>
          <a:prstGeom prst="line">
            <a:avLst/>
          </a:prstGeom>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400499D-D4A4-4EA5-9C7A-FD1475144141}"/>
              </a:ext>
            </a:extLst>
          </p:cNvPr>
          <p:cNvCxnSpPr>
            <a:cxnSpLocks/>
            <a:endCxn id="94" idx="0"/>
          </p:cNvCxnSpPr>
          <p:nvPr/>
        </p:nvCxnSpPr>
        <p:spPr>
          <a:xfrm>
            <a:off x="1182784" y="1515407"/>
            <a:ext cx="483" cy="549226"/>
          </a:xfrm>
          <a:prstGeom prst="line">
            <a:avLst/>
          </a:prstGeom>
        </p:spPr>
        <p:style>
          <a:lnRef idx="1">
            <a:schemeClr val="accent1"/>
          </a:lnRef>
          <a:fillRef idx="0">
            <a:schemeClr val="accent1"/>
          </a:fillRef>
          <a:effectRef idx="0">
            <a:schemeClr val="accent1"/>
          </a:effectRef>
          <a:fontRef idx="minor">
            <a:schemeClr val="tx1"/>
          </a:fontRef>
        </p:style>
      </p:cxnSp>
      <p:grpSp>
        <p:nvGrpSpPr>
          <p:cNvPr id="93" name="Group 92">
            <a:extLst>
              <a:ext uri="{FF2B5EF4-FFF2-40B4-BE49-F238E27FC236}">
                <a16:creationId xmlns:a16="http://schemas.microsoft.com/office/drawing/2014/main" id="{75ED65FA-0F12-412A-9256-9A2DEDFA2F98}"/>
              </a:ext>
            </a:extLst>
          </p:cNvPr>
          <p:cNvGrpSpPr/>
          <p:nvPr/>
        </p:nvGrpSpPr>
        <p:grpSpPr>
          <a:xfrm>
            <a:off x="1118415" y="2064633"/>
            <a:ext cx="127012" cy="170899"/>
            <a:chOff x="265398" y="3158205"/>
            <a:chExt cx="170193" cy="238951"/>
          </a:xfrm>
        </p:grpSpPr>
        <p:sp>
          <p:nvSpPr>
            <p:cNvPr id="94" name="Rectangle 93">
              <a:extLst>
                <a:ext uri="{FF2B5EF4-FFF2-40B4-BE49-F238E27FC236}">
                  <a16:creationId xmlns:a16="http://schemas.microsoft.com/office/drawing/2014/main" id="{2221211D-3D82-4696-982E-A5A955670F69}"/>
                </a:ext>
              </a:extLst>
            </p:cNvPr>
            <p:cNvSpPr/>
            <p:nvPr/>
          </p:nvSpPr>
          <p:spPr>
            <a:xfrm>
              <a:off x="302824" y="3158205"/>
              <a:ext cx="98948" cy="238951"/>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95" name="Straight Connector 94">
              <a:extLst>
                <a:ext uri="{FF2B5EF4-FFF2-40B4-BE49-F238E27FC236}">
                  <a16:creationId xmlns:a16="http://schemas.microsoft.com/office/drawing/2014/main" id="{52A8A7BD-E94C-4A43-A186-D2B72656A6B3}"/>
                </a:ext>
              </a:extLst>
            </p:cNvPr>
            <p:cNvCxnSpPr>
              <a:cxnSpLocks/>
            </p:cNvCxnSpPr>
            <p:nvPr/>
          </p:nvCxnSpPr>
          <p:spPr>
            <a:xfrm>
              <a:off x="265398" y="3211885"/>
              <a:ext cx="170193" cy="122832"/>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11D7B09C-8568-4A3D-86D3-29F858EBAD6A}"/>
                </a:ext>
              </a:extLst>
            </p:cNvPr>
            <p:cNvCxnSpPr/>
            <p:nvPr/>
          </p:nvCxnSpPr>
          <p:spPr>
            <a:xfrm flipV="1">
              <a:off x="435591" y="3330906"/>
              <a:ext cx="0" cy="6244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97" name="Straight Connector 96">
            <a:extLst>
              <a:ext uri="{FF2B5EF4-FFF2-40B4-BE49-F238E27FC236}">
                <a16:creationId xmlns:a16="http://schemas.microsoft.com/office/drawing/2014/main" id="{92316A48-36AB-4CE0-924E-BED9D7BA8968}"/>
              </a:ext>
            </a:extLst>
          </p:cNvPr>
          <p:cNvCxnSpPr>
            <a:cxnSpLocks/>
          </p:cNvCxnSpPr>
          <p:nvPr/>
        </p:nvCxnSpPr>
        <p:spPr>
          <a:xfrm flipV="1">
            <a:off x="1181922" y="2235971"/>
            <a:ext cx="0" cy="158844"/>
          </a:xfrm>
          <a:prstGeom prst="line">
            <a:avLst/>
          </a:prstGeom>
          <a:ln>
            <a:solidFill>
              <a:srgbClr val="007E3A"/>
            </a:solidFill>
            <a:headEnd type="none" w="sm" len="sm"/>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6C89E27-F119-41F1-9E09-69E42ACCAEF3}"/>
              </a:ext>
            </a:extLst>
          </p:cNvPr>
          <p:cNvCxnSpPr/>
          <p:nvPr/>
        </p:nvCxnSpPr>
        <p:spPr>
          <a:xfrm flipV="1">
            <a:off x="1118414" y="2060833"/>
            <a:ext cx="0" cy="44657"/>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9206C573-E3CB-418F-A8D5-48AEDEA6267F}"/>
              </a:ext>
            </a:extLst>
          </p:cNvPr>
          <p:cNvCxnSpPr>
            <a:cxnSpLocks/>
          </p:cNvCxnSpPr>
          <p:nvPr/>
        </p:nvCxnSpPr>
        <p:spPr>
          <a:xfrm>
            <a:off x="1176434" y="2394815"/>
            <a:ext cx="1380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7650FED5-E4D6-4FF7-BD54-917384465DB1}"/>
              </a:ext>
            </a:extLst>
          </p:cNvPr>
          <p:cNvCxnSpPr>
            <a:cxnSpLocks/>
          </p:cNvCxnSpPr>
          <p:nvPr/>
        </p:nvCxnSpPr>
        <p:spPr>
          <a:xfrm>
            <a:off x="1313752" y="1700880"/>
            <a:ext cx="0" cy="6963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D30F4497-726A-462F-A1D8-8DCE68455262}"/>
              </a:ext>
            </a:extLst>
          </p:cNvPr>
          <p:cNvCxnSpPr>
            <a:cxnSpLocks/>
            <a:endCxn id="103" idx="0"/>
          </p:cNvCxnSpPr>
          <p:nvPr/>
        </p:nvCxnSpPr>
        <p:spPr>
          <a:xfrm>
            <a:off x="1455833" y="1696118"/>
            <a:ext cx="483" cy="368515"/>
          </a:xfrm>
          <a:prstGeom prst="line">
            <a:avLst/>
          </a:prstGeom>
        </p:spPr>
        <p:style>
          <a:lnRef idx="1">
            <a:schemeClr val="accent1"/>
          </a:lnRef>
          <a:fillRef idx="0">
            <a:schemeClr val="accent1"/>
          </a:fillRef>
          <a:effectRef idx="0">
            <a:schemeClr val="accent1"/>
          </a:effectRef>
          <a:fontRef idx="minor">
            <a:schemeClr val="tx1"/>
          </a:fontRef>
        </p:style>
      </p:cxnSp>
      <p:grpSp>
        <p:nvGrpSpPr>
          <p:cNvPr id="102" name="Group 101">
            <a:extLst>
              <a:ext uri="{FF2B5EF4-FFF2-40B4-BE49-F238E27FC236}">
                <a16:creationId xmlns:a16="http://schemas.microsoft.com/office/drawing/2014/main" id="{14C1BB4C-2FA7-470C-8AB9-EDAE651E9E0F}"/>
              </a:ext>
            </a:extLst>
          </p:cNvPr>
          <p:cNvGrpSpPr/>
          <p:nvPr/>
        </p:nvGrpSpPr>
        <p:grpSpPr>
          <a:xfrm>
            <a:off x="1391465" y="2064633"/>
            <a:ext cx="127012" cy="170899"/>
            <a:chOff x="265398" y="3158205"/>
            <a:chExt cx="170193" cy="238951"/>
          </a:xfrm>
        </p:grpSpPr>
        <p:sp>
          <p:nvSpPr>
            <p:cNvPr id="103" name="Rectangle 102">
              <a:extLst>
                <a:ext uri="{FF2B5EF4-FFF2-40B4-BE49-F238E27FC236}">
                  <a16:creationId xmlns:a16="http://schemas.microsoft.com/office/drawing/2014/main" id="{455A3A98-8E07-4352-86B1-A388875A52A9}"/>
                </a:ext>
              </a:extLst>
            </p:cNvPr>
            <p:cNvSpPr/>
            <p:nvPr/>
          </p:nvSpPr>
          <p:spPr>
            <a:xfrm>
              <a:off x="302824" y="3158205"/>
              <a:ext cx="98948" cy="238951"/>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104" name="Straight Connector 103">
              <a:extLst>
                <a:ext uri="{FF2B5EF4-FFF2-40B4-BE49-F238E27FC236}">
                  <a16:creationId xmlns:a16="http://schemas.microsoft.com/office/drawing/2014/main" id="{7002BB47-536C-48F9-AAA1-2DF37368C81D}"/>
                </a:ext>
              </a:extLst>
            </p:cNvPr>
            <p:cNvCxnSpPr>
              <a:cxnSpLocks/>
            </p:cNvCxnSpPr>
            <p:nvPr/>
          </p:nvCxnSpPr>
          <p:spPr>
            <a:xfrm>
              <a:off x="265398" y="3211885"/>
              <a:ext cx="170193" cy="122832"/>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A9C656BE-BFEE-4DC5-A126-E4445EF9E1AD}"/>
                </a:ext>
              </a:extLst>
            </p:cNvPr>
            <p:cNvCxnSpPr/>
            <p:nvPr/>
          </p:nvCxnSpPr>
          <p:spPr>
            <a:xfrm flipV="1">
              <a:off x="435591" y="3330906"/>
              <a:ext cx="0" cy="6244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106" name="Straight Connector 105">
            <a:extLst>
              <a:ext uri="{FF2B5EF4-FFF2-40B4-BE49-F238E27FC236}">
                <a16:creationId xmlns:a16="http://schemas.microsoft.com/office/drawing/2014/main" id="{14493351-2A7A-4CFE-ACC9-9E297FCF5FE8}"/>
              </a:ext>
            </a:extLst>
          </p:cNvPr>
          <p:cNvCxnSpPr>
            <a:cxnSpLocks/>
          </p:cNvCxnSpPr>
          <p:nvPr/>
        </p:nvCxnSpPr>
        <p:spPr>
          <a:xfrm flipV="1">
            <a:off x="1454972" y="2229379"/>
            <a:ext cx="0" cy="158844"/>
          </a:xfrm>
          <a:prstGeom prst="line">
            <a:avLst/>
          </a:prstGeom>
          <a:ln>
            <a:solidFill>
              <a:srgbClr val="007E3A"/>
            </a:solidFill>
            <a:headEnd type="none" w="sm" len="sm"/>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302F9AE5-64EA-4437-ABD7-52DD292AC9BA}"/>
              </a:ext>
            </a:extLst>
          </p:cNvPr>
          <p:cNvCxnSpPr/>
          <p:nvPr/>
        </p:nvCxnSpPr>
        <p:spPr>
          <a:xfrm flipV="1">
            <a:off x="1391464" y="2060833"/>
            <a:ext cx="0" cy="44657"/>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F9BEB7CF-865A-4D06-B8A4-F9E4E28696C6}"/>
              </a:ext>
            </a:extLst>
          </p:cNvPr>
          <p:cNvCxnSpPr>
            <a:cxnSpLocks/>
          </p:cNvCxnSpPr>
          <p:nvPr/>
        </p:nvCxnSpPr>
        <p:spPr>
          <a:xfrm>
            <a:off x="1449483" y="2388223"/>
            <a:ext cx="1380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8E2B397C-1F64-4581-A5FC-675F23886CE3}"/>
              </a:ext>
            </a:extLst>
          </p:cNvPr>
          <p:cNvCxnSpPr>
            <a:cxnSpLocks/>
          </p:cNvCxnSpPr>
          <p:nvPr/>
        </p:nvCxnSpPr>
        <p:spPr>
          <a:xfrm>
            <a:off x="2350908" y="1949983"/>
            <a:ext cx="0" cy="292193"/>
          </a:xfrm>
          <a:prstGeom prst="line">
            <a:avLst/>
          </a:prstGeom>
        </p:spPr>
        <p:style>
          <a:lnRef idx="1">
            <a:schemeClr val="accent1"/>
          </a:lnRef>
          <a:fillRef idx="0">
            <a:schemeClr val="accent1"/>
          </a:fillRef>
          <a:effectRef idx="0">
            <a:schemeClr val="accent1"/>
          </a:effectRef>
          <a:fontRef idx="minor">
            <a:schemeClr val="tx1"/>
          </a:fontRef>
        </p:style>
      </p:cxnSp>
      <p:sp>
        <p:nvSpPr>
          <p:cNvPr id="114" name="Rectangle 113">
            <a:extLst>
              <a:ext uri="{FF2B5EF4-FFF2-40B4-BE49-F238E27FC236}">
                <a16:creationId xmlns:a16="http://schemas.microsoft.com/office/drawing/2014/main" id="{638AF1BE-E33A-4D1E-8316-23E6B7CCB26E}"/>
              </a:ext>
            </a:extLst>
          </p:cNvPr>
          <p:cNvSpPr/>
          <p:nvPr/>
        </p:nvSpPr>
        <p:spPr>
          <a:xfrm>
            <a:off x="551683" y="2045953"/>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378"/>
            <a:r>
              <a:rPr lang="en-US" sz="900" b="1">
                <a:solidFill>
                  <a:srgbClr val="FFFFFF"/>
                </a:solidFill>
                <a:latin typeface="Cambria" panose="02040503050406030204" pitchFamily="18" charset="0"/>
                <a:ea typeface="Cambria" panose="02040503050406030204" pitchFamily="18" charset="0"/>
              </a:rPr>
              <a:t>II</a:t>
            </a:r>
            <a:endParaRPr lang="en-US" sz="900" b="1">
              <a:solidFill>
                <a:srgbClr val="FFFFFF"/>
              </a:solidFill>
              <a:latin typeface="Arial"/>
              <a:ea typeface="Cambria" panose="02040503050406030204" pitchFamily="18" charset="0"/>
              <a:cs typeface="Dubai Medium" panose="020B0603030403030204" pitchFamily="34" charset="-78"/>
            </a:endParaRPr>
          </a:p>
        </p:txBody>
      </p:sp>
      <p:sp>
        <p:nvSpPr>
          <p:cNvPr id="138" name="Rectangle 137">
            <a:extLst>
              <a:ext uri="{FF2B5EF4-FFF2-40B4-BE49-F238E27FC236}">
                <a16:creationId xmlns:a16="http://schemas.microsoft.com/office/drawing/2014/main" id="{0FBF8AF6-3F97-411C-9A92-FA842D5319F8}"/>
              </a:ext>
            </a:extLst>
          </p:cNvPr>
          <p:cNvSpPr/>
          <p:nvPr/>
        </p:nvSpPr>
        <p:spPr>
          <a:xfrm>
            <a:off x="2106185" y="1317598"/>
            <a:ext cx="473383" cy="69161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r>
              <a:rPr lang="en-US" sz="900">
                <a:solidFill>
                  <a:srgbClr val="000000"/>
                </a:solidFill>
                <a:latin typeface="Arial"/>
              </a:rPr>
              <a:t>EMI</a:t>
            </a:r>
          </a:p>
          <a:p>
            <a:pPr algn="ctr" defTabSz="914378"/>
            <a:r>
              <a:rPr lang="en-US" sz="900">
                <a:solidFill>
                  <a:srgbClr val="000000"/>
                </a:solidFill>
                <a:latin typeface="Arial"/>
              </a:rPr>
              <a:t>filter</a:t>
            </a:r>
          </a:p>
        </p:txBody>
      </p:sp>
      <p:cxnSp>
        <p:nvCxnSpPr>
          <p:cNvPr id="139" name="Straight Connector 138">
            <a:extLst>
              <a:ext uri="{FF2B5EF4-FFF2-40B4-BE49-F238E27FC236}">
                <a16:creationId xmlns:a16="http://schemas.microsoft.com/office/drawing/2014/main" id="{92A1B0F4-B53F-4607-A981-C5C5DECEE75E}"/>
              </a:ext>
            </a:extLst>
          </p:cNvPr>
          <p:cNvCxnSpPr>
            <a:cxnSpLocks/>
          </p:cNvCxnSpPr>
          <p:nvPr/>
        </p:nvCxnSpPr>
        <p:spPr>
          <a:xfrm flipH="1">
            <a:off x="1883940" y="1515406"/>
            <a:ext cx="222244"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A657DEC5-7401-4691-BD2C-5991FD04FB11}"/>
              </a:ext>
            </a:extLst>
          </p:cNvPr>
          <p:cNvCxnSpPr>
            <a:cxnSpLocks/>
          </p:cNvCxnSpPr>
          <p:nvPr/>
        </p:nvCxnSpPr>
        <p:spPr>
          <a:xfrm flipH="1">
            <a:off x="1883940" y="1697707"/>
            <a:ext cx="222244"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876916D0-D80F-4A21-A4E4-E9F7738A86C0}"/>
              </a:ext>
            </a:extLst>
          </p:cNvPr>
          <p:cNvCxnSpPr>
            <a:cxnSpLocks/>
          </p:cNvCxnSpPr>
          <p:nvPr/>
        </p:nvCxnSpPr>
        <p:spPr>
          <a:xfrm flipH="1">
            <a:off x="1883940" y="1892721"/>
            <a:ext cx="222244"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DD5EA3A-4512-4F44-A284-6B44C94662AC}"/>
              </a:ext>
            </a:extLst>
          </p:cNvPr>
          <p:cNvCxnSpPr>
            <a:cxnSpLocks/>
          </p:cNvCxnSpPr>
          <p:nvPr/>
        </p:nvCxnSpPr>
        <p:spPr>
          <a:xfrm flipH="1">
            <a:off x="2579265" y="1515406"/>
            <a:ext cx="222244"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A88F7432-7DBA-4977-BD8B-3873740CB62C}"/>
              </a:ext>
            </a:extLst>
          </p:cNvPr>
          <p:cNvCxnSpPr>
            <a:cxnSpLocks/>
          </p:cNvCxnSpPr>
          <p:nvPr/>
        </p:nvCxnSpPr>
        <p:spPr>
          <a:xfrm flipH="1">
            <a:off x="2579265" y="1697707"/>
            <a:ext cx="222244"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2E342005-A846-4A44-9273-B470FAEC655A}"/>
              </a:ext>
            </a:extLst>
          </p:cNvPr>
          <p:cNvCxnSpPr>
            <a:cxnSpLocks/>
          </p:cNvCxnSpPr>
          <p:nvPr/>
        </p:nvCxnSpPr>
        <p:spPr>
          <a:xfrm flipH="1">
            <a:off x="2579265" y="1892721"/>
            <a:ext cx="222244"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146" name="Group 145">
            <a:extLst>
              <a:ext uri="{FF2B5EF4-FFF2-40B4-BE49-F238E27FC236}">
                <a16:creationId xmlns:a16="http://schemas.microsoft.com/office/drawing/2014/main" id="{709DB487-013C-4017-B3AC-2090DB6BCD0E}"/>
              </a:ext>
            </a:extLst>
          </p:cNvPr>
          <p:cNvGrpSpPr/>
          <p:nvPr/>
        </p:nvGrpSpPr>
        <p:grpSpPr>
          <a:xfrm>
            <a:off x="2799326" y="1481838"/>
            <a:ext cx="220071" cy="75512"/>
            <a:chOff x="3342005" y="1470509"/>
            <a:chExt cx="316944" cy="71899"/>
          </a:xfrm>
        </p:grpSpPr>
        <p:sp>
          <p:nvSpPr>
            <p:cNvPr id="147" name="Block Arc 146">
              <a:extLst>
                <a:ext uri="{FF2B5EF4-FFF2-40B4-BE49-F238E27FC236}">
                  <a16:creationId xmlns:a16="http://schemas.microsoft.com/office/drawing/2014/main" id="{D181BEF0-30F0-4CF9-AB89-EC7CDB3C2546}"/>
                </a:ext>
              </a:extLst>
            </p:cNvPr>
            <p:cNvSpPr/>
            <p:nvPr/>
          </p:nvSpPr>
          <p:spPr>
            <a:xfrm>
              <a:off x="3342005"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148" name="Block Arc 147">
              <a:extLst>
                <a:ext uri="{FF2B5EF4-FFF2-40B4-BE49-F238E27FC236}">
                  <a16:creationId xmlns:a16="http://schemas.microsoft.com/office/drawing/2014/main" id="{0A925B99-AEB5-47AF-A863-BE5271B5D94A}"/>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149" name="Block Arc 148">
              <a:extLst>
                <a:ext uri="{FF2B5EF4-FFF2-40B4-BE49-F238E27FC236}">
                  <a16:creationId xmlns:a16="http://schemas.microsoft.com/office/drawing/2014/main" id="{C3449C87-4C56-471F-ABC8-D7109F8971A6}"/>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150" name="Block Arc 149">
              <a:extLst>
                <a:ext uri="{FF2B5EF4-FFF2-40B4-BE49-F238E27FC236}">
                  <a16:creationId xmlns:a16="http://schemas.microsoft.com/office/drawing/2014/main" id="{4D573C78-BFF0-4BBF-87EC-1C3E21089D32}"/>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grpSp>
        <p:nvGrpSpPr>
          <p:cNvPr id="153" name="Group 152">
            <a:extLst>
              <a:ext uri="{FF2B5EF4-FFF2-40B4-BE49-F238E27FC236}">
                <a16:creationId xmlns:a16="http://schemas.microsoft.com/office/drawing/2014/main" id="{2CC866D6-CBAE-4C25-8C4C-E7977731BA85}"/>
              </a:ext>
            </a:extLst>
          </p:cNvPr>
          <p:cNvGrpSpPr/>
          <p:nvPr/>
        </p:nvGrpSpPr>
        <p:grpSpPr>
          <a:xfrm>
            <a:off x="2799326" y="1657789"/>
            <a:ext cx="220071" cy="75512"/>
            <a:chOff x="3342005" y="1470509"/>
            <a:chExt cx="316944" cy="71899"/>
          </a:xfrm>
        </p:grpSpPr>
        <p:sp>
          <p:nvSpPr>
            <p:cNvPr id="154" name="Block Arc 153">
              <a:extLst>
                <a:ext uri="{FF2B5EF4-FFF2-40B4-BE49-F238E27FC236}">
                  <a16:creationId xmlns:a16="http://schemas.microsoft.com/office/drawing/2014/main" id="{70D27601-A2F8-4A9A-9A12-6FC30209A9D9}"/>
                </a:ext>
              </a:extLst>
            </p:cNvPr>
            <p:cNvSpPr/>
            <p:nvPr/>
          </p:nvSpPr>
          <p:spPr>
            <a:xfrm>
              <a:off x="3342005"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155" name="Block Arc 154">
              <a:extLst>
                <a:ext uri="{FF2B5EF4-FFF2-40B4-BE49-F238E27FC236}">
                  <a16:creationId xmlns:a16="http://schemas.microsoft.com/office/drawing/2014/main" id="{A33D5589-38F6-4C3E-8D35-2E70AF0E059A}"/>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156" name="Block Arc 155">
              <a:extLst>
                <a:ext uri="{FF2B5EF4-FFF2-40B4-BE49-F238E27FC236}">
                  <a16:creationId xmlns:a16="http://schemas.microsoft.com/office/drawing/2014/main" id="{49269762-0869-4F97-A9EA-0CE84C7E412E}"/>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157" name="Block Arc 156">
              <a:extLst>
                <a:ext uri="{FF2B5EF4-FFF2-40B4-BE49-F238E27FC236}">
                  <a16:creationId xmlns:a16="http://schemas.microsoft.com/office/drawing/2014/main" id="{C59C327B-5763-4AD8-9C71-D71FF4D9207F}"/>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grpSp>
        <p:nvGrpSpPr>
          <p:cNvPr id="158" name="Group 157">
            <a:extLst>
              <a:ext uri="{FF2B5EF4-FFF2-40B4-BE49-F238E27FC236}">
                <a16:creationId xmlns:a16="http://schemas.microsoft.com/office/drawing/2014/main" id="{269A0A24-B186-4735-9C27-B06119E94894}"/>
              </a:ext>
            </a:extLst>
          </p:cNvPr>
          <p:cNvGrpSpPr/>
          <p:nvPr/>
        </p:nvGrpSpPr>
        <p:grpSpPr>
          <a:xfrm>
            <a:off x="2799326" y="1852803"/>
            <a:ext cx="220071" cy="75512"/>
            <a:chOff x="3342005" y="1470509"/>
            <a:chExt cx="316944" cy="71899"/>
          </a:xfrm>
        </p:grpSpPr>
        <p:sp>
          <p:nvSpPr>
            <p:cNvPr id="159" name="Block Arc 158">
              <a:extLst>
                <a:ext uri="{FF2B5EF4-FFF2-40B4-BE49-F238E27FC236}">
                  <a16:creationId xmlns:a16="http://schemas.microsoft.com/office/drawing/2014/main" id="{02CD1D27-7F2F-414E-8199-0E279D385B88}"/>
                </a:ext>
              </a:extLst>
            </p:cNvPr>
            <p:cNvSpPr/>
            <p:nvPr/>
          </p:nvSpPr>
          <p:spPr>
            <a:xfrm>
              <a:off x="3342005"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160" name="Block Arc 159">
              <a:extLst>
                <a:ext uri="{FF2B5EF4-FFF2-40B4-BE49-F238E27FC236}">
                  <a16:creationId xmlns:a16="http://schemas.microsoft.com/office/drawing/2014/main" id="{50626450-5AC9-4BFF-806E-AB480A47DAD8}"/>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161" name="Block Arc 160">
              <a:extLst>
                <a:ext uri="{FF2B5EF4-FFF2-40B4-BE49-F238E27FC236}">
                  <a16:creationId xmlns:a16="http://schemas.microsoft.com/office/drawing/2014/main" id="{151DB8F4-EA59-43F4-842A-B5A742D77A4D}"/>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162" name="Block Arc 161">
              <a:extLst>
                <a:ext uri="{FF2B5EF4-FFF2-40B4-BE49-F238E27FC236}">
                  <a16:creationId xmlns:a16="http://schemas.microsoft.com/office/drawing/2014/main" id="{6E3EEA83-67AB-4D00-A99E-20900D38847C}"/>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cxnSp>
        <p:nvCxnSpPr>
          <p:cNvPr id="164" name="Straight Connector 163">
            <a:extLst>
              <a:ext uri="{FF2B5EF4-FFF2-40B4-BE49-F238E27FC236}">
                <a16:creationId xmlns:a16="http://schemas.microsoft.com/office/drawing/2014/main" id="{CBF4DC1A-3C5D-4B20-AF87-7ACCA53A58C7}"/>
              </a:ext>
            </a:extLst>
          </p:cNvPr>
          <p:cNvCxnSpPr>
            <a:cxnSpLocks/>
          </p:cNvCxnSpPr>
          <p:nvPr/>
        </p:nvCxnSpPr>
        <p:spPr>
          <a:xfrm>
            <a:off x="3310086" y="2234481"/>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8B7B26CC-D10F-4A38-A1C0-D3E7512A3BE1}"/>
              </a:ext>
            </a:extLst>
          </p:cNvPr>
          <p:cNvCxnSpPr>
            <a:cxnSpLocks/>
          </p:cNvCxnSpPr>
          <p:nvPr/>
        </p:nvCxnSpPr>
        <p:spPr>
          <a:xfrm>
            <a:off x="3399535" y="2080614"/>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23D37CE-4A30-4C38-82B6-99E5BCB7D5F4}"/>
              </a:ext>
            </a:extLst>
          </p:cNvPr>
          <p:cNvCxnSpPr>
            <a:cxnSpLocks/>
          </p:cNvCxnSpPr>
          <p:nvPr/>
        </p:nvCxnSpPr>
        <p:spPr>
          <a:xfrm>
            <a:off x="3401332" y="2156132"/>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9D6AEB39-B9ED-48D0-BB96-88645B744BBD}"/>
              </a:ext>
            </a:extLst>
          </p:cNvPr>
          <p:cNvCxnSpPr>
            <a:cxnSpLocks/>
          </p:cNvCxnSpPr>
          <p:nvPr/>
        </p:nvCxnSpPr>
        <p:spPr>
          <a:xfrm>
            <a:off x="3401332" y="2233449"/>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534C9062-F8AF-4C30-910E-390F1730C604}"/>
              </a:ext>
            </a:extLst>
          </p:cNvPr>
          <p:cNvCxnSpPr>
            <a:cxnSpLocks/>
          </p:cNvCxnSpPr>
          <p:nvPr/>
        </p:nvCxnSpPr>
        <p:spPr>
          <a:xfrm flipV="1">
            <a:off x="3361991" y="2078816"/>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91177800-C790-46D2-B80A-60A11F5A20EA}"/>
              </a:ext>
            </a:extLst>
          </p:cNvPr>
          <p:cNvCxnSpPr>
            <a:cxnSpLocks/>
          </p:cNvCxnSpPr>
          <p:nvPr/>
        </p:nvCxnSpPr>
        <p:spPr>
          <a:xfrm flipV="1">
            <a:off x="3399104" y="2056639"/>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ED28E039-6A32-4ED4-BF1B-CB3935462819}"/>
              </a:ext>
            </a:extLst>
          </p:cNvPr>
          <p:cNvCxnSpPr>
            <a:cxnSpLocks/>
          </p:cNvCxnSpPr>
          <p:nvPr/>
        </p:nvCxnSpPr>
        <p:spPr>
          <a:xfrm flipV="1">
            <a:off x="3399104" y="2132238"/>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01699217-22D8-4A6F-869E-D0FCDF4CD433}"/>
              </a:ext>
            </a:extLst>
          </p:cNvPr>
          <p:cNvCxnSpPr>
            <a:cxnSpLocks/>
          </p:cNvCxnSpPr>
          <p:nvPr/>
        </p:nvCxnSpPr>
        <p:spPr>
          <a:xfrm flipV="1">
            <a:off x="3399104" y="2209211"/>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9F177F6D-7FF0-4D3E-8B85-04F099E34EC0}"/>
              </a:ext>
            </a:extLst>
          </p:cNvPr>
          <p:cNvCxnSpPr>
            <a:cxnSpLocks/>
          </p:cNvCxnSpPr>
          <p:nvPr/>
        </p:nvCxnSpPr>
        <p:spPr>
          <a:xfrm flipV="1">
            <a:off x="3478400" y="2152815"/>
            <a:ext cx="0" cy="267806"/>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173" name="Group 172">
            <a:extLst>
              <a:ext uri="{FF2B5EF4-FFF2-40B4-BE49-F238E27FC236}">
                <a16:creationId xmlns:a16="http://schemas.microsoft.com/office/drawing/2014/main" id="{072A7A7D-C577-477F-8F18-A449387FB3E1}"/>
              </a:ext>
            </a:extLst>
          </p:cNvPr>
          <p:cNvGrpSpPr/>
          <p:nvPr/>
        </p:nvGrpSpPr>
        <p:grpSpPr>
          <a:xfrm>
            <a:off x="3478790" y="2061608"/>
            <a:ext cx="103687" cy="183763"/>
            <a:chOff x="3393232" y="2945804"/>
            <a:chExt cx="137349" cy="243421"/>
          </a:xfrm>
        </p:grpSpPr>
        <p:grpSp>
          <p:nvGrpSpPr>
            <p:cNvPr id="191" name="Group 190">
              <a:extLst>
                <a:ext uri="{FF2B5EF4-FFF2-40B4-BE49-F238E27FC236}">
                  <a16:creationId xmlns:a16="http://schemas.microsoft.com/office/drawing/2014/main" id="{674363DB-A704-411B-BCF6-DFB99F218FCD}"/>
                </a:ext>
              </a:extLst>
            </p:cNvPr>
            <p:cNvGrpSpPr/>
            <p:nvPr/>
          </p:nvGrpSpPr>
          <p:grpSpPr>
            <a:xfrm>
              <a:off x="3430661" y="3035441"/>
              <a:ext cx="99920" cy="80362"/>
              <a:chOff x="3263877" y="1617133"/>
              <a:chExt cx="194756" cy="156634"/>
            </a:xfrm>
          </p:grpSpPr>
          <p:sp>
            <p:nvSpPr>
              <p:cNvPr id="195" name="Isosceles Triangle 194">
                <a:extLst>
                  <a:ext uri="{FF2B5EF4-FFF2-40B4-BE49-F238E27FC236}">
                    <a16:creationId xmlns:a16="http://schemas.microsoft.com/office/drawing/2014/main" id="{CB9CEE7F-2CF7-4A4F-BA5A-C25F7FEDD0FB}"/>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196" name="Straight Connector 195">
                <a:extLst>
                  <a:ext uri="{FF2B5EF4-FFF2-40B4-BE49-F238E27FC236}">
                    <a16:creationId xmlns:a16="http://schemas.microsoft.com/office/drawing/2014/main" id="{22535E33-16BA-497E-9FF4-D2BDBEE8A1B1}"/>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92" name="Straight Connector 191">
              <a:extLst>
                <a:ext uri="{FF2B5EF4-FFF2-40B4-BE49-F238E27FC236}">
                  <a16:creationId xmlns:a16="http://schemas.microsoft.com/office/drawing/2014/main" id="{C6CBF6F1-25A2-4CBE-A9B4-433D13990385}"/>
                </a:ext>
              </a:extLst>
            </p:cNvPr>
            <p:cNvCxnSpPr>
              <a:cxnSpLocks/>
            </p:cNvCxnSpPr>
            <p:nvPr/>
          </p:nvCxnSpPr>
          <p:spPr>
            <a:xfrm rot="5400000" flipH="1">
              <a:off x="3357818" y="3067515"/>
              <a:ext cx="24342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8AC100B1-92B3-4073-91F7-6F1EA7931653}"/>
                </a:ext>
              </a:extLst>
            </p:cNvPr>
            <p:cNvCxnSpPr>
              <a:cxnSpLocks/>
            </p:cNvCxnSpPr>
            <p:nvPr/>
          </p:nvCxnSpPr>
          <p:spPr>
            <a:xfrm>
              <a:off x="3393232" y="3186050"/>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9CBA4BCB-4CDF-4C75-8652-5E2A98B331DA}"/>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74" name="Straight Connector 173">
            <a:extLst>
              <a:ext uri="{FF2B5EF4-FFF2-40B4-BE49-F238E27FC236}">
                <a16:creationId xmlns:a16="http://schemas.microsoft.com/office/drawing/2014/main" id="{AF2DD506-10B8-4307-A85D-EE8508991EE1}"/>
              </a:ext>
            </a:extLst>
          </p:cNvPr>
          <p:cNvCxnSpPr>
            <a:cxnSpLocks/>
          </p:cNvCxnSpPr>
          <p:nvPr/>
        </p:nvCxnSpPr>
        <p:spPr>
          <a:xfrm>
            <a:off x="3477671" y="1370335"/>
            <a:ext cx="0" cy="708481"/>
          </a:xfrm>
          <a:prstGeom prst="line">
            <a:avLst/>
          </a:prstGeom>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4B188C20-40E9-4B8B-9FA2-6A0715AEAA44}"/>
              </a:ext>
            </a:extLst>
          </p:cNvPr>
          <p:cNvCxnSpPr>
            <a:cxnSpLocks/>
          </p:cNvCxnSpPr>
          <p:nvPr/>
        </p:nvCxnSpPr>
        <p:spPr>
          <a:xfrm>
            <a:off x="3306491" y="1366479"/>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C08F4897-ACEF-4908-9FC6-354B255477B2}"/>
              </a:ext>
            </a:extLst>
          </p:cNvPr>
          <p:cNvCxnSpPr>
            <a:cxnSpLocks/>
          </p:cNvCxnSpPr>
          <p:nvPr/>
        </p:nvCxnSpPr>
        <p:spPr>
          <a:xfrm>
            <a:off x="3394144" y="1212612"/>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AE205A42-3377-4DD6-996F-B57F04050A01}"/>
              </a:ext>
            </a:extLst>
          </p:cNvPr>
          <p:cNvCxnSpPr>
            <a:cxnSpLocks/>
          </p:cNvCxnSpPr>
          <p:nvPr/>
        </p:nvCxnSpPr>
        <p:spPr>
          <a:xfrm>
            <a:off x="3397738" y="1288130"/>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5AB27CF1-88A8-424A-B76F-5F7C28A98A3D}"/>
              </a:ext>
            </a:extLst>
          </p:cNvPr>
          <p:cNvCxnSpPr>
            <a:cxnSpLocks/>
          </p:cNvCxnSpPr>
          <p:nvPr/>
        </p:nvCxnSpPr>
        <p:spPr>
          <a:xfrm>
            <a:off x="3397738" y="1365447"/>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874C0B73-E200-4D02-9F53-0BC3D2D16EBD}"/>
              </a:ext>
            </a:extLst>
          </p:cNvPr>
          <p:cNvCxnSpPr>
            <a:cxnSpLocks/>
          </p:cNvCxnSpPr>
          <p:nvPr/>
        </p:nvCxnSpPr>
        <p:spPr>
          <a:xfrm flipV="1">
            <a:off x="3358397" y="1210814"/>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F668B7AB-1952-42CC-AE04-10B4795FA0BB}"/>
              </a:ext>
            </a:extLst>
          </p:cNvPr>
          <p:cNvCxnSpPr>
            <a:cxnSpLocks/>
          </p:cNvCxnSpPr>
          <p:nvPr/>
        </p:nvCxnSpPr>
        <p:spPr>
          <a:xfrm flipV="1">
            <a:off x="3395509" y="1188638"/>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71DF3A20-E50D-4C99-B03A-1DF57B71F907}"/>
              </a:ext>
            </a:extLst>
          </p:cNvPr>
          <p:cNvCxnSpPr>
            <a:cxnSpLocks/>
          </p:cNvCxnSpPr>
          <p:nvPr/>
        </p:nvCxnSpPr>
        <p:spPr>
          <a:xfrm flipV="1">
            <a:off x="3395509" y="1264237"/>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A1F293DE-FCC6-4B33-813C-702EB719DC0F}"/>
              </a:ext>
            </a:extLst>
          </p:cNvPr>
          <p:cNvCxnSpPr>
            <a:cxnSpLocks/>
          </p:cNvCxnSpPr>
          <p:nvPr/>
        </p:nvCxnSpPr>
        <p:spPr>
          <a:xfrm flipV="1">
            <a:off x="3395509" y="1339412"/>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707FE4C4-7039-4D7F-B362-D1F4C818B82E}"/>
              </a:ext>
            </a:extLst>
          </p:cNvPr>
          <p:cNvCxnSpPr>
            <a:cxnSpLocks/>
          </p:cNvCxnSpPr>
          <p:nvPr/>
        </p:nvCxnSpPr>
        <p:spPr>
          <a:xfrm flipV="1">
            <a:off x="3477980" y="1284536"/>
            <a:ext cx="0" cy="85799"/>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184" name="Group 183">
            <a:extLst>
              <a:ext uri="{FF2B5EF4-FFF2-40B4-BE49-F238E27FC236}">
                <a16:creationId xmlns:a16="http://schemas.microsoft.com/office/drawing/2014/main" id="{6430BBBD-8FCB-4DEF-9B8C-9BF9D6715986}"/>
              </a:ext>
            </a:extLst>
          </p:cNvPr>
          <p:cNvGrpSpPr/>
          <p:nvPr/>
        </p:nvGrpSpPr>
        <p:grpSpPr>
          <a:xfrm>
            <a:off x="3475195" y="1196782"/>
            <a:ext cx="103687" cy="183763"/>
            <a:chOff x="3393232" y="2945804"/>
            <a:chExt cx="137349" cy="243421"/>
          </a:xfrm>
        </p:grpSpPr>
        <p:grpSp>
          <p:nvGrpSpPr>
            <p:cNvPr id="185" name="Group 184">
              <a:extLst>
                <a:ext uri="{FF2B5EF4-FFF2-40B4-BE49-F238E27FC236}">
                  <a16:creationId xmlns:a16="http://schemas.microsoft.com/office/drawing/2014/main" id="{938F4B74-F119-4E5F-B309-B06A65598720}"/>
                </a:ext>
              </a:extLst>
            </p:cNvPr>
            <p:cNvGrpSpPr/>
            <p:nvPr/>
          </p:nvGrpSpPr>
          <p:grpSpPr>
            <a:xfrm>
              <a:off x="3430661" y="3035441"/>
              <a:ext cx="99920" cy="80362"/>
              <a:chOff x="3263877" y="1617133"/>
              <a:chExt cx="194756" cy="156634"/>
            </a:xfrm>
          </p:grpSpPr>
          <p:sp>
            <p:nvSpPr>
              <p:cNvPr id="189" name="Isosceles Triangle 188">
                <a:extLst>
                  <a:ext uri="{FF2B5EF4-FFF2-40B4-BE49-F238E27FC236}">
                    <a16:creationId xmlns:a16="http://schemas.microsoft.com/office/drawing/2014/main" id="{9ECB28EC-13B7-401E-8D86-BE4D24355A97}"/>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190" name="Straight Connector 189">
                <a:extLst>
                  <a:ext uri="{FF2B5EF4-FFF2-40B4-BE49-F238E27FC236}">
                    <a16:creationId xmlns:a16="http://schemas.microsoft.com/office/drawing/2014/main" id="{46C0C59A-8ABA-45A6-814A-D8C6C1693C66}"/>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6" name="Straight Connector 185">
              <a:extLst>
                <a:ext uri="{FF2B5EF4-FFF2-40B4-BE49-F238E27FC236}">
                  <a16:creationId xmlns:a16="http://schemas.microsoft.com/office/drawing/2014/main" id="{559E95D1-1AC5-4B92-B9CF-86C33C635CFC}"/>
                </a:ext>
              </a:extLst>
            </p:cNvPr>
            <p:cNvCxnSpPr>
              <a:cxnSpLocks/>
            </p:cNvCxnSpPr>
            <p:nvPr/>
          </p:nvCxnSpPr>
          <p:spPr>
            <a:xfrm rot="5400000" flipH="1">
              <a:off x="3357818" y="3067515"/>
              <a:ext cx="24342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4283F790-60A8-46B8-A57E-9BDC49398B2C}"/>
                </a:ext>
              </a:extLst>
            </p:cNvPr>
            <p:cNvCxnSpPr>
              <a:cxnSpLocks/>
            </p:cNvCxnSpPr>
            <p:nvPr/>
          </p:nvCxnSpPr>
          <p:spPr>
            <a:xfrm>
              <a:off x="3397994" y="3188431"/>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83764D1B-A3D8-4EB0-BBC5-118E0534694F}"/>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98" name="Straight Connector 197">
            <a:extLst>
              <a:ext uri="{FF2B5EF4-FFF2-40B4-BE49-F238E27FC236}">
                <a16:creationId xmlns:a16="http://schemas.microsoft.com/office/drawing/2014/main" id="{418AFEEF-7F67-4011-9332-CED8A7C5B2C1}"/>
              </a:ext>
            </a:extLst>
          </p:cNvPr>
          <p:cNvCxnSpPr>
            <a:cxnSpLocks/>
          </p:cNvCxnSpPr>
          <p:nvPr/>
        </p:nvCxnSpPr>
        <p:spPr>
          <a:xfrm flipV="1">
            <a:off x="3478400" y="1048190"/>
            <a:ext cx="0" cy="167867"/>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825E4853-B4D0-48CB-AAE6-538EA55D8E27}"/>
              </a:ext>
            </a:extLst>
          </p:cNvPr>
          <p:cNvCxnSpPr>
            <a:cxnSpLocks/>
          </p:cNvCxnSpPr>
          <p:nvPr/>
        </p:nvCxnSpPr>
        <p:spPr>
          <a:xfrm>
            <a:off x="3805386" y="2234481"/>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E9806D53-B639-4066-801B-026AC49445F4}"/>
              </a:ext>
            </a:extLst>
          </p:cNvPr>
          <p:cNvCxnSpPr>
            <a:cxnSpLocks/>
          </p:cNvCxnSpPr>
          <p:nvPr/>
        </p:nvCxnSpPr>
        <p:spPr>
          <a:xfrm>
            <a:off x="3894835" y="2080614"/>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489A50D5-2354-47E8-97CD-60729E96DC8A}"/>
              </a:ext>
            </a:extLst>
          </p:cNvPr>
          <p:cNvCxnSpPr>
            <a:cxnSpLocks/>
          </p:cNvCxnSpPr>
          <p:nvPr/>
        </p:nvCxnSpPr>
        <p:spPr>
          <a:xfrm>
            <a:off x="3896632" y="2156132"/>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17862025-21ED-4727-A1EA-91EFB9E9B571}"/>
              </a:ext>
            </a:extLst>
          </p:cNvPr>
          <p:cNvCxnSpPr>
            <a:cxnSpLocks/>
          </p:cNvCxnSpPr>
          <p:nvPr/>
        </p:nvCxnSpPr>
        <p:spPr>
          <a:xfrm>
            <a:off x="3896632" y="2233449"/>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7C49B5A0-FB47-4AEA-8915-E31B49EA11BA}"/>
              </a:ext>
            </a:extLst>
          </p:cNvPr>
          <p:cNvCxnSpPr>
            <a:cxnSpLocks/>
          </p:cNvCxnSpPr>
          <p:nvPr/>
        </p:nvCxnSpPr>
        <p:spPr>
          <a:xfrm flipV="1">
            <a:off x="3857291" y="2078816"/>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F9D7571D-1BCA-4E0D-946A-A0224C556EBB}"/>
              </a:ext>
            </a:extLst>
          </p:cNvPr>
          <p:cNvCxnSpPr>
            <a:cxnSpLocks/>
          </p:cNvCxnSpPr>
          <p:nvPr/>
        </p:nvCxnSpPr>
        <p:spPr>
          <a:xfrm flipV="1">
            <a:off x="3894404" y="2056639"/>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2934DD2F-2E17-4C57-9B76-7D847E281355}"/>
              </a:ext>
            </a:extLst>
          </p:cNvPr>
          <p:cNvCxnSpPr>
            <a:cxnSpLocks/>
          </p:cNvCxnSpPr>
          <p:nvPr/>
        </p:nvCxnSpPr>
        <p:spPr>
          <a:xfrm flipV="1">
            <a:off x="3894404" y="2132238"/>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2BB8A5D9-C5F7-44B8-899B-41640DDFE43C}"/>
              </a:ext>
            </a:extLst>
          </p:cNvPr>
          <p:cNvCxnSpPr>
            <a:cxnSpLocks/>
          </p:cNvCxnSpPr>
          <p:nvPr/>
        </p:nvCxnSpPr>
        <p:spPr>
          <a:xfrm flipV="1">
            <a:off x="3894404" y="2209211"/>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AD626479-FE83-478C-ACAB-263FCC2AAEC7}"/>
              </a:ext>
            </a:extLst>
          </p:cNvPr>
          <p:cNvCxnSpPr>
            <a:cxnSpLocks/>
          </p:cNvCxnSpPr>
          <p:nvPr/>
        </p:nvCxnSpPr>
        <p:spPr>
          <a:xfrm flipV="1">
            <a:off x="3973700" y="2152815"/>
            <a:ext cx="0" cy="267806"/>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211" name="Group 210">
            <a:extLst>
              <a:ext uri="{FF2B5EF4-FFF2-40B4-BE49-F238E27FC236}">
                <a16:creationId xmlns:a16="http://schemas.microsoft.com/office/drawing/2014/main" id="{D6010FBD-4214-4958-9CC9-83D69D63700E}"/>
              </a:ext>
            </a:extLst>
          </p:cNvPr>
          <p:cNvGrpSpPr/>
          <p:nvPr/>
        </p:nvGrpSpPr>
        <p:grpSpPr>
          <a:xfrm>
            <a:off x="3974090" y="2061608"/>
            <a:ext cx="103687" cy="183763"/>
            <a:chOff x="3393232" y="2945804"/>
            <a:chExt cx="137349" cy="243421"/>
          </a:xfrm>
        </p:grpSpPr>
        <p:grpSp>
          <p:nvGrpSpPr>
            <p:cNvPr id="230" name="Group 229">
              <a:extLst>
                <a:ext uri="{FF2B5EF4-FFF2-40B4-BE49-F238E27FC236}">
                  <a16:creationId xmlns:a16="http://schemas.microsoft.com/office/drawing/2014/main" id="{3E102456-AF96-410B-A8F8-8BDFF9C9D481}"/>
                </a:ext>
              </a:extLst>
            </p:cNvPr>
            <p:cNvGrpSpPr/>
            <p:nvPr/>
          </p:nvGrpSpPr>
          <p:grpSpPr>
            <a:xfrm>
              <a:off x="3430661" y="3035441"/>
              <a:ext cx="99920" cy="80362"/>
              <a:chOff x="3263877" y="1617133"/>
              <a:chExt cx="194756" cy="156634"/>
            </a:xfrm>
          </p:grpSpPr>
          <p:sp>
            <p:nvSpPr>
              <p:cNvPr id="234" name="Isosceles Triangle 233">
                <a:extLst>
                  <a:ext uri="{FF2B5EF4-FFF2-40B4-BE49-F238E27FC236}">
                    <a16:creationId xmlns:a16="http://schemas.microsoft.com/office/drawing/2014/main" id="{FB757B76-AF03-447A-9B73-79DB03B39738}"/>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235" name="Straight Connector 234">
                <a:extLst>
                  <a:ext uri="{FF2B5EF4-FFF2-40B4-BE49-F238E27FC236}">
                    <a16:creationId xmlns:a16="http://schemas.microsoft.com/office/drawing/2014/main" id="{C36FA0BF-CB8E-4AD1-9FB8-3FB02825EBE1}"/>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31" name="Straight Connector 230">
              <a:extLst>
                <a:ext uri="{FF2B5EF4-FFF2-40B4-BE49-F238E27FC236}">
                  <a16:creationId xmlns:a16="http://schemas.microsoft.com/office/drawing/2014/main" id="{6850B187-7DE1-4D40-A637-38EEFEE7AB69}"/>
                </a:ext>
              </a:extLst>
            </p:cNvPr>
            <p:cNvCxnSpPr>
              <a:cxnSpLocks/>
            </p:cNvCxnSpPr>
            <p:nvPr/>
          </p:nvCxnSpPr>
          <p:spPr>
            <a:xfrm rot="5400000" flipH="1">
              <a:off x="3357818" y="3067515"/>
              <a:ext cx="24342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0D35A3AF-9AC9-4984-837F-98F77F572E72}"/>
                </a:ext>
              </a:extLst>
            </p:cNvPr>
            <p:cNvCxnSpPr>
              <a:cxnSpLocks/>
            </p:cNvCxnSpPr>
            <p:nvPr/>
          </p:nvCxnSpPr>
          <p:spPr>
            <a:xfrm>
              <a:off x="3393232" y="3186050"/>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C01D73DC-50FE-413F-8273-483413134DFC}"/>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12" name="Straight Connector 211">
            <a:extLst>
              <a:ext uri="{FF2B5EF4-FFF2-40B4-BE49-F238E27FC236}">
                <a16:creationId xmlns:a16="http://schemas.microsoft.com/office/drawing/2014/main" id="{AD7A16BC-B997-4086-A3AC-91FA3FF43BEC}"/>
              </a:ext>
            </a:extLst>
          </p:cNvPr>
          <p:cNvCxnSpPr>
            <a:cxnSpLocks/>
          </p:cNvCxnSpPr>
          <p:nvPr/>
        </p:nvCxnSpPr>
        <p:spPr>
          <a:xfrm>
            <a:off x="3972971" y="1370335"/>
            <a:ext cx="0" cy="70848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B50FCF9D-4A17-4E14-A843-5CE85F302917}"/>
              </a:ext>
            </a:extLst>
          </p:cNvPr>
          <p:cNvCxnSpPr>
            <a:cxnSpLocks/>
          </p:cNvCxnSpPr>
          <p:nvPr/>
        </p:nvCxnSpPr>
        <p:spPr>
          <a:xfrm>
            <a:off x="3801791" y="1366479"/>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F8352866-83D4-4E33-8628-3D53EFCDFACC}"/>
              </a:ext>
            </a:extLst>
          </p:cNvPr>
          <p:cNvCxnSpPr>
            <a:cxnSpLocks/>
          </p:cNvCxnSpPr>
          <p:nvPr/>
        </p:nvCxnSpPr>
        <p:spPr>
          <a:xfrm>
            <a:off x="3889444" y="1212612"/>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0AD54E0C-09CF-4CF1-A275-C94A3AD0A32E}"/>
              </a:ext>
            </a:extLst>
          </p:cNvPr>
          <p:cNvCxnSpPr>
            <a:cxnSpLocks/>
          </p:cNvCxnSpPr>
          <p:nvPr/>
        </p:nvCxnSpPr>
        <p:spPr>
          <a:xfrm>
            <a:off x="3893038" y="1288130"/>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63BBB14-A33A-495E-9D36-61D7DC39E62A}"/>
              </a:ext>
            </a:extLst>
          </p:cNvPr>
          <p:cNvCxnSpPr>
            <a:cxnSpLocks/>
          </p:cNvCxnSpPr>
          <p:nvPr/>
        </p:nvCxnSpPr>
        <p:spPr>
          <a:xfrm>
            <a:off x="3893038" y="1365447"/>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4D26822-2140-4799-8E42-DA105148A7EA}"/>
              </a:ext>
            </a:extLst>
          </p:cNvPr>
          <p:cNvCxnSpPr>
            <a:cxnSpLocks/>
          </p:cNvCxnSpPr>
          <p:nvPr/>
        </p:nvCxnSpPr>
        <p:spPr>
          <a:xfrm flipV="1">
            <a:off x="3853697" y="1210814"/>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BA764E81-934D-42A0-B9A8-CA8F8E272A7D}"/>
              </a:ext>
            </a:extLst>
          </p:cNvPr>
          <p:cNvCxnSpPr>
            <a:cxnSpLocks/>
          </p:cNvCxnSpPr>
          <p:nvPr/>
        </p:nvCxnSpPr>
        <p:spPr>
          <a:xfrm flipV="1">
            <a:off x="3890809" y="1188638"/>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A801DA0A-3377-4618-A7E2-6BA885067E0D}"/>
              </a:ext>
            </a:extLst>
          </p:cNvPr>
          <p:cNvCxnSpPr>
            <a:cxnSpLocks/>
          </p:cNvCxnSpPr>
          <p:nvPr/>
        </p:nvCxnSpPr>
        <p:spPr>
          <a:xfrm flipV="1">
            <a:off x="3890809" y="1264237"/>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4095C854-1EC8-4F4A-9871-958DFE9EED3B}"/>
              </a:ext>
            </a:extLst>
          </p:cNvPr>
          <p:cNvCxnSpPr>
            <a:cxnSpLocks/>
          </p:cNvCxnSpPr>
          <p:nvPr/>
        </p:nvCxnSpPr>
        <p:spPr>
          <a:xfrm flipV="1">
            <a:off x="3890809" y="1339412"/>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C4EF96DC-E273-430A-A311-98DB3F45DDC3}"/>
              </a:ext>
            </a:extLst>
          </p:cNvPr>
          <p:cNvCxnSpPr>
            <a:cxnSpLocks/>
          </p:cNvCxnSpPr>
          <p:nvPr/>
        </p:nvCxnSpPr>
        <p:spPr>
          <a:xfrm flipV="1">
            <a:off x="3973280" y="1284536"/>
            <a:ext cx="0" cy="85799"/>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222" name="Group 221">
            <a:extLst>
              <a:ext uri="{FF2B5EF4-FFF2-40B4-BE49-F238E27FC236}">
                <a16:creationId xmlns:a16="http://schemas.microsoft.com/office/drawing/2014/main" id="{86939207-4A4B-4FE8-BF2D-65C1CCF8F0DF}"/>
              </a:ext>
            </a:extLst>
          </p:cNvPr>
          <p:cNvGrpSpPr/>
          <p:nvPr/>
        </p:nvGrpSpPr>
        <p:grpSpPr>
          <a:xfrm>
            <a:off x="3970495" y="1196782"/>
            <a:ext cx="103687" cy="183763"/>
            <a:chOff x="3393232" y="2945804"/>
            <a:chExt cx="137349" cy="243421"/>
          </a:xfrm>
        </p:grpSpPr>
        <p:grpSp>
          <p:nvGrpSpPr>
            <p:cNvPr id="224" name="Group 223">
              <a:extLst>
                <a:ext uri="{FF2B5EF4-FFF2-40B4-BE49-F238E27FC236}">
                  <a16:creationId xmlns:a16="http://schemas.microsoft.com/office/drawing/2014/main" id="{1CEB75EE-4F1C-478B-9312-742961018749}"/>
                </a:ext>
              </a:extLst>
            </p:cNvPr>
            <p:cNvGrpSpPr/>
            <p:nvPr/>
          </p:nvGrpSpPr>
          <p:grpSpPr>
            <a:xfrm>
              <a:off x="3430661" y="3035441"/>
              <a:ext cx="99920" cy="80362"/>
              <a:chOff x="3263877" y="1617133"/>
              <a:chExt cx="194756" cy="156634"/>
            </a:xfrm>
          </p:grpSpPr>
          <p:sp>
            <p:nvSpPr>
              <p:cNvPr id="228" name="Isosceles Triangle 227">
                <a:extLst>
                  <a:ext uri="{FF2B5EF4-FFF2-40B4-BE49-F238E27FC236}">
                    <a16:creationId xmlns:a16="http://schemas.microsoft.com/office/drawing/2014/main" id="{893443AD-A9B4-4654-9241-1FAD4F101121}"/>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229" name="Straight Connector 228">
                <a:extLst>
                  <a:ext uri="{FF2B5EF4-FFF2-40B4-BE49-F238E27FC236}">
                    <a16:creationId xmlns:a16="http://schemas.microsoft.com/office/drawing/2014/main" id="{F2FE849B-8457-41F2-8AF6-0825C7BE8372}"/>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25" name="Straight Connector 224">
              <a:extLst>
                <a:ext uri="{FF2B5EF4-FFF2-40B4-BE49-F238E27FC236}">
                  <a16:creationId xmlns:a16="http://schemas.microsoft.com/office/drawing/2014/main" id="{38469CE8-1E95-4D71-B554-46885778B505}"/>
                </a:ext>
              </a:extLst>
            </p:cNvPr>
            <p:cNvCxnSpPr>
              <a:cxnSpLocks/>
            </p:cNvCxnSpPr>
            <p:nvPr/>
          </p:nvCxnSpPr>
          <p:spPr>
            <a:xfrm rot="5400000" flipH="1">
              <a:off x="3357818" y="3067515"/>
              <a:ext cx="24342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A5004B1F-638B-4D39-A872-EDBEB7956A60}"/>
                </a:ext>
              </a:extLst>
            </p:cNvPr>
            <p:cNvCxnSpPr>
              <a:cxnSpLocks/>
            </p:cNvCxnSpPr>
            <p:nvPr/>
          </p:nvCxnSpPr>
          <p:spPr>
            <a:xfrm>
              <a:off x="3397994" y="3188431"/>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6AB3A486-7800-461B-A2A4-FB14C4701960}"/>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23" name="Straight Connector 222">
            <a:extLst>
              <a:ext uri="{FF2B5EF4-FFF2-40B4-BE49-F238E27FC236}">
                <a16:creationId xmlns:a16="http://schemas.microsoft.com/office/drawing/2014/main" id="{4F8070CB-5A09-4C1C-965F-CD135FD67EDD}"/>
              </a:ext>
            </a:extLst>
          </p:cNvPr>
          <p:cNvCxnSpPr>
            <a:cxnSpLocks/>
          </p:cNvCxnSpPr>
          <p:nvPr/>
        </p:nvCxnSpPr>
        <p:spPr>
          <a:xfrm flipV="1">
            <a:off x="3973700" y="1048190"/>
            <a:ext cx="0" cy="167867"/>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29E09843-2E6A-4FAE-BF45-5CD10DD3BC32}"/>
              </a:ext>
            </a:extLst>
          </p:cNvPr>
          <p:cNvCxnSpPr>
            <a:cxnSpLocks/>
          </p:cNvCxnSpPr>
          <p:nvPr/>
        </p:nvCxnSpPr>
        <p:spPr>
          <a:xfrm>
            <a:off x="4285446" y="2234481"/>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B75BEE1C-9CAB-411C-9D04-2EC2B22D92B3}"/>
              </a:ext>
            </a:extLst>
          </p:cNvPr>
          <p:cNvCxnSpPr>
            <a:cxnSpLocks/>
          </p:cNvCxnSpPr>
          <p:nvPr/>
        </p:nvCxnSpPr>
        <p:spPr>
          <a:xfrm>
            <a:off x="4374895" y="2080614"/>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E87A5F87-F4D6-44D7-B0A7-C611829D45E8}"/>
              </a:ext>
            </a:extLst>
          </p:cNvPr>
          <p:cNvCxnSpPr>
            <a:cxnSpLocks/>
          </p:cNvCxnSpPr>
          <p:nvPr/>
        </p:nvCxnSpPr>
        <p:spPr>
          <a:xfrm>
            <a:off x="4376692" y="2156132"/>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B64342B3-BB73-41C7-A928-3B83C17CE469}"/>
              </a:ext>
            </a:extLst>
          </p:cNvPr>
          <p:cNvCxnSpPr>
            <a:cxnSpLocks/>
          </p:cNvCxnSpPr>
          <p:nvPr/>
        </p:nvCxnSpPr>
        <p:spPr>
          <a:xfrm>
            <a:off x="4376692" y="2233449"/>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480C15DE-E93A-421A-8084-746A89D2FE7A}"/>
              </a:ext>
            </a:extLst>
          </p:cNvPr>
          <p:cNvCxnSpPr>
            <a:cxnSpLocks/>
          </p:cNvCxnSpPr>
          <p:nvPr/>
        </p:nvCxnSpPr>
        <p:spPr>
          <a:xfrm flipV="1">
            <a:off x="4337351" y="2078816"/>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B8034527-7939-4F46-8CA5-41932AE3F23E}"/>
              </a:ext>
            </a:extLst>
          </p:cNvPr>
          <p:cNvCxnSpPr>
            <a:cxnSpLocks/>
          </p:cNvCxnSpPr>
          <p:nvPr/>
        </p:nvCxnSpPr>
        <p:spPr>
          <a:xfrm flipV="1">
            <a:off x="4374464" y="2056639"/>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D11180D2-2AB5-44CB-A288-5B85F34979E2}"/>
              </a:ext>
            </a:extLst>
          </p:cNvPr>
          <p:cNvCxnSpPr>
            <a:cxnSpLocks/>
          </p:cNvCxnSpPr>
          <p:nvPr/>
        </p:nvCxnSpPr>
        <p:spPr>
          <a:xfrm flipV="1">
            <a:off x="4374464" y="2132238"/>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7DF638DF-4DFD-4CE9-A351-44E3950500B6}"/>
              </a:ext>
            </a:extLst>
          </p:cNvPr>
          <p:cNvCxnSpPr>
            <a:cxnSpLocks/>
          </p:cNvCxnSpPr>
          <p:nvPr/>
        </p:nvCxnSpPr>
        <p:spPr>
          <a:xfrm flipV="1">
            <a:off x="4374464" y="2209211"/>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2818A262-3E4A-4F14-9F5F-664E8FA9A86B}"/>
              </a:ext>
            </a:extLst>
          </p:cNvPr>
          <p:cNvCxnSpPr>
            <a:cxnSpLocks/>
          </p:cNvCxnSpPr>
          <p:nvPr/>
        </p:nvCxnSpPr>
        <p:spPr>
          <a:xfrm flipV="1">
            <a:off x="4453760" y="2152815"/>
            <a:ext cx="0" cy="267806"/>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246" name="Group 245">
            <a:extLst>
              <a:ext uri="{FF2B5EF4-FFF2-40B4-BE49-F238E27FC236}">
                <a16:creationId xmlns:a16="http://schemas.microsoft.com/office/drawing/2014/main" id="{FAEEB9A6-85AD-41CB-9013-376787A764D6}"/>
              </a:ext>
            </a:extLst>
          </p:cNvPr>
          <p:cNvGrpSpPr/>
          <p:nvPr/>
        </p:nvGrpSpPr>
        <p:grpSpPr>
          <a:xfrm>
            <a:off x="4454150" y="2061608"/>
            <a:ext cx="103687" cy="183763"/>
            <a:chOff x="3393232" y="2945804"/>
            <a:chExt cx="137349" cy="243421"/>
          </a:xfrm>
        </p:grpSpPr>
        <p:grpSp>
          <p:nvGrpSpPr>
            <p:cNvPr id="265" name="Group 264">
              <a:extLst>
                <a:ext uri="{FF2B5EF4-FFF2-40B4-BE49-F238E27FC236}">
                  <a16:creationId xmlns:a16="http://schemas.microsoft.com/office/drawing/2014/main" id="{B4DA0BC1-06ED-4371-8473-CF860C32A641}"/>
                </a:ext>
              </a:extLst>
            </p:cNvPr>
            <p:cNvGrpSpPr/>
            <p:nvPr/>
          </p:nvGrpSpPr>
          <p:grpSpPr>
            <a:xfrm>
              <a:off x="3430661" y="3035441"/>
              <a:ext cx="99920" cy="80362"/>
              <a:chOff x="3263877" y="1617133"/>
              <a:chExt cx="194756" cy="156634"/>
            </a:xfrm>
          </p:grpSpPr>
          <p:sp>
            <p:nvSpPr>
              <p:cNvPr id="269" name="Isosceles Triangle 268">
                <a:extLst>
                  <a:ext uri="{FF2B5EF4-FFF2-40B4-BE49-F238E27FC236}">
                    <a16:creationId xmlns:a16="http://schemas.microsoft.com/office/drawing/2014/main" id="{144922F8-5520-4FC6-8C58-D844328F220A}"/>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270" name="Straight Connector 269">
                <a:extLst>
                  <a:ext uri="{FF2B5EF4-FFF2-40B4-BE49-F238E27FC236}">
                    <a16:creationId xmlns:a16="http://schemas.microsoft.com/office/drawing/2014/main" id="{636BC9F8-528E-4767-907E-86FD601B0457}"/>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66" name="Straight Connector 265">
              <a:extLst>
                <a:ext uri="{FF2B5EF4-FFF2-40B4-BE49-F238E27FC236}">
                  <a16:creationId xmlns:a16="http://schemas.microsoft.com/office/drawing/2014/main" id="{3DAAE8D1-A8D3-438D-95ED-B08138F8501F}"/>
                </a:ext>
              </a:extLst>
            </p:cNvPr>
            <p:cNvCxnSpPr>
              <a:cxnSpLocks/>
            </p:cNvCxnSpPr>
            <p:nvPr/>
          </p:nvCxnSpPr>
          <p:spPr>
            <a:xfrm rot="5400000" flipH="1">
              <a:off x="3357818" y="3067515"/>
              <a:ext cx="24342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9E1CFAC6-3C98-47D4-9B2E-8D7B0A0347BE}"/>
                </a:ext>
              </a:extLst>
            </p:cNvPr>
            <p:cNvCxnSpPr>
              <a:cxnSpLocks/>
            </p:cNvCxnSpPr>
            <p:nvPr/>
          </p:nvCxnSpPr>
          <p:spPr>
            <a:xfrm>
              <a:off x="3393232" y="3186050"/>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id="{22D51C2E-24C0-44F9-8CE3-C1C7827A4791}"/>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47" name="Straight Connector 246">
            <a:extLst>
              <a:ext uri="{FF2B5EF4-FFF2-40B4-BE49-F238E27FC236}">
                <a16:creationId xmlns:a16="http://schemas.microsoft.com/office/drawing/2014/main" id="{570446FF-5B86-4790-AF1C-E62BEE2DD4A5}"/>
              </a:ext>
            </a:extLst>
          </p:cNvPr>
          <p:cNvCxnSpPr>
            <a:cxnSpLocks/>
          </p:cNvCxnSpPr>
          <p:nvPr/>
        </p:nvCxnSpPr>
        <p:spPr>
          <a:xfrm>
            <a:off x="4453031" y="1370335"/>
            <a:ext cx="0" cy="70848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8E605ADF-2B87-493B-A9B7-A1FC2B642DEE}"/>
              </a:ext>
            </a:extLst>
          </p:cNvPr>
          <p:cNvCxnSpPr>
            <a:cxnSpLocks/>
          </p:cNvCxnSpPr>
          <p:nvPr/>
        </p:nvCxnSpPr>
        <p:spPr>
          <a:xfrm>
            <a:off x="4281851" y="1366479"/>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5F09A640-F631-4853-AA89-EC8D59B474DA}"/>
              </a:ext>
            </a:extLst>
          </p:cNvPr>
          <p:cNvCxnSpPr>
            <a:cxnSpLocks/>
          </p:cNvCxnSpPr>
          <p:nvPr/>
        </p:nvCxnSpPr>
        <p:spPr>
          <a:xfrm>
            <a:off x="4369504" y="1212612"/>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B4CB5CA8-F5DD-47E5-83A6-9016A5020445}"/>
              </a:ext>
            </a:extLst>
          </p:cNvPr>
          <p:cNvCxnSpPr>
            <a:cxnSpLocks/>
          </p:cNvCxnSpPr>
          <p:nvPr/>
        </p:nvCxnSpPr>
        <p:spPr>
          <a:xfrm>
            <a:off x="4373098" y="1288130"/>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3A73222C-576B-48FA-A69B-8F45E74357CD}"/>
              </a:ext>
            </a:extLst>
          </p:cNvPr>
          <p:cNvCxnSpPr>
            <a:cxnSpLocks/>
          </p:cNvCxnSpPr>
          <p:nvPr/>
        </p:nvCxnSpPr>
        <p:spPr>
          <a:xfrm>
            <a:off x="4373098" y="1365447"/>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160428C8-081F-4CA8-8221-0CB4A1C9F43B}"/>
              </a:ext>
            </a:extLst>
          </p:cNvPr>
          <p:cNvCxnSpPr>
            <a:cxnSpLocks/>
          </p:cNvCxnSpPr>
          <p:nvPr/>
        </p:nvCxnSpPr>
        <p:spPr>
          <a:xfrm flipV="1">
            <a:off x="4333757" y="1210814"/>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16E176A9-B05F-4217-8882-AB0FC227EBE5}"/>
              </a:ext>
            </a:extLst>
          </p:cNvPr>
          <p:cNvCxnSpPr>
            <a:cxnSpLocks/>
          </p:cNvCxnSpPr>
          <p:nvPr/>
        </p:nvCxnSpPr>
        <p:spPr>
          <a:xfrm flipV="1">
            <a:off x="4370869" y="1188638"/>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78C27D26-1DD9-40B6-9755-E487A8A5B044}"/>
              </a:ext>
            </a:extLst>
          </p:cNvPr>
          <p:cNvCxnSpPr>
            <a:cxnSpLocks/>
          </p:cNvCxnSpPr>
          <p:nvPr/>
        </p:nvCxnSpPr>
        <p:spPr>
          <a:xfrm flipV="1">
            <a:off x="4370869" y="1264237"/>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91CA104D-70BE-4664-99C4-5FAEC6B95B55}"/>
              </a:ext>
            </a:extLst>
          </p:cNvPr>
          <p:cNvCxnSpPr>
            <a:cxnSpLocks/>
          </p:cNvCxnSpPr>
          <p:nvPr/>
        </p:nvCxnSpPr>
        <p:spPr>
          <a:xfrm flipV="1">
            <a:off x="4370869" y="1339412"/>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2476AA5F-C3F2-4FDF-921A-79F3CC359374}"/>
              </a:ext>
            </a:extLst>
          </p:cNvPr>
          <p:cNvCxnSpPr>
            <a:cxnSpLocks/>
          </p:cNvCxnSpPr>
          <p:nvPr/>
        </p:nvCxnSpPr>
        <p:spPr>
          <a:xfrm flipV="1">
            <a:off x="4453340" y="1284536"/>
            <a:ext cx="0" cy="85799"/>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257" name="Group 256">
            <a:extLst>
              <a:ext uri="{FF2B5EF4-FFF2-40B4-BE49-F238E27FC236}">
                <a16:creationId xmlns:a16="http://schemas.microsoft.com/office/drawing/2014/main" id="{9FA1C0A8-58B9-4243-974D-5195693FF70D}"/>
              </a:ext>
            </a:extLst>
          </p:cNvPr>
          <p:cNvGrpSpPr/>
          <p:nvPr/>
        </p:nvGrpSpPr>
        <p:grpSpPr>
          <a:xfrm>
            <a:off x="4450555" y="1196782"/>
            <a:ext cx="103687" cy="183763"/>
            <a:chOff x="3393232" y="2945804"/>
            <a:chExt cx="137349" cy="243421"/>
          </a:xfrm>
        </p:grpSpPr>
        <p:grpSp>
          <p:nvGrpSpPr>
            <p:cNvPr id="259" name="Group 258">
              <a:extLst>
                <a:ext uri="{FF2B5EF4-FFF2-40B4-BE49-F238E27FC236}">
                  <a16:creationId xmlns:a16="http://schemas.microsoft.com/office/drawing/2014/main" id="{A9D9AB7A-08D1-4C86-BC33-A5433499BBBB}"/>
                </a:ext>
              </a:extLst>
            </p:cNvPr>
            <p:cNvGrpSpPr/>
            <p:nvPr/>
          </p:nvGrpSpPr>
          <p:grpSpPr>
            <a:xfrm>
              <a:off x="3430661" y="3035441"/>
              <a:ext cx="99920" cy="80362"/>
              <a:chOff x="3263877" y="1617133"/>
              <a:chExt cx="194756" cy="156634"/>
            </a:xfrm>
          </p:grpSpPr>
          <p:sp>
            <p:nvSpPr>
              <p:cNvPr id="263" name="Isosceles Triangle 262">
                <a:extLst>
                  <a:ext uri="{FF2B5EF4-FFF2-40B4-BE49-F238E27FC236}">
                    <a16:creationId xmlns:a16="http://schemas.microsoft.com/office/drawing/2014/main" id="{A7FE1561-35B7-49B4-8C88-3B218F52DFE3}"/>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264" name="Straight Connector 263">
                <a:extLst>
                  <a:ext uri="{FF2B5EF4-FFF2-40B4-BE49-F238E27FC236}">
                    <a16:creationId xmlns:a16="http://schemas.microsoft.com/office/drawing/2014/main" id="{326A7710-05D3-4BB1-B0A0-CE38325A519F}"/>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60" name="Straight Connector 259">
              <a:extLst>
                <a:ext uri="{FF2B5EF4-FFF2-40B4-BE49-F238E27FC236}">
                  <a16:creationId xmlns:a16="http://schemas.microsoft.com/office/drawing/2014/main" id="{468B0E60-CC53-4455-8628-E3DFF8086745}"/>
                </a:ext>
              </a:extLst>
            </p:cNvPr>
            <p:cNvCxnSpPr>
              <a:cxnSpLocks/>
            </p:cNvCxnSpPr>
            <p:nvPr/>
          </p:nvCxnSpPr>
          <p:spPr>
            <a:xfrm rot="5400000" flipH="1">
              <a:off x="3357818" y="3067515"/>
              <a:ext cx="24342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1E716B5D-83B0-47CA-B936-C6DF3E45E80D}"/>
                </a:ext>
              </a:extLst>
            </p:cNvPr>
            <p:cNvCxnSpPr>
              <a:cxnSpLocks/>
            </p:cNvCxnSpPr>
            <p:nvPr/>
          </p:nvCxnSpPr>
          <p:spPr>
            <a:xfrm>
              <a:off x="3397994" y="3188431"/>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E06A13F9-ACE0-46A6-8966-D021CCC3BB83}"/>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58" name="Straight Connector 257">
            <a:extLst>
              <a:ext uri="{FF2B5EF4-FFF2-40B4-BE49-F238E27FC236}">
                <a16:creationId xmlns:a16="http://schemas.microsoft.com/office/drawing/2014/main" id="{BAFB2E00-51CA-470C-BA96-8E9FC508F5BC}"/>
              </a:ext>
            </a:extLst>
          </p:cNvPr>
          <p:cNvCxnSpPr>
            <a:cxnSpLocks/>
          </p:cNvCxnSpPr>
          <p:nvPr/>
        </p:nvCxnSpPr>
        <p:spPr>
          <a:xfrm flipV="1">
            <a:off x="4453760" y="1048190"/>
            <a:ext cx="0" cy="167867"/>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02AE676B-941F-4D5D-99BC-BB4B32EE7943}"/>
              </a:ext>
            </a:extLst>
          </p:cNvPr>
          <p:cNvCxnSpPr>
            <a:cxnSpLocks/>
          </p:cNvCxnSpPr>
          <p:nvPr/>
        </p:nvCxnSpPr>
        <p:spPr>
          <a:xfrm flipH="1">
            <a:off x="3017416" y="1515406"/>
            <a:ext cx="465357"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7755F5EB-B969-4224-8452-0F859C40A342}"/>
              </a:ext>
            </a:extLst>
          </p:cNvPr>
          <p:cNvCxnSpPr>
            <a:cxnSpLocks/>
          </p:cNvCxnSpPr>
          <p:nvPr/>
        </p:nvCxnSpPr>
        <p:spPr>
          <a:xfrm flipH="1">
            <a:off x="3012652" y="1697707"/>
            <a:ext cx="965420"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91C92097-EB21-4B10-A803-69288587BDE3}"/>
              </a:ext>
            </a:extLst>
          </p:cNvPr>
          <p:cNvCxnSpPr>
            <a:cxnSpLocks/>
          </p:cNvCxnSpPr>
          <p:nvPr/>
        </p:nvCxnSpPr>
        <p:spPr>
          <a:xfrm flipH="1">
            <a:off x="3012652" y="1887959"/>
            <a:ext cx="1445480"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54E34641-BE8A-480A-A325-5909306A4665}"/>
              </a:ext>
            </a:extLst>
          </p:cNvPr>
          <p:cNvCxnSpPr/>
          <p:nvPr/>
        </p:nvCxnSpPr>
        <p:spPr>
          <a:xfrm>
            <a:off x="3475195" y="1048189"/>
            <a:ext cx="13254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D8E566A8-757C-4280-A266-88272731F970}"/>
              </a:ext>
            </a:extLst>
          </p:cNvPr>
          <p:cNvCxnSpPr/>
          <p:nvPr/>
        </p:nvCxnSpPr>
        <p:spPr>
          <a:xfrm>
            <a:off x="3475195" y="2422488"/>
            <a:ext cx="1325417"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80" name="Group 279">
            <a:extLst>
              <a:ext uri="{FF2B5EF4-FFF2-40B4-BE49-F238E27FC236}">
                <a16:creationId xmlns:a16="http://schemas.microsoft.com/office/drawing/2014/main" id="{B1A40739-BCE3-4CD4-ABE4-EFCDD8D3C333}"/>
              </a:ext>
            </a:extLst>
          </p:cNvPr>
          <p:cNvGrpSpPr/>
          <p:nvPr/>
        </p:nvGrpSpPr>
        <p:grpSpPr>
          <a:xfrm>
            <a:off x="4797122" y="1004996"/>
            <a:ext cx="172945" cy="88873"/>
            <a:chOff x="7568022" y="2184789"/>
            <a:chExt cx="265045" cy="190863"/>
          </a:xfrm>
        </p:grpSpPr>
        <p:sp>
          <p:nvSpPr>
            <p:cNvPr id="281" name="Block Arc 280">
              <a:extLst>
                <a:ext uri="{FF2B5EF4-FFF2-40B4-BE49-F238E27FC236}">
                  <a16:creationId xmlns:a16="http://schemas.microsoft.com/office/drawing/2014/main" id="{4F476EB7-F469-496D-BB40-33D7E7DF0FAA}"/>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282" name="Block Arc 281">
              <a:extLst>
                <a:ext uri="{FF2B5EF4-FFF2-40B4-BE49-F238E27FC236}">
                  <a16:creationId xmlns:a16="http://schemas.microsoft.com/office/drawing/2014/main" id="{1E496DCF-04E3-46A5-861F-3B1741568BA4}"/>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grpSp>
        <p:nvGrpSpPr>
          <p:cNvPr id="283" name="Group 282">
            <a:extLst>
              <a:ext uri="{FF2B5EF4-FFF2-40B4-BE49-F238E27FC236}">
                <a16:creationId xmlns:a16="http://schemas.microsoft.com/office/drawing/2014/main" id="{9B7003A2-51BA-4C5B-911B-D8365094FF96}"/>
              </a:ext>
            </a:extLst>
          </p:cNvPr>
          <p:cNvGrpSpPr/>
          <p:nvPr/>
        </p:nvGrpSpPr>
        <p:grpSpPr>
          <a:xfrm>
            <a:off x="4801885" y="2374532"/>
            <a:ext cx="172945" cy="88873"/>
            <a:chOff x="7568022" y="2184789"/>
            <a:chExt cx="265045" cy="190863"/>
          </a:xfrm>
        </p:grpSpPr>
        <p:sp>
          <p:nvSpPr>
            <p:cNvPr id="284" name="Block Arc 283">
              <a:extLst>
                <a:ext uri="{FF2B5EF4-FFF2-40B4-BE49-F238E27FC236}">
                  <a16:creationId xmlns:a16="http://schemas.microsoft.com/office/drawing/2014/main" id="{EF060F94-F546-4D00-9EFF-E0C11793A897}"/>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285" name="Block Arc 284">
              <a:extLst>
                <a:ext uri="{FF2B5EF4-FFF2-40B4-BE49-F238E27FC236}">
                  <a16:creationId xmlns:a16="http://schemas.microsoft.com/office/drawing/2014/main" id="{4E246145-58E5-4A62-9AF0-4419546BC12E}"/>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cxnSp>
        <p:nvCxnSpPr>
          <p:cNvPr id="286" name="Straight Connector 285">
            <a:extLst>
              <a:ext uri="{FF2B5EF4-FFF2-40B4-BE49-F238E27FC236}">
                <a16:creationId xmlns:a16="http://schemas.microsoft.com/office/drawing/2014/main" id="{AE360226-2F37-4845-B9AC-5C4C0A19D1F7}"/>
              </a:ext>
            </a:extLst>
          </p:cNvPr>
          <p:cNvCxnSpPr>
            <a:cxnSpLocks/>
          </p:cNvCxnSpPr>
          <p:nvPr/>
        </p:nvCxnSpPr>
        <p:spPr>
          <a:xfrm>
            <a:off x="4968715" y="1049777"/>
            <a:ext cx="16717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FDF54353-FB46-4E2C-9315-A78D70FF105A}"/>
              </a:ext>
            </a:extLst>
          </p:cNvPr>
          <p:cNvCxnSpPr>
            <a:cxnSpLocks/>
          </p:cNvCxnSpPr>
          <p:nvPr/>
        </p:nvCxnSpPr>
        <p:spPr>
          <a:xfrm>
            <a:off x="4973478" y="2415819"/>
            <a:ext cx="16717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4D56C241-2D66-437C-BFEF-842DD2445B4C}"/>
              </a:ext>
            </a:extLst>
          </p:cNvPr>
          <p:cNvCxnSpPr>
            <a:cxnSpLocks/>
          </p:cNvCxnSpPr>
          <p:nvPr/>
        </p:nvCxnSpPr>
        <p:spPr>
          <a:xfrm>
            <a:off x="1582833" y="1887960"/>
            <a:ext cx="0" cy="500264"/>
          </a:xfrm>
          <a:prstGeom prst="line">
            <a:avLst/>
          </a:prstGeom>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36BE74BD-230C-483B-BAF1-0AC2E405C2F8}"/>
              </a:ext>
            </a:extLst>
          </p:cNvPr>
          <p:cNvCxnSpPr>
            <a:cxnSpLocks/>
          </p:cNvCxnSpPr>
          <p:nvPr/>
        </p:nvCxnSpPr>
        <p:spPr>
          <a:xfrm flipH="1">
            <a:off x="1600585" y="1107911"/>
            <a:ext cx="116664"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312" name="Group 311">
            <a:extLst>
              <a:ext uri="{FF2B5EF4-FFF2-40B4-BE49-F238E27FC236}">
                <a16:creationId xmlns:a16="http://schemas.microsoft.com/office/drawing/2014/main" id="{6ECE3D1D-A8CB-484F-B17E-557E8E0048C5}"/>
              </a:ext>
            </a:extLst>
          </p:cNvPr>
          <p:cNvGrpSpPr/>
          <p:nvPr/>
        </p:nvGrpSpPr>
        <p:grpSpPr>
          <a:xfrm>
            <a:off x="1717249" y="1045787"/>
            <a:ext cx="185516" cy="129009"/>
            <a:chOff x="-3361230" y="375816"/>
            <a:chExt cx="177379" cy="129009"/>
          </a:xfrm>
        </p:grpSpPr>
        <p:grpSp>
          <p:nvGrpSpPr>
            <p:cNvPr id="302" name="Group 301">
              <a:extLst>
                <a:ext uri="{FF2B5EF4-FFF2-40B4-BE49-F238E27FC236}">
                  <a16:creationId xmlns:a16="http://schemas.microsoft.com/office/drawing/2014/main" id="{BE61195F-DBFA-4262-A955-6AD34F05B32C}"/>
                </a:ext>
              </a:extLst>
            </p:cNvPr>
            <p:cNvGrpSpPr/>
            <p:nvPr/>
          </p:nvGrpSpPr>
          <p:grpSpPr>
            <a:xfrm rot="5400000">
              <a:off x="-3340285" y="354871"/>
              <a:ext cx="129009" cy="170899"/>
              <a:chOff x="265397" y="3158205"/>
              <a:chExt cx="172869" cy="238951"/>
            </a:xfrm>
          </p:grpSpPr>
          <p:sp>
            <p:nvSpPr>
              <p:cNvPr id="303" name="Rectangle 302">
                <a:extLst>
                  <a:ext uri="{FF2B5EF4-FFF2-40B4-BE49-F238E27FC236}">
                    <a16:creationId xmlns:a16="http://schemas.microsoft.com/office/drawing/2014/main" id="{950148ED-204B-4D81-8C29-AA53A35BBFE9}"/>
                  </a:ext>
                </a:extLst>
              </p:cNvPr>
              <p:cNvSpPr/>
              <p:nvPr/>
            </p:nvSpPr>
            <p:spPr>
              <a:xfrm>
                <a:off x="302824" y="3158205"/>
                <a:ext cx="98948" cy="238951"/>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304" name="Straight Connector 303">
                <a:extLst>
                  <a:ext uri="{FF2B5EF4-FFF2-40B4-BE49-F238E27FC236}">
                    <a16:creationId xmlns:a16="http://schemas.microsoft.com/office/drawing/2014/main" id="{757348EE-A410-4ACA-9E5C-7CB7D7B0B3A5}"/>
                  </a:ext>
                </a:extLst>
              </p:cNvPr>
              <p:cNvCxnSpPr>
                <a:cxnSpLocks/>
              </p:cNvCxnSpPr>
              <p:nvPr/>
            </p:nvCxnSpPr>
            <p:spPr>
              <a:xfrm rot="16200000" flipH="1">
                <a:off x="276573" y="3200710"/>
                <a:ext cx="150518" cy="172869"/>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309" name="Straight Connector 308">
              <a:extLst>
                <a:ext uri="{FF2B5EF4-FFF2-40B4-BE49-F238E27FC236}">
                  <a16:creationId xmlns:a16="http://schemas.microsoft.com/office/drawing/2014/main" id="{8307CF9E-F357-41C2-BE39-8567D2EE0FCF}"/>
                </a:ext>
              </a:extLst>
            </p:cNvPr>
            <p:cNvCxnSpPr>
              <a:cxnSpLocks/>
            </p:cNvCxnSpPr>
            <p:nvPr/>
          </p:nvCxnSpPr>
          <p:spPr>
            <a:xfrm flipH="1">
              <a:off x="-3231104" y="378197"/>
              <a:ext cx="4725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313" name="Straight Connector 312">
            <a:extLst>
              <a:ext uri="{FF2B5EF4-FFF2-40B4-BE49-F238E27FC236}">
                <a16:creationId xmlns:a16="http://schemas.microsoft.com/office/drawing/2014/main" id="{E7D9033D-8FF6-4FFF-A7B9-7C56A07EB808}"/>
              </a:ext>
            </a:extLst>
          </p:cNvPr>
          <p:cNvCxnSpPr>
            <a:cxnSpLocks/>
          </p:cNvCxnSpPr>
          <p:nvPr/>
        </p:nvCxnSpPr>
        <p:spPr>
          <a:xfrm flipH="1">
            <a:off x="1899443" y="1107911"/>
            <a:ext cx="116664"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15" name="Straight Arrow Connector 314">
            <a:extLst>
              <a:ext uri="{FF2B5EF4-FFF2-40B4-BE49-F238E27FC236}">
                <a16:creationId xmlns:a16="http://schemas.microsoft.com/office/drawing/2014/main" id="{E512ECF6-1003-4CD0-9D11-1A16198BD10B}"/>
              </a:ext>
            </a:extLst>
          </p:cNvPr>
          <p:cNvCxnSpPr>
            <a:cxnSpLocks/>
          </p:cNvCxnSpPr>
          <p:nvPr/>
        </p:nvCxnSpPr>
        <p:spPr>
          <a:xfrm>
            <a:off x="1717250" y="979923"/>
            <a:ext cx="109581" cy="0"/>
          </a:xfrm>
          <a:prstGeom prst="straightConnector1">
            <a:avLst/>
          </a:prstGeom>
          <a:ln w="6350">
            <a:headEnd w="sm" len="med"/>
            <a:tailEnd type="triangle" w="sm" len="sm"/>
          </a:ln>
        </p:spPr>
        <p:style>
          <a:lnRef idx="1">
            <a:schemeClr val="accent1"/>
          </a:lnRef>
          <a:fillRef idx="0">
            <a:schemeClr val="accent1"/>
          </a:fillRef>
          <a:effectRef idx="0">
            <a:schemeClr val="accent1"/>
          </a:effectRef>
          <a:fontRef idx="minor">
            <a:schemeClr val="tx1"/>
          </a:fontRef>
        </p:style>
      </p:cxnSp>
      <p:cxnSp>
        <p:nvCxnSpPr>
          <p:cNvPr id="317" name="Straight Arrow Connector 316">
            <a:extLst>
              <a:ext uri="{FF2B5EF4-FFF2-40B4-BE49-F238E27FC236}">
                <a16:creationId xmlns:a16="http://schemas.microsoft.com/office/drawing/2014/main" id="{FAA351B7-4017-4D70-8D39-447ED54892C9}"/>
              </a:ext>
            </a:extLst>
          </p:cNvPr>
          <p:cNvCxnSpPr>
            <a:cxnSpLocks/>
          </p:cNvCxnSpPr>
          <p:nvPr/>
        </p:nvCxnSpPr>
        <p:spPr>
          <a:xfrm>
            <a:off x="1717250" y="1037073"/>
            <a:ext cx="109581" cy="0"/>
          </a:xfrm>
          <a:prstGeom prst="straightConnector1">
            <a:avLst/>
          </a:prstGeom>
          <a:ln w="6350">
            <a:headEnd w="sm" len="med"/>
            <a:tailEnd type="triangle" w="sm" len="sm"/>
          </a:ln>
        </p:spPr>
        <p:style>
          <a:lnRef idx="1">
            <a:schemeClr val="accent1"/>
          </a:lnRef>
          <a:fillRef idx="0">
            <a:schemeClr val="accent1"/>
          </a:fillRef>
          <a:effectRef idx="0">
            <a:schemeClr val="accent1"/>
          </a:effectRef>
          <a:fontRef idx="minor">
            <a:schemeClr val="tx1"/>
          </a:fontRef>
        </p:style>
      </p:cxnSp>
      <p:grpSp>
        <p:nvGrpSpPr>
          <p:cNvPr id="318" name="Group 317">
            <a:extLst>
              <a:ext uri="{FF2B5EF4-FFF2-40B4-BE49-F238E27FC236}">
                <a16:creationId xmlns:a16="http://schemas.microsoft.com/office/drawing/2014/main" id="{CB854762-A76C-408C-A72D-C8818E5D13D8}"/>
              </a:ext>
            </a:extLst>
          </p:cNvPr>
          <p:cNvGrpSpPr/>
          <p:nvPr/>
        </p:nvGrpSpPr>
        <p:grpSpPr>
          <a:xfrm rot="5400000">
            <a:off x="1961282" y="1059904"/>
            <a:ext cx="211049" cy="96012"/>
            <a:chOff x="3239215" y="1617129"/>
            <a:chExt cx="379865" cy="165226"/>
          </a:xfrm>
        </p:grpSpPr>
        <p:sp>
          <p:nvSpPr>
            <p:cNvPr id="319" name="Isosceles Triangle 318">
              <a:extLst>
                <a:ext uri="{FF2B5EF4-FFF2-40B4-BE49-F238E27FC236}">
                  <a16:creationId xmlns:a16="http://schemas.microsoft.com/office/drawing/2014/main" id="{22B56916-7F60-4086-A2EE-8CF41E5F8542}"/>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320" name="Straight Connector 319">
              <a:extLst>
                <a:ext uri="{FF2B5EF4-FFF2-40B4-BE49-F238E27FC236}">
                  <a16:creationId xmlns:a16="http://schemas.microsoft.com/office/drawing/2014/main" id="{5B175869-29C0-4FFD-8FD7-639625DA5B83}"/>
                </a:ext>
              </a:extLst>
            </p:cNvPr>
            <p:cNvCxnSpPr>
              <a:cxnSpLocks/>
            </p:cNvCxnSpPr>
            <p:nvPr/>
          </p:nvCxnSpPr>
          <p:spPr>
            <a:xfrm rot="16200000" flipH="1">
              <a:off x="3429147" y="1427197"/>
              <a:ext cx="1" cy="379865"/>
            </a:xfrm>
            <a:prstGeom prst="line">
              <a:avLst/>
            </a:prstGeom>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10363E80-A070-4DAF-92CD-4CB26BBFC605}"/>
                </a:ext>
              </a:extLst>
            </p:cNvPr>
            <p:cNvCxnSpPr>
              <a:cxnSpLocks/>
            </p:cNvCxnSpPr>
            <p:nvPr/>
          </p:nvCxnSpPr>
          <p:spPr>
            <a:xfrm rot="16200000" flipH="1">
              <a:off x="3429147" y="1592426"/>
              <a:ext cx="1" cy="379858"/>
            </a:xfrm>
            <a:prstGeom prst="line">
              <a:avLst/>
            </a:prstGeom>
          </p:spPr>
          <p:style>
            <a:lnRef idx="1">
              <a:schemeClr val="accent1"/>
            </a:lnRef>
            <a:fillRef idx="0">
              <a:schemeClr val="accent1"/>
            </a:fillRef>
            <a:effectRef idx="0">
              <a:schemeClr val="accent1"/>
            </a:effectRef>
            <a:fontRef idx="minor">
              <a:schemeClr val="tx1"/>
            </a:fontRef>
          </p:style>
        </p:cxnSp>
        <p:sp>
          <p:nvSpPr>
            <p:cNvPr id="323" name="Isosceles Triangle 322">
              <a:extLst>
                <a:ext uri="{FF2B5EF4-FFF2-40B4-BE49-F238E27FC236}">
                  <a16:creationId xmlns:a16="http://schemas.microsoft.com/office/drawing/2014/main" id="{93B5ACC0-1314-49B7-8559-5E41D0A45F78}"/>
                </a:ext>
              </a:extLst>
            </p:cNvPr>
            <p:cNvSpPr/>
            <p:nvPr/>
          </p:nvSpPr>
          <p:spPr>
            <a:xfrm rot="10800000">
              <a:off x="3396209" y="1617135"/>
              <a:ext cx="190501"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grpSp>
      <p:cxnSp>
        <p:nvCxnSpPr>
          <p:cNvPr id="328" name="Straight Connector 327">
            <a:extLst>
              <a:ext uri="{FF2B5EF4-FFF2-40B4-BE49-F238E27FC236}">
                <a16:creationId xmlns:a16="http://schemas.microsoft.com/office/drawing/2014/main" id="{1AED70BE-60A1-4C5E-B74F-A02551A47FD6}"/>
              </a:ext>
            </a:extLst>
          </p:cNvPr>
          <p:cNvCxnSpPr>
            <a:cxnSpLocks/>
          </p:cNvCxnSpPr>
          <p:nvPr/>
        </p:nvCxnSpPr>
        <p:spPr>
          <a:xfrm flipH="1">
            <a:off x="2118606" y="1107911"/>
            <a:ext cx="116664"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CE02556B-46FD-4429-A3EF-4EA44466F86B}"/>
              </a:ext>
            </a:extLst>
          </p:cNvPr>
          <p:cNvCxnSpPr>
            <a:cxnSpLocks/>
          </p:cNvCxnSpPr>
          <p:nvPr/>
        </p:nvCxnSpPr>
        <p:spPr>
          <a:xfrm flipH="1" flipV="1">
            <a:off x="2115287" y="1139662"/>
            <a:ext cx="58330" cy="39891"/>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BD9E22E6-08E0-4C1C-9B5D-8F8D83D87168}"/>
              </a:ext>
            </a:extLst>
          </p:cNvPr>
          <p:cNvCxnSpPr>
            <a:cxnSpLocks/>
          </p:cNvCxnSpPr>
          <p:nvPr/>
        </p:nvCxnSpPr>
        <p:spPr>
          <a:xfrm flipV="1">
            <a:off x="2171516" y="1174492"/>
            <a:ext cx="0" cy="7283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sp>
        <p:nvSpPr>
          <p:cNvPr id="336" name="TextBox 335">
            <a:extLst>
              <a:ext uri="{FF2B5EF4-FFF2-40B4-BE49-F238E27FC236}">
                <a16:creationId xmlns:a16="http://schemas.microsoft.com/office/drawing/2014/main" id="{4DAB2A68-D534-4642-AF57-487904985984}"/>
              </a:ext>
            </a:extLst>
          </p:cNvPr>
          <p:cNvSpPr txBox="1"/>
          <p:nvPr/>
        </p:nvSpPr>
        <p:spPr>
          <a:xfrm>
            <a:off x="1411462" y="898787"/>
            <a:ext cx="389852" cy="215444"/>
          </a:xfrm>
          <a:prstGeom prst="rect">
            <a:avLst/>
          </a:prstGeom>
          <a:noFill/>
        </p:spPr>
        <p:txBody>
          <a:bodyPr wrap="square" rtlCol="0">
            <a:spAutoFit/>
          </a:bodyPr>
          <a:lstStyle/>
          <a:p>
            <a:pPr defTabSz="914378"/>
            <a:r>
              <a:rPr lang="en-US" sz="800" b="1" dirty="0">
                <a:solidFill>
                  <a:srgbClr val="000000"/>
                </a:solidFill>
              </a:rPr>
              <a:t>ICL</a:t>
            </a:r>
            <a:endParaRPr lang="en-IN" sz="800" b="1" dirty="0">
              <a:solidFill>
                <a:srgbClr val="000000"/>
              </a:solidFill>
            </a:endParaRPr>
          </a:p>
        </p:txBody>
      </p:sp>
      <p:sp>
        <p:nvSpPr>
          <p:cNvPr id="337" name="TextBox 336">
            <a:extLst>
              <a:ext uri="{FF2B5EF4-FFF2-40B4-BE49-F238E27FC236}">
                <a16:creationId xmlns:a16="http://schemas.microsoft.com/office/drawing/2014/main" id="{E31C7ACF-815E-4ABF-A800-AC256A15D31D}"/>
              </a:ext>
            </a:extLst>
          </p:cNvPr>
          <p:cNvSpPr txBox="1"/>
          <p:nvPr/>
        </p:nvSpPr>
        <p:spPr>
          <a:xfrm>
            <a:off x="3853698" y="4553778"/>
            <a:ext cx="1311058" cy="307777"/>
          </a:xfrm>
          <a:prstGeom prst="rect">
            <a:avLst/>
          </a:prstGeom>
          <a:noFill/>
        </p:spPr>
        <p:txBody>
          <a:bodyPr wrap="square" rtlCol="0">
            <a:spAutoFit/>
          </a:bodyPr>
          <a:lstStyle/>
          <a:p>
            <a:pPr defTabSz="914378"/>
            <a:r>
              <a:rPr lang="en-IN" sz="700" b="1" i="1">
                <a:solidFill>
                  <a:srgbClr val="FFFFFF">
                    <a:lumMod val="50000"/>
                  </a:srgbClr>
                </a:solidFill>
                <a:latin typeface="arial" panose="020B0604020202020204" pitchFamily="34" charset="0"/>
              </a:rPr>
              <a:t>Acronyms:</a:t>
            </a:r>
          </a:p>
          <a:p>
            <a:pPr defTabSz="914378"/>
            <a:r>
              <a:rPr lang="en-IN" sz="700" i="1">
                <a:solidFill>
                  <a:srgbClr val="FFFFFF">
                    <a:lumMod val="50000"/>
                  </a:srgbClr>
                </a:solidFill>
                <a:latin typeface="arial" panose="020B0604020202020204" pitchFamily="34" charset="0"/>
              </a:rPr>
              <a:t>ICL: Inrush Current Limiters</a:t>
            </a:r>
          </a:p>
        </p:txBody>
      </p:sp>
      <p:sp>
        <p:nvSpPr>
          <p:cNvPr id="338" name="Rectangle 337">
            <a:extLst>
              <a:ext uri="{FF2B5EF4-FFF2-40B4-BE49-F238E27FC236}">
                <a16:creationId xmlns:a16="http://schemas.microsoft.com/office/drawing/2014/main" id="{8550D23D-BED4-479F-9968-BA668B82AC16}"/>
              </a:ext>
            </a:extLst>
          </p:cNvPr>
          <p:cNvSpPr/>
          <p:nvPr/>
        </p:nvSpPr>
        <p:spPr>
          <a:xfrm>
            <a:off x="1196797" y="1135104"/>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378"/>
            <a:r>
              <a:rPr lang="en-US" sz="900" b="1">
                <a:solidFill>
                  <a:srgbClr val="FFFFFF"/>
                </a:solidFill>
                <a:latin typeface="Cambria" panose="02040503050406030204" pitchFamily="18" charset="0"/>
                <a:ea typeface="Cambria" panose="02040503050406030204" pitchFamily="18" charset="0"/>
              </a:rPr>
              <a:t>III</a:t>
            </a:r>
            <a:endParaRPr lang="en-US" sz="900" b="1">
              <a:solidFill>
                <a:srgbClr val="FFFFFF"/>
              </a:solidFill>
              <a:latin typeface="Arial"/>
              <a:ea typeface="Cambria" panose="02040503050406030204" pitchFamily="18" charset="0"/>
              <a:cs typeface="Dubai Medium" panose="020B0603030403030204" pitchFamily="34" charset="-78"/>
            </a:endParaRPr>
          </a:p>
        </p:txBody>
      </p:sp>
      <p:sp>
        <p:nvSpPr>
          <p:cNvPr id="339" name="Rectangle 338">
            <a:extLst>
              <a:ext uri="{FF2B5EF4-FFF2-40B4-BE49-F238E27FC236}">
                <a16:creationId xmlns:a16="http://schemas.microsoft.com/office/drawing/2014/main" id="{28BADD7B-A1EB-4913-811B-FC9302DC07CD}"/>
              </a:ext>
            </a:extLst>
          </p:cNvPr>
          <p:cNvSpPr/>
          <p:nvPr/>
        </p:nvSpPr>
        <p:spPr>
          <a:xfrm>
            <a:off x="3618733" y="1187423"/>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378"/>
            <a:r>
              <a:rPr lang="en-US" sz="900" b="1">
                <a:solidFill>
                  <a:srgbClr val="FFFFFF"/>
                </a:solidFill>
                <a:latin typeface="Cambria" panose="02040503050406030204" pitchFamily="18" charset="0"/>
                <a:ea typeface="Cambria" panose="02040503050406030204" pitchFamily="18" charset="0"/>
              </a:rPr>
              <a:t>IV</a:t>
            </a:r>
          </a:p>
        </p:txBody>
      </p:sp>
      <p:sp>
        <p:nvSpPr>
          <p:cNvPr id="341" name="Rectangle 340">
            <a:extLst>
              <a:ext uri="{FF2B5EF4-FFF2-40B4-BE49-F238E27FC236}">
                <a16:creationId xmlns:a16="http://schemas.microsoft.com/office/drawing/2014/main" id="{799F0264-E199-4684-B441-7A61887BB664}"/>
              </a:ext>
            </a:extLst>
          </p:cNvPr>
          <p:cNvSpPr/>
          <p:nvPr/>
        </p:nvSpPr>
        <p:spPr>
          <a:xfrm>
            <a:off x="4780783" y="1114339"/>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378"/>
            <a:r>
              <a:rPr lang="en-US" sz="900" b="1">
                <a:solidFill>
                  <a:srgbClr val="FFFFFF"/>
                </a:solidFill>
                <a:latin typeface="Cambria" panose="02040503050406030204" pitchFamily="18" charset="0"/>
                <a:ea typeface="Cambria" panose="02040503050406030204" pitchFamily="18" charset="0"/>
              </a:rPr>
              <a:t>V</a:t>
            </a:r>
          </a:p>
        </p:txBody>
      </p:sp>
      <p:cxnSp>
        <p:nvCxnSpPr>
          <p:cNvPr id="344" name="Straight Connector 343">
            <a:extLst>
              <a:ext uri="{FF2B5EF4-FFF2-40B4-BE49-F238E27FC236}">
                <a16:creationId xmlns:a16="http://schemas.microsoft.com/office/drawing/2014/main" id="{B3161365-C241-45C8-B7D2-B46415ACC27E}"/>
              </a:ext>
            </a:extLst>
          </p:cNvPr>
          <p:cNvCxnSpPr>
            <a:cxnSpLocks/>
          </p:cNvCxnSpPr>
          <p:nvPr/>
        </p:nvCxnSpPr>
        <p:spPr>
          <a:xfrm flipV="1">
            <a:off x="4715678" y="1048190"/>
            <a:ext cx="0" cy="691789"/>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BED7389F-243F-49E9-8192-610FD59F10CE}"/>
              </a:ext>
            </a:extLst>
          </p:cNvPr>
          <p:cNvCxnSpPr>
            <a:cxnSpLocks/>
          </p:cNvCxnSpPr>
          <p:nvPr/>
        </p:nvCxnSpPr>
        <p:spPr>
          <a:xfrm flipH="1">
            <a:off x="4642870" y="1739978"/>
            <a:ext cx="145932" cy="0"/>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BEDF30E8-38CC-4893-9484-1990D1E99415}"/>
              </a:ext>
            </a:extLst>
          </p:cNvPr>
          <p:cNvCxnSpPr>
            <a:cxnSpLocks/>
          </p:cNvCxnSpPr>
          <p:nvPr/>
        </p:nvCxnSpPr>
        <p:spPr>
          <a:xfrm flipH="1">
            <a:off x="4642870" y="1787915"/>
            <a:ext cx="145932" cy="0"/>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79F349A2-9A62-4BD2-8268-DB046562E99B}"/>
              </a:ext>
            </a:extLst>
          </p:cNvPr>
          <p:cNvCxnSpPr>
            <a:cxnSpLocks/>
          </p:cNvCxnSpPr>
          <p:nvPr/>
        </p:nvCxnSpPr>
        <p:spPr>
          <a:xfrm flipV="1">
            <a:off x="4715678" y="1787915"/>
            <a:ext cx="0" cy="643482"/>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sp>
        <p:nvSpPr>
          <p:cNvPr id="348" name="Oval 347">
            <a:extLst>
              <a:ext uri="{FF2B5EF4-FFF2-40B4-BE49-F238E27FC236}">
                <a16:creationId xmlns:a16="http://schemas.microsoft.com/office/drawing/2014/main" id="{E2746405-9A1B-4796-A98E-D9451E3D7C6E}"/>
              </a:ext>
            </a:extLst>
          </p:cNvPr>
          <p:cNvSpPr/>
          <p:nvPr/>
        </p:nvSpPr>
        <p:spPr>
          <a:xfrm rot="16200000" flipV="1">
            <a:off x="4697018" y="1031413"/>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343" name="Oval 342">
            <a:extLst>
              <a:ext uri="{FF2B5EF4-FFF2-40B4-BE49-F238E27FC236}">
                <a16:creationId xmlns:a16="http://schemas.microsoft.com/office/drawing/2014/main" id="{0E721547-B78A-4930-829B-37319A992F4D}"/>
              </a:ext>
            </a:extLst>
          </p:cNvPr>
          <p:cNvSpPr/>
          <p:nvPr/>
        </p:nvSpPr>
        <p:spPr>
          <a:xfrm rot="16200000" flipV="1">
            <a:off x="4694783" y="2402787"/>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351" name="Straight Connector 350">
            <a:extLst>
              <a:ext uri="{FF2B5EF4-FFF2-40B4-BE49-F238E27FC236}">
                <a16:creationId xmlns:a16="http://schemas.microsoft.com/office/drawing/2014/main" id="{1378A8C0-B8DF-4946-A8A6-BD05DB431CBB}"/>
              </a:ext>
            </a:extLst>
          </p:cNvPr>
          <p:cNvCxnSpPr>
            <a:cxnSpLocks/>
          </p:cNvCxnSpPr>
          <p:nvPr/>
        </p:nvCxnSpPr>
        <p:spPr>
          <a:xfrm flipH="1">
            <a:off x="5039232" y="1749844"/>
            <a:ext cx="378589"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813EDB6C-FD76-41F0-A074-DEBF62D23A1F}"/>
              </a:ext>
            </a:extLst>
          </p:cNvPr>
          <p:cNvCxnSpPr>
            <a:cxnSpLocks/>
          </p:cNvCxnSpPr>
          <p:nvPr/>
        </p:nvCxnSpPr>
        <p:spPr>
          <a:xfrm flipV="1">
            <a:off x="5409415" y="1030093"/>
            <a:ext cx="0" cy="1609921"/>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sp>
        <p:nvSpPr>
          <p:cNvPr id="355" name="矩形 12">
            <a:extLst>
              <a:ext uri="{FF2B5EF4-FFF2-40B4-BE49-F238E27FC236}">
                <a16:creationId xmlns:a16="http://schemas.microsoft.com/office/drawing/2014/main" id="{206D9990-3AB2-4FFD-B998-9E3B053B8F11}"/>
              </a:ext>
            </a:extLst>
          </p:cNvPr>
          <p:cNvSpPr/>
          <p:nvPr/>
        </p:nvSpPr>
        <p:spPr>
          <a:xfrm>
            <a:off x="5151821" y="822919"/>
            <a:ext cx="670951" cy="230832"/>
          </a:xfrm>
          <a:prstGeom prst="rect">
            <a:avLst/>
          </a:prstGeom>
        </p:spPr>
        <p:txBody>
          <a:bodyPr wrap="square">
            <a:spAutoFit/>
          </a:bodyPr>
          <a:lstStyle/>
          <a:p>
            <a:pPr defTabSz="914378"/>
            <a:r>
              <a:rPr lang="en-US" altLang="zh-CN" sz="900" dirty="0">
                <a:solidFill>
                  <a:srgbClr val="000000"/>
                </a:solidFill>
              </a:rPr>
              <a:t>DC bus</a:t>
            </a:r>
          </a:p>
        </p:txBody>
      </p:sp>
      <p:cxnSp>
        <p:nvCxnSpPr>
          <p:cNvPr id="357" name="Straight Connector 356">
            <a:extLst>
              <a:ext uri="{FF2B5EF4-FFF2-40B4-BE49-F238E27FC236}">
                <a16:creationId xmlns:a16="http://schemas.microsoft.com/office/drawing/2014/main" id="{383F19EE-FA22-4A95-AD20-FEF65E1F6D66}"/>
              </a:ext>
            </a:extLst>
          </p:cNvPr>
          <p:cNvCxnSpPr/>
          <p:nvPr/>
        </p:nvCxnSpPr>
        <p:spPr>
          <a:xfrm>
            <a:off x="4001900" y="2641221"/>
            <a:ext cx="1411158" cy="0"/>
          </a:xfrm>
          <a:prstGeom prst="line">
            <a:avLst/>
          </a:prstGeom>
        </p:spPr>
        <p:style>
          <a:lnRef idx="1">
            <a:schemeClr val="accent1"/>
          </a:lnRef>
          <a:fillRef idx="0">
            <a:schemeClr val="accent1"/>
          </a:fillRef>
          <a:effectRef idx="0">
            <a:schemeClr val="accent1"/>
          </a:effectRef>
          <a:fontRef idx="minor">
            <a:schemeClr val="tx1"/>
          </a:fontRef>
        </p:style>
      </p:cxnSp>
      <p:sp>
        <p:nvSpPr>
          <p:cNvPr id="358" name="Rectangle 357">
            <a:extLst>
              <a:ext uri="{FF2B5EF4-FFF2-40B4-BE49-F238E27FC236}">
                <a16:creationId xmlns:a16="http://schemas.microsoft.com/office/drawing/2014/main" id="{D1679442-EFC1-4D0A-B078-BACA4132EF5E}"/>
              </a:ext>
            </a:extLst>
          </p:cNvPr>
          <p:cNvSpPr/>
          <p:nvPr/>
        </p:nvSpPr>
        <p:spPr>
          <a:xfrm>
            <a:off x="3394144" y="2547755"/>
            <a:ext cx="613389" cy="20149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378"/>
            <a:r>
              <a:rPr lang="en-US" sz="900">
                <a:solidFill>
                  <a:srgbClr val="000000"/>
                </a:solidFill>
                <a:latin typeface="Arial"/>
              </a:rPr>
              <a:t>DC/DC #1</a:t>
            </a:r>
          </a:p>
        </p:txBody>
      </p:sp>
      <p:cxnSp>
        <p:nvCxnSpPr>
          <p:cNvPr id="359" name="Straight Connector 358">
            <a:extLst>
              <a:ext uri="{FF2B5EF4-FFF2-40B4-BE49-F238E27FC236}">
                <a16:creationId xmlns:a16="http://schemas.microsoft.com/office/drawing/2014/main" id="{A9182D71-EE43-4C2F-985C-87EF40429F43}"/>
              </a:ext>
            </a:extLst>
          </p:cNvPr>
          <p:cNvCxnSpPr>
            <a:cxnSpLocks/>
          </p:cNvCxnSpPr>
          <p:nvPr/>
        </p:nvCxnSpPr>
        <p:spPr>
          <a:xfrm>
            <a:off x="583262" y="2641221"/>
            <a:ext cx="280001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BA0F58E1-8565-42AE-AECC-6DD11914D7F6}"/>
              </a:ext>
            </a:extLst>
          </p:cNvPr>
          <p:cNvCxnSpPr/>
          <p:nvPr/>
        </p:nvCxnSpPr>
        <p:spPr>
          <a:xfrm>
            <a:off x="4006662" y="2907921"/>
            <a:ext cx="1411158" cy="0"/>
          </a:xfrm>
          <a:prstGeom prst="line">
            <a:avLst/>
          </a:prstGeom>
        </p:spPr>
        <p:style>
          <a:lnRef idx="1">
            <a:schemeClr val="accent1"/>
          </a:lnRef>
          <a:fillRef idx="0">
            <a:schemeClr val="accent1"/>
          </a:fillRef>
          <a:effectRef idx="0">
            <a:schemeClr val="accent1"/>
          </a:effectRef>
          <a:fontRef idx="minor">
            <a:schemeClr val="tx1"/>
          </a:fontRef>
        </p:style>
      </p:cxnSp>
      <p:sp>
        <p:nvSpPr>
          <p:cNvPr id="362" name="Rectangle 361">
            <a:extLst>
              <a:ext uri="{FF2B5EF4-FFF2-40B4-BE49-F238E27FC236}">
                <a16:creationId xmlns:a16="http://schemas.microsoft.com/office/drawing/2014/main" id="{BFAD3B24-CE83-467C-8E44-7CDF1BD24DC1}"/>
              </a:ext>
            </a:extLst>
          </p:cNvPr>
          <p:cNvSpPr/>
          <p:nvPr/>
        </p:nvSpPr>
        <p:spPr>
          <a:xfrm>
            <a:off x="3394144" y="2814455"/>
            <a:ext cx="613389" cy="20149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378"/>
            <a:r>
              <a:rPr lang="en-US" sz="900">
                <a:solidFill>
                  <a:srgbClr val="000000"/>
                </a:solidFill>
                <a:latin typeface="Arial"/>
              </a:rPr>
              <a:t>DC/DC #N</a:t>
            </a:r>
          </a:p>
        </p:txBody>
      </p:sp>
      <p:cxnSp>
        <p:nvCxnSpPr>
          <p:cNvPr id="363" name="Straight Connector 362">
            <a:extLst>
              <a:ext uri="{FF2B5EF4-FFF2-40B4-BE49-F238E27FC236}">
                <a16:creationId xmlns:a16="http://schemas.microsoft.com/office/drawing/2014/main" id="{97C0AF3F-B085-465D-84B4-7F6DF2FCD727}"/>
              </a:ext>
            </a:extLst>
          </p:cNvPr>
          <p:cNvCxnSpPr>
            <a:cxnSpLocks/>
          </p:cNvCxnSpPr>
          <p:nvPr/>
        </p:nvCxnSpPr>
        <p:spPr>
          <a:xfrm>
            <a:off x="583262" y="2907921"/>
            <a:ext cx="280001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5" name="Straight Arrow Connector 364">
            <a:extLst>
              <a:ext uri="{FF2B5EF4-FFF2-40B4-BE49-F238E27FC236}">
                <a16:creationId xmlns:a16="http://schemas.microsoft.com/office/drawing/2014/main" id="{7F7CE2DD-98CF-4B00-8AFD-2BF0EED21600}"/>
              </a:ext>
            </a:extLst>
          </p:cNvPr>
          <p:cNvCxnSpPr>
            <a:cxnSpLocks/>
            <a:stCxn id="362" idx="2"/>
          </p:cNvCxnSpPr>
          <p:nvPr/>
        </p:nvCxnSpPr>
        <p:spPr>
          <a:xfrm>
            <a:off x="3700838" y="3015950"/>
            <a:ext cx="0" cy="1726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A4A78F4D-9EF1-4F05-B542-674280C9DE1A}"/>
              </a:ext>
            </a:extLst>
          </p:cNvPr>
          <p:cNvCxnSpPr>
            <a:cxnSpLocks/>
          </p:cNvCxnSpPr>
          <p:nvPr/>
        </p:nvCxnSpPr>
        <p:spPr>
          <a:xfrm flipH="1">
            <a:off x="420550" y="3389900"/>
            <a:ext cx="164675"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384" name="Group 383">
            <a:extLst>
              <a:ext uri="{FF2B5EF4-FFF2-40B4-BE49-F238E27FC236}">
                <a16:creationId xmlns:a16="http://schemas.microsoft.com/office/drawing/2014/main" id="{66A5ABC5-91CC-4ABF-8336-E2E045201413}"/>
              </a:ext>
            </a:extLst>
          </p:cNvPr>
          <p:cNvGrpSpPr/>
          <p:nvPr/>
        </p:nvGrpSpPr>
        <p:grpSpPr>
          <a:xfrm>
            <a:off x="906000" y="3342989"/>
            <a:ext cx="172945" cy="88873"/>
            <a:chOff x="7568022" y="2184789"/>
            <a:chExt cx="265045" cy="190863"/>
          </a:xfrm>
        </p:grpSpPr>
        <p:sp>
          <p:nvSpPr>
            <p:cNvPr id="385" name="Block Arc 384">
              <a:extLst>
                <a:ext uri="{FF2B5EF4-FFF2-40B4-BE49-F238E27FC236}">
                  <a16:creationId xmlns:a16="http://schemas.microsoft.com/office/drawing/2014/main" id="{91DD75E1-73F9-49A5-B5C6-B29C492CED2D}"/>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386" name="Block Arc 385">
              <a:extLst>
                <a:ext uri="{FF2B5EF4-FFF2-40B4-BE49-F238E27FC236}">
                  <a16:creationId xmlns:a16="http://schemas.microsoft.com/office/drawing/2014/main" id="{C4478FED-F7A8-4CBA-BDC0-923FB6302D9D}"/>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cxnSp>
        <p:nvCxnSpPr>
          <p:cNvPr id="387" name="Straight Connector 386">
            <a:extLst>
              <a:ext uri="{FF2B5EF4-FFF2-40B4-BE49-F238E27FC236}">
                <a16:creationId xmlns:a16="http://schemas.microsoft.com/office/drawing/2014/main" id="{A93E5505-332B-46C7-B631-A6C6A3C8DDCA}"/>
              </a:ext>
            </a:extLst>
          </p:cNvPr>
          <p:cNvCxnSpPr>
            <a:cxnSpLocks/>
          </p:cNvCxnSpPr>
          <p:nvPr/>
        </p:nvCxnSpPr>
        <p:spPr>
          <a:xfrm flipH="1">
            <a:off x="1079553" y="3385619"/>
            <a:ext cx="503280"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388" name="Group 387">
            <a:extLst>
              <a:ext uri="{FF2B5EF4-FFF2-40B4-BE49-F238E27FC236}">
                <a16:creationId xmlns:a16="http://schemas.microsoft.com/office/drawing/2014/main" id="{7D9B8ADC-EA84-466A-A890-A05DC003BBFE}"/>
              </a:ext>
            </a:extLst>
          </p:cNvPr>
          <p:cNvGrpSpPr/>
          <p:nvPr/>
        </p:nvGrpSpPr>
        <p:grpSpPr>
          <a:xfrm>
            <a:off x="585208" y="3353519"/>
            <a:ext cx="135067" cy="46428"/>
            <a:chOff x="916026" y="1513571"/>
            <a:chExt cx="135067" cy="46428"/>
          </a:xfrm>
        </p:grpSpPr>
        <p:sp>
          <p:nvSpPr>
            <p:cNvPr id="389" name="Oval 388">
              <a:extLst>
                <a:ext uri="{FF2B5EF4-FFF2-40B4-BE49-F238E27FC236}">
                  <a16:creationId xmlns:a16="http://schemas.microsoft.com/office/drawing/2014/main" id="{C184076C-4D07-4568-BF55-387DFC31D1AD}"/>
                </a:ext>
              </a:extLst>
            </p:cNvPr>
            <p:cNvSpPr/>
            <p:nvPr/>
          </p:nvSpPr>
          <p:spPr>
            <a:xfrm flipV="1">
              <a:off x="9160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IN">
                <a:solidFill>
                  <a:srgbClr val="FFFFFF"/>
                </a:solidFill>
                <a:latin typeface="Arial"/>
              </a:endParaRPr>
            </a:p>
          </p:txBody>
        </p:sp>
        <p:sp>
          <p:nvSpPr>
            <p:cNvPr id="390" name="Oval 389">
              <a:extLst>
                <a:ext uri="{FF2B5EF4-FFF2-40B4-BE49-F238E27FC236}">
                  <a16:creationId xmlns:a16="http://schemas.microsoft.com/office/drawing/2014/main" id="{9EF5AB85-370E-499F-A45A-2E75A51A65ED}"/>
                </a:ext>
              </a:extLst>
            </p:cNvPr>
            <p:cNvSpPr/>
            <p:nvPr/>
          </p:nvSpPr>
          <p:spPr>
            <a:xfrm flipV="1">
              <a:off x="10303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IN">
                <a:solidFill>
                  <a:srgbClr val="FFFFFF"/>
                </a:solidFill>
                <a:latin typeface="Arial"/>
              </a:endParaRPr>
            </a:p>
          </p:txBody>
        </p:sp>
        <p:cxnSp>
          <p:nvCxnSpPr>
            <p:cNvPr id="391" name="Straight Connector 390">
              <a:extLst>
                <a:ext uri="{FF2B5EF4-FFF2-40B4-BE49-F238E27FC236}">
                  <a16:creationId xmlns:a16="http://schemas.microsoft.com/office/drawing/2014/main" id="{BBFAF1FF-E26A-407E-9C18-9FD2C980CED1}"/>
                </a:ext>
              </a:extLst>
            </p:cNvPr>
            <p:cNvCxnSpPr>
              <a:cxnSpLocks/>
              <a:stCxn id="389" idx="4"/>
            </p:cNvCxnSpPr>
            <p:nvPr/>
          </p:nvCxnSpPr>
          <p:spPr>
            <a:xfrm flipV="1">
              <a:off x="925026" y="1513571"/>
              <a:ext cx="126067" cy="28428"/>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392" name="Straight Connector 391">
            <a:extLst>
              <a:ext uri="{FF2B5EF4-FFF2-40B4-BE49-F238E27FC236}">
                <a16:creationId xmlns:a16="http://schemas.microsoft.com/office/drawing/2014/main" id="{FF3B3083-C0A0-4700-9029-A5DF738D080C}"/>
              </a:ext>
            </a:extLst>
          </p:cNvPr>
          <p:cNvCxnSpPr>
            <a:cxnSpLocks/>
          </p:cNvCxnSpPr>
          <p:nvPr/>
        </p:nvCxnSpPr>
        <p:spPr>
          <a:xfrm flipH="1">
            <a:off x="713446" y="3389806"/>
            <a:ext cx="192319"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396" name="Group 395">
            <a:extLst>
              <a:ext uri="{FF2B5EF4-FFF2-40B4-BE49-F238E27FC236}">
                <a16:creationId xmlns:a16="http://schemas.microsoft.com/office/drawing/2014/main" id="{D5AE812F-8084-4D51-977E-643EAAF32C15}"/>
              </a:ext>
            </a:extLst>
          </p:cNvPr>
          <p:cNvGrpSpPr/>
          <p:nvPr/>
        </p:nvGrpSpPr>
        <p:grpSpPr>
          <a:xfrm>
            <a:off x="1580603" y="3347944"/>
            <a:ext cx="220071" cy="75512"/>
            <a:chOff x="3342005" y="1470509"/>
            <a:chExt cx="316944" cy="71899"/>
          </a:xfrm>
        </p:grpSpPr>
        <p:sp>
          <p:nvSpPr>
            <p:cNvPr id="397" name="Block Arc 396">
              <a:extLst>
                <a:ext uri="{FF2B5EF4-FFF2-40B4-BE49-F238E27FC236}">
                  <a16:creationId xmlns:a16="http://schemas.microsoft.com/office/drawing/2014/main" id="{3C92E31B-2E0D-44D1-AF21-912C0F8825BE}"/>
                </a:ext>
              </a:extLst>
            </p:cNvPr>
            <p:cNvSpPr/>
            <p:nvPr/>
          </p:nvSpPr>
          <p:spPr>
            <a:xfrm>
              <a:off x="3342005"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398" name="Block Arc 397">
              <a:extLst>
                <a:ext uri="{FF2B5EF4-FFF2-40B4-BE49-F238E27FC236}">
                  <a16:creationId xmlns:a16="http://schemas.microsoft.com/office/drawing/2014/main" id="{C5448A3C-1BF3-4C66-9AAB-A8F0F0774085}"/>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399" name="Block Arc 398">
              <a:extLst>
                <a:ext uri="{FF2B5EF4-FFF2-40B4-BE49-F238E27FC236}">
                  <a16:creationId xmlns:a16="http://schemas.microsoft.com/office/drawing/2014/main" id="{00179122-0931-4E3A-842C-13316BA150D3}"/>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400" name="Block Arc 399">
              <a:extLst>
                <a:ext uri="{FF2B5EF4-FFF2-40B4-BE49-F238E27FC236}">
                  <a16:creationId xmlns:a16="http://schemas.microsoft.com/office/drawing/2014/main" id="{A266AC44-B235-432B-940F-859E84C1A795}"/>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cxnSp>
        <p:nvCxnSpPr>
          <p:cNvPr id="401" name="Straight Connector 400">
            <a:extLst>
              <a:ext uri="{FF2B5EF4-FFF2-40B4-BE49-F238E27FC236}">
                <a16:creationId xmlns:a16="http://schemas.microsoft.com/office/drawing/2014/main" id="{F8F3F0F7-8BEB-40AF-8FF4-65204CFA1C0E}"/>
              </a:ext>
            </a:extLst>
          </p:cNvPr>
          <p:cNvCxnSpPr>
            <a:cxnSpLocks/>
          </p:cNvCxnSpPr>
          <p:nvPr/>
        </p:nvCxnSpPr>
        <p:spPr>
          <a:xfrm flipH="1">
            <a:off x="1803454" y="3385619"/>
            <a:ext cx="868884"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08" name="Straight Connector 407">
            <a:extLst>
              <a:ext uri="{FF2B5EF4-FFF2-40B4-BE49-F238E27FC236}">
                <a16:creationId xmlns:a16="http://schemas.microsoft.com/office/drawing/2014/main" id="{1D6B3016-7863-4932-8424-6D17A6DE8F8C}"/>
              </a:ext>
            </a:extLst>
          </p:cNvPr>
          <p:cNvCxnSpPr>
            <a:cxnSpLocks/>
          </p:cNvCxnSpPr>
          <p:nvPr/>
        </p:nvCxnSpPr>
        <p:spPr>
          <a:xfrm flipH="1">
            <a:off x="420550" y="4456700"/>
            <a:ext cx="164675"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409" name="Group 408">
            <a:extLst>
              <a:ext uri="{FF2B5EF4-FFF2-40B4-BE49-F238E27FC236}">
                <a16:creationId xmlns:a16="http://schemas.microsoft.com/office/drawing/2014/main" id="{74D67698-3108-4978-84C7-0E49C9B03F0F}"/>
              </a:ext>
            </a:extLst>
          </p:cNvPr>
          <p:cNvGrpSpPr/>
          <p:nvPr/>
        </p:nvGrpSpPr>
        <p:grpSpPr>
          <a:xfrm>
            <a:off x="906000" y="4409789"/>
            <a:ext cx="172945" cy="88873"/>
            <a:chOff x="7568022" y="2184789"/>
            <a:chExt cx="265045" cy="190863"/>
          </a:xfrm>
        </p:grpSpPr>
        <p:sp>
          <p:nvSpPr>
            <p:cNvPr id="410" name="Block Arc 409">
              <a:extLst>
                <a:ext uri="{FF2B5EF4-FFF2-40B4-BE49-F238E27FC236}">
                  <a16:creationId xmlns:a16="http://schemas.microsoft.com/office/drawing/2014/main" id="{1A529ECF-17F6-45A3-B4C1-0C1F62E3BBE8}"/>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411" name="Block Arc 410">
              <a:extLst>
                <a:ext uri="{FF2B5EF4-FFF2-40B4-BE49-F238E27FC236}">
                  <a16:creationId xmlns:a16="http://schemas.microsoft.com/office/drawing/2014/main" id="{68447B55-9D32-4B66-8F95-2DA874C2BB42}"/>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cxnSp>
        <p:nvCxnSpPr>
          <p:cNvPr id="412" name="Straight Connector 411">
            <a:extLst>
              <a:ext uri="{FF2B5EF4-FFF2-40B4-BE49-F238E27FC236}">
                <a16:creationId xmlns:a16="http://schemas.microsoft.com/office/drawing/2014/main" id="{01E04D27-7DF6-4F87-B782-3F23C8B579AF}"/>
              </a:ext>
            </a:extLst>
          </p:cNvPr>
          <p:cNvCxnSpPr>
            <a:cxnSpLocks/>
          </p:cNvCxnSpPr>
          <p:nvPr/>
        </p:nvCxnSpPr>
        <p:spPr>
          <a:xfrm flipH="1">
            <a:off x="1079553" y="4452419"/>
            <a:ext cx="503280"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413" name="Group 412">
            <a:extLst>
              <a:ext uri="{FF2B5EF4-FFF2-40B4-BE49-F238E27FC236}">
                <a16:creationId xmlns:a16="http://schemas.microsoft.com/office/drawing/2014/main" id="{5AE9E2C4-8C0B-43C8-957E-3E8D624E74F6}"/>
              </a:ext>
            </a:extLst>
          </p:cNvPr>
          <p:cNvGrpSpPr/>
          <p:nvPr/>
        </p:nvGrpSpPr>
        <p:grpSpPr>
          <a:xfrm>
            <a:off x="585208" y="4420319"/>
            <a:ext cx="135067" cy="46428"/>
            <a:chOff x="916026" y="1513571"/>
            <a:chExt cx="135067" cy="46428"/>
          </a:xfrm>
        </p:grpSpPr>
        <p:sp>
          <p:nvSpPr>
            <p:cNvPr id="414" name="Oval 413">
              <a:extLst>
                <a:ext uri="{FF2B5EF4-FFF2-40B4-BE49-F238E27FC236}">
                  <a16:creationId xmlns:a16="http://schemas.microsoft.com/office/drawing/2014/main" id="{FAC391AE-3246-4D00-B10D-0773A02BDF46}"/>
                </a:ext>
              </a:extLst>
            </p:cNvPr>
            <p:cNvSpPr/>
            <p:nvPr/>
          </p:nvSpPr>
          <p:spPr>
            <a:xfrm flipV="1">
              <a:off x="9160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IN">
                <a:solidFill>
                  <a:srgbClr val="FFFFFF"/>
                </a:solidFill>
                <a:latin typeface="Arial"/>
              </a:endParaRPr>
            </a:p>
          </p:txBody>
        </p:sp>
        <p:sp>
          <p:nvSpPr>
            <p:cNvPr id="415" name="Oval 414">
              <a:extLst>
                <a:ext uri="{FF2B5EF4-FFF2-40B4-BE49-F238E27FC236}">
                  <a16:creationId xmlns:a16="http://schemas.microsoft.com/office/drawing/2014/main" id="{14FC98E3-47DF-4C51-A959-CC716ECD48E6}"/>
                </a:ext>
              </a:extLst>
            </p:cNvPr>
            <p:cNvSpPr/>
            <p:nvPr/>
          </p:nvSpPr>
          <p:spPr>
            <a:xfrm flipV="1">
              <a:off x="10303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IN">
                <a:solidFill>
                  <a:srgbClr val="FFFFFF"/>
                </a:solidFill>
                <a:latin typeface="Arial"/>
              </a:endParaRPr>
            </a:p>
          </p:txBody>
        </p:sp>
        <p:cxnSp>
          <p:nvCxnSpPr>
            <p:cNvPr id="416" name="Straight Connector 415">
              <a:extLst>
                <a:ext uri="{FF2B5EF4-FFF2-40B4-BE49-F238E27FC236}">
                  <a16:creationId xmlns:a16="http://schemas.microsoft.com/office/drawing/2014/main" id="{2F0E2CC0-02B3-4AEC-B0F2-6F4332888706}"/>
                </a:ext>
              </a:extLst>
            </p:cNvPr>
            <p:cNvCxnSpPr>
              <a:cxnSpLocks/>
              <a:stCxn id="414" idx="4"/>
            </p:cNvCxnSpPr>
            <p:nvPr/>
          </p:nvCxnSpPr>
          <p:spPr>
            <a:xfrm flipV="1">
              <a:off x="925026" y="1513571"/>
              <a:ext cx="126067" cy="28428"/>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417" name="Straight Connector 416">
            <a:extLst>
              <a:ext uri="{FF2B5EF4-FFF2-40B4-BE49-F238E27FC236}">
                <a16:creationId xmlns:a16="http://schemas.microsoft.com/office/drawing/2014/main" id="{FE3B9D39-6DE9-47E3-A9A6-FA8974AD66F6}"/>
              </a:ext>
            </a:extLst>
          </p:cNvPr>
          <p:cNvCxnSpPr>
            <a:cxnSpLocks/>
          </p:cNvCxnSpPr>
          <p:nvPr/>
        </p:nvCxnSpPr>
        <p:spPr>
          <a:xfrm flipH="1">
            <a:off x="713446" y="4456606"/>
            <a:ext cx="192319"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418" name="Group 417">
            <a:extLst>
              <a:ext uri="{FF2B5EF4-FFF2-40B4-BE49-F238E27FC236}">
                <a16:creationId xmlns:a16="http://schemas.microsoft.com/office/drawing/2014/main" id="{708EF76A-D7EB-489F-BBDA-825CB4E971FA}"/>
              </a:ext>
            </a:extLst>
          </p:cNvPr>
          <p:cNvGrpSpPr/>
          <p:nvPr/>
        </p:nvGrpSpPr>
        <p:grpSpPr>
          <a:xfrm>
            <a:off x="1582984" y="4414744"/>
            <a:ext cx="220071" cy="75512"/>
            <a:chOff x="3342005" y="1470509"/>
            <a:chExt cx="316944" cy="71899"/>
          </a:xfrm>
        </p:grpSpPr>
        <p:sp>
          <p:nvSpPr>
            <p:cNvPr id="419" name="Block Arc 418">
              <a:extLst>
                <a:ext uri="{FF2B5EF4-FFF2-40B4-BE49-F238E27FC236}">
                  <a16:creationId xmlns:a16="http://schemas.microsoft.com/office/drawing/2014/main" id="{B1AB1409-8393-442E-B438-A68794F0DBA5}"/>
                </a:ext>
              </a:extLst>
            </p:cNvPr>
            <p:cNvSpPr/>
            <p:nvPr/>
          </p:nvSpPr>
          <p:spPr>
            <a:xfrm>
              <a:off x="3342005"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420" name="Block Arc 419">
              <a:extLst>
                <a:ext uri="{FF2B5EF4-FFF2-40B4-BE49-F238E27FC236}">
                  <a16:creationId xmlns:a16="http://schemas.microsoft.com/office/drawing/2014/main" id="{3C7E58C8-57AF-41D0-B6EF-1C4497D2C4CE}"/>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421" name="Block Arc 420">
              <a:extLst>
                <a:ext uri="{FF2B5EF4-FFF2-40B4-BE49-F238E27FC236}">
                  <a16:creationId xmlns:a16="http://schemas.microsoft.com/office/drawing/2014/main" id="{1A12C4E5-F824-4F03-863C-F3FFE4F4B3DA}"/>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422" name="Block Arc 421">
              <a:extLst>
                <a:ext uri="{FF2B5EF4-FFF2-40B4-BE49-F238E27FC236}">
                  <a16:creationId xmlns:a16="http://schemas.microsoft.com/office/drawing/2014/main" id="{DA836E95-FE6F-40E0-B08E-E61B2C0ACC49}"/>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sp>
        <p:nvSpPr>
          <p:cNvPr id="468" name="TextBox 467">
            <a:extLst>
              <a:ext uri="{FF2B5EF4-FFF2-40B4-BE49-F238E27FC236}">
                <a16:creationId xmlns:a16="http://schemas.microsoft.com/office/drawing/2014/main" id="{F961198D-7FBB-4FE8-8679-0B1FD5281291}"/>
              </a:ext>
            </a:extLst>
          </p:cNvPr>
          <p:cNvSpPr txBox="1"/>
          <p:nvPr/>
        </p:nvSpPr>
        <p:spPr>
          <a:xfrm rot="5400000">
            <a:off x="1742561" y="908041"/>
            <a:ext cx="312336" cy="184666"/>
          </a:xfrm>
          <a:prstGeom prst="rect">
            <a:avLst/>
          </a:prstGeom>
          <a:noFill/>
        </p:spPr>
        <p:txBody>
          <a:bodyPr wrap="square" rtlCol="0">
            <a:spAutoFit/>
          </a:bodyPr>
          <a:lstStyle/>
          <a:p>
            <a:pPr defTabSz="914378"/>
            <a:r>
              <a:rPr lang="en-US" sz="600">
                <a:solidFill>
                  <a:srgbClr val="000000"/>
                </a:solidFill>
              </a:rPr>
              <a:t>+t</a:t>
            </a:r>
            <a:r>
              <a:rPr lang="en-US" sz="600" baseline="30000">
                <a:solidFill>
                  <a:srgbClr val="000000"/>
                </a:solidFill>
              </a:rPr>
              <a:t>0</a:t>
            </a:r>
            <a:endParaRPr lang="en-IN" sz="600" baseline="30000">
              <a:solidFill>
                <a:srgbClr val="000000"/>
              </a:solidFill>
            </a:endParaRPr>
          </a:p>
        </p:txBody>
      </p:sp>
      <p:cxnSp>
        <p:nvCxnSpPr>
          <p:cNvPr id="423" name="Straight Connector 422">
            <a:extLst>
              <a:ext uri="{FF2B5EF4-FFF2-40B4-BE49-F238E27FC236}">
                <a16:creationId xmlns:a16="http://schemas.microsoft.com/office/drawing/2014/main" id="{07CECE6E-3140-437C-82FD-6B5D3E37AF5C}"/>
              </a:ext>
            </a:extLst>
          </p:cNvPr>
          <p:cNvCxnSpPr>
            <a:cxnSpLocks/>
          </p:cNvCxnSpPr>
          <p:nvPr/>
        </p:nvCxnSpPr>
        <p:spPr>
          <a:xfrm flipH="1">
            <a:off x="1803454" y="4452419"/>
            <a:ext cx="868884"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447" name="Group 446">
            <a:extLst>
              <a:ext uri="{FF2B5EF4-FFF2-40B4-BE49-F238E27FC236}">
                <a16:creationId xmlns:a16="http://schemas.microsoft.com/office/drawing/2014/main" id="{5E7C5D85-8987-408C-9573-E6738A1E1CDD}"/>
              </a:ext>
            </a:extLst>
          </p:cNvPr>
          <p:cNvGrpSpPr/>
          <p:nvPr/>
        </p:nvGrpSpPr>
        <p:grpSpPr>
          <a:xfrm rot="16200000" flipV="1">
            <a:off x="508799" y="3617501"/>
            <a:ext cx="663876" cy="203729"/>
            <a:chOff x="374367" y="3805673"/>
            <a:chExt cx="663876" cy="194873"/>
          </a:xfrm>
        </p:grpSpPr>
        <p:cxnSp>
          <p:nvCxnSpPr>
            <p:cNvPr id="426" name="Straight Connector 425">
              <a:extLst>
                <a:ext uri="{FF2B5EF4-FFF2-40B4-BE49-F238E27FC236}">
                  <a16:creationId xmlns:a16="http://schemas.microsoft.com/office/drawing/2014/main" id="{CCCABF1F-C7D8-481A-8771-A6422C579919}"/>
                </a:ext>
              </a:extLst>
            </p:cNvPr>
            <p:cNvCxnSpPr>
              <a:cxnSpLocks/>
            </p:cNvCxnSpPr>
            <p:nvPr/>
          </p:nvCxnSpPr>
          <p:spPr>
            <a:xfrm rot="16200000" flipV="1">
              <a:off x="466619" y="3845965"/>
              <a:ext cx="0" cy="184503"/>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428" name="Group 427">
              <a:extLst>
                <a:ext uri="{FF2B5EF4-FFF2-40B4-BE49-F238E27FC236}">
                  <a16:creationId xmlns:a16="http://schemas.microsoft.com/office/drawing/2014/main" id="{3988A543-D479-4474-9E6E-9B94CEA1EEFC}"/>
                </a:ext>
              </a:extLst>
            </p:cNvPr>
            <p:cNvGrpSpPr/>
            <p:nvPr/>
          </p:nvGrpSpPr>
          <p:grpSpPr>
            <a:xfrm>
              <a:off x="558870" y="3871537"/>
              <a:ext cx="177379" cy="129009"/>
              <a:chOff x="-3361230" y="375816"/>
              <a:chExt cx="177379" cy="129009"/>
            </a:xfrm>
          </p:grpSpPr>
          <p:grpSp>
            <p:nvGrpSpPr>
              <p:cNvPr id="440" name="Group 439">
                <a:extLst>
                  <a:ext uri="{FF2B5EF4-FFF2-40B4-BE49-F238E27FC236}">
                    <a16:creationId xmlns:a16="http://schemas.microsoft.com/office/drawing/2014/main" id="{CF39EEC7-EDDF-426A-ACB4-CDA6EB444565}"/>
                  </a:ext>
                </a:extLst>
              </p:cNvPr>
              <p:cNvGrpSpPr/>
              <p:nvPr/>
            </p:nvGrpSpPr>
            <p:grpSpPr>
              <a:xfrm rot="5400000">
                <a:off x="-3340285" y="354871"/>
                <a:ext cx="129009" cy="170899"/>
                <a:chOff x="265397" y="3158205"/>
                <a:chExt cx="172869" cy="238951"/>
              </a:xfrm>
            </p:grpSpPr>
            <p:sp>
              <p:nvSpPr>
                <p:cNvPr id="442" name="Rectangle 441">
                  <a:extLst>
                    <a:ext uri="{FF2B5EF4-FFF2-40B4-BE49-F238E27FC236}">
                      <a16:creationId xmlns:a16="http://schemas.microsoft.com/office/drawing/2014/main" id="{348FC157-AF6B-4CEF-AC2B-4D72D9AC9C5E}"/>
                    </a:ext>
                  </a:extLst>
                </p:cNvPr>
                <p:cNvSpPr/>
                <p:nvPr/>
              </p:nvSpPr>
              <p:spPr>
                <a:xfrm>
                  <a:off x="302824" y="3158205"/>
                  <a:ext cx="98948" cy="238951"/>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443" name="Straight Connector 442">
                  <a:extLst>
                    <a:ext uri="{FF2B5EF4-FFF2-40B4-BE49-F238E27FC236}">
                      <a16:creationId xmlns:a16="http://schemas.microsoft.com/office/drawing/2014/main" id="{F703E704-D027-41FD-ACC1-EA751DE992EC}"/>
                    </a:ext>
                  </a:extLst>
                </p:cNvPr>
                <p:cNvCxnSpPr>
                  <a:cxnSpLocks/>
                </p:cNvCxnSpPr>
                <p:nvPr/>
              </p:nvCxnSpPr>
              <p:spPr>
                <a:xfrm rot="16200000" flipH="1">
                  <a:off x="276573" y="3200710"/>
                  <a:ext cx="150518" cy="172869"/>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441" name="Straight Connector 440">
                <a:extLst>
                  <a:ext uri="{FF2B5EF4-FFF2-40B4-BE49-F238E27FC236}">
                    <a16:creationId xmlns:a16="http://schemas.microsoft.com/office/drawing/2014/main" id="{996FA26B-5CC7-427B-BD4E-0515E502A459}"/>
                  </a:ext>
                </a:extLst>
              </p:cNvPr>
              <p:cNvCxnSpPr>
                <a:cxnSpLocks/>
              </p:cNvCxnSpPr>
              <p:nvPr/>
            </p:nvCxnSpPr>
            <p:spPr>
              <a:xfrm flipH="1">
                <a:off x="-3231104" y="378197"/>
                <a:ext cx="4725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429" name="Straight Connector 428">
              <a:extLst>
                <a:ext uri="{FF2B5EF4-FFF2-40B4-BE49-F238E27FC236}">
                  <a16:creationId xmlns:a16="http://schemas.microsoft.com/office/drawing/2014/main" id="{5774A781-BFA6-41FD-9EFA-970992382735}"/>
                </a:ext>
              </a:extLst>
            </p:cNvPr>
            <p:cNvCxnSpPr>
              <a:cxnSpLocks/>
            </p:cNvCxnSpPr>
            <p:nvPr/>
          </p:nvCxnSpPr>
          <p:spPr>
            <a:xfrm rot="16200000" flipV="1">
              <a:off x="885658" y="3785632"/>
              <a:ext cx="0" cy="30517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30" name="Straight Arrow Connector 429">
              <a:extLst>
                <a:ext uri="{FF2B5EF4-FFF2-40B4-BE49-F238E27FC236}">
                  <a16:creationId xmlns:a16="http://schemas.microsoft.com/office/drawing/2014/main" id="{426D7513-0072-4853-96DF-1AABF9BB4AE5}"/>
                </a:ext>
              </a:extLst>
            </p:cNvPr>
            <p:cNvCxnSpPr>
              <a:cxnSpLocks/>
            </p:cNvCxnSpPr>
            <p:nvPr/>
          </p:nvCxnSpPr>
          <p:spPr>
            <a:xfrm>
              <a:off x="558870" y="3805673"/>
              <a:ext cx="104775" cy="0"/>
            </a:xfrm>
            <a:prstGeom prst="straightConnector1">
              <a:avLst/>
            </a:prstGeom>
            <a:ln w="6350">
              <a:headEnd w="sm" len="med"/>
              <a:tailEnd type="triangle" w="sm" len="sm"/>
            </a:ln>
          </p:spPr>
          <p:style>
            <a:lnRef idx="1">
              <a:schemeClr val="accent1"/>
            </a:lnRef>
            <a:fillRef idx="0">
              <a:schemeClr val="accent1"/>
            </a:fillRef>
            <a:effectRef idx="0">
              <a:schemeClr val="accent1"/>
            </a:effectRef>
            <a:fontRef idx="minor">
              <a:schemeClr val="tx1"/>
            </a:fontRef>
          </p:style>
        </p:cxnSp>
        <p:cxnSp>
          <p:nvCxnSpPr>
            <p:cNvPr id="431" name="Straight Arrow Connector 430">
              <a:extLst>
                <a:ext uri="{FF2B5EF4-FFF2-40B4-BE49-F238E27FC236}">
                  <a16:creationId xmlns:a16="http://schemas.microsoft.com/office/drawing/2014/main" id="{79384024-A66B-454B-9871-44D448A8444B}"/>
                </a:ext>
              </a:extLst>
            </p:cNvPr>
            <p:cNvCxnSpPr>
              <a:cxnSpLocks/>
            </p:cNvCxnSpPr>
            <p:nvPr/>
          </p:nvCxnSpPr>
          <p:spPr>
            <a:xfrm>
              <a:off x="558870" y="3862823"/>
              <a:ext cx="104775" cy="0"/>
            </a:xfrm>
            <a:prstGeom prst="straightConnector1">
              <a:avLst/>
            </a:prstGeom>
            <a:ln w="6350">
              <a:headEnd w="sm" len="med"/>
              <a:tailEnd type="triangle" w="sm" len="sm"/>
            </a:ln>
          </p:spPr>
          <p:style>
            <a:lnRef idx="1">
              <a:schemeClr val="accent1"/>
            </a:lnRef>
            <a:fillRef idx="0">
              <a:schemeClr val="accent1"/>
            </a:fillRef>
            <a:effectRef idx="0">
              <a:schemeClr val="accent1"/>
            </a:effectRef>
            <a:fontRef idx="minor">
              <a:schemeClr val="tx1"/>
            </a:fontRef>
          </p:style>
        </p:cxnSp>
      </p:grpSp>
      <p:grpSp>
        <p:nvGrpSpPr>
          <p:cNvPr id="465" name="Group 464">
            <a:extLst>
              <a:ext uri="{FF2B5EF4-FFF2-40B4-BE49-F238E27FC236}">
                <a16:creationId xmlns:a16="http://schemas.microsoft.com/office/drawing/2014/main" id="{8A69BE27-5223-450D-B460-784B723DC051}"/>
              </a:ext>
            </a:extLst>
          </p:cNvPr>
          <p:cNvGrpSpPr/>
          <p:nvPr/>
        </p:nvGrpSpPr>
        <p:grpSpPr>
          <a:xfrm flipH="1">
            <a:off x="701201" y="4030905"/>
            <a:ext cx="265261" cy="425702"/>
            <a:chOff x="1414129" y="3961174"/>
            <a:chExt cx="272391" cy="425702"/>
          </a:xfrm>
        </p:grpSpPr>
        <p:cxnSp>
          <p:nvCxnSpPr>
            <p:cNvPr id="449" name="Straight Connector 448">
              <a:extLst>
                <a:ext uri="{FF2B5EF4-FFF2-40B4-BE49-F238E27FC236}">
                  <a16:creationId xmlns:a16="http://schemas.microsoft.com/office/drawing/2014/main" id="{ACDB8611-5B10-4C50-9630-CF98F710E5F2}"/>
                </a:ext>
              </a:extLst>
            </p:cNvPr>
            <p:cNvCxnSpPr>
              <a:cxnSpLocks/>
            </p:cNvCxnSpPr>
            <p:nvPr/>
          </p:nvCxnSpPr>
          <p:spPr>
            <a:xfrm>
              <a:off x="1414129" y="4139016"/>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50" name="Straight Connector 449">
              <a:extLst>
                <a:ext uri="{FF2B5EF4-FFF2-40B4-BE49-F238E27FC236}">
                  <a16:creationId xmlns:a16="http://schemas.microsoft.com/office/drawing/2014/main" id="{CEADE638-35E1-4B7F-9E47-D245616DB075}"/>
                </a:ext>
              </a:extLst>
            </p:cNvPr>
            <p:cNvCxnSpPr>
              <a:cxnSpLocks/>
            </p:cNvCxnSpPr>
            <p:nvPr/>
          </p:nvCxnSpPr>
          <p:spPr>
            <a:xfrm>
              <a:off x="1503579" y="3985149"/>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51" name="Straight Connector 450">
              <a:extLst>
                <a:ext uri="{FF2B5EF4-FFF2-40B4-BE49-F238E27FC236}">
                  <a16:creationId xmlns:a16="http://schemas.microsoft.com/office/drawing/2014/main" id="{A5B34CA8-E334-4219-AA57-D4EE6D324664}"/>
                </a:ext>
              </a:extLst>
            </p:cNvPr>
            <p:cNvCxnSpPr>
              <a:cxnSpLocks/>
            </p:cNvCxnSpPr>
            <p:nvPr/>
          </p:nvCxnSpPr>
          <p:spPr>
            <a:xfrm>
              <a:off x="1505376" y="4060667"/>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452" name="Straight Connector 451">
              <a:extLst>
                <a:ext uri="{FF2B5EF4-FFF2-40B4-BE49-F238E27FC236}">
                  <a16:creationId xmlns:a16="http://schemas.microsoft.com/office/drawing/2014/main" id="{BFEDFF41-83BA-411A-A3BE-346E212B5551}"/>
                </a:ext>
              </a:extLst>
            </p:cNvPr>
            <p:cNvCxnSpPr>
              <a:cxnSpLocks/>
            </p:cNvCxnSpPr>
            <p:nvPr/>
          </p:nvCxnSpPr>
          <p:spPr>
            <a:xfrm>
              <a:off x="1505376" y="4137984"/>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53" name="Straight Connector 452">
              <a:extLst>
                <a:ext uri="{FF2B5EF4-FFF2-40B4-BE49-F238E27FC236}">
                  <a16:creationId xmlns:a16="http://schemas.microsoft.com/office/drawing/2014/main" id="{1311D727-7308-4239-8CD7-699ED74BBBCA}"/>
                </a:ext>
              </a:extLst>
            </p:cNvPr>
            <p:cNvCxnSpPr>
              <a:cxnSpLocks/>
            </p:cNvCxnSpPr>
            <p:nvPr/>
          </p:nvCxnSpPr>
          <p:spPr>
            <a:xfrm flipV="1">
              <a:off x="1466035" y="3983350"/>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54" name="Straight Connector 453">
              <a:extLst>
                <a:ext uri="{FF2B5EF4-FFF2-40B4-BE49-F238E27FC236}">
                  <a16:creationId xmlns:a16="http://schemas.microsoft.com/office/drawing/2014/main" id="{3BFC433F-89F4-45C7-A93C-DC8544B82D14}"/>
                </a:ext>
              </a:extLst>
            </p:cNvPr>
            <p:cNvCxnSpPr>
              <a:cxnSpLocks/>
            </p:cNvCxnSpPr>
            <p:nvPr/>
          </p:nvCxnSpPr>
          <p:spPr>
            <a:xfrm flipV="1">
              <a:off x="1503148" y="3961174"/>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55" name="Straight Connector 454">
              <a:extLst>
                <a:ext uri="{FF2B5EF4-FFF2-40B4-BE49-F238E27FC236}">
                  <a16:creationId xmlns:a16="http://schemas.microsoft.com/office/drawing/2014/main" id="{F3570F69-0CB3-4B6A-92E2-268D52324BF5}"/>
                </a:ext>
              </a:extLst>
            </p:cNvPr>
            <p:cNvCxnSpPr>
              <a:cxnSpLocks/>
            </p:cNvCxnSpPr>
            <p:nvPr/>
          </p:nvCxnSpPr>
          <p:spPr>
            <a:xfrm flipV="1">
              <a:off x="1503148" y="4036773"/>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56" name="Straight Connector 455">
              <a:extLst>
                <a:ext uri="{FF2B5EF4-FFF2-40B4-BE49-F238E27FC236}">
                  <a16:creationId xmlns:a16="http://schemas.microsoft.com/office/drawing/2014/main" id="{41F7A25C-A399-4B3C-9E70-157EB177C0FC}"/>
                </a:ext>
              </a:extLst>
            </p:cNvPr>
            <p:cNvCxnSpPr>
              <a:cxnSpLocks/>
            </p:cNvCxnSpPr>
            <p:nvPr/>
          </p:nvCxnSpPr>
          <p:spPr>
            <a:xfrm flipV="1">
              <a:off x="1503148" y="4113746"/>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E1CAF5B7-86E1-4EC3-AF0D-11679A0DE9E8}"/>
                </a:ext>
              </a:extLst>
            </p:cNvPr>
            <p:cNvCxnSpPr>
              <a:cxnSpLocks/>
            </p:cNvCxnSpPr>
            <p:nvPr/>
          </p:nvCxnSpPr>
          <p:spPr>
            <a:xfrm flipV="1">
              <a:off x="1582444" y="4057349"/>
              <a:ext cx="0" cy="329527"/>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458" name="Group 457">
              <a:extLst>
                <a:ext uri="{FF2B5EF4-FFF2-40B4-BE49-F238E27FC236}">
                  <a16:creationId xmlns:a16="http://schemas.microsoft.com/office/drawing/2014/main" id="{10629ECD-2E12-437B-A707-44FB0F5ABDA7}"/>
                </a:ext>
              </a:extLst>
            </p:cNvPr>
            <p:cNvGrpSpPr/>
            <p:nvPr/>
          </p:nvGrpSpPr>
          <p:grpSpPr>
            <a:xfrm>
              <a:off x="1582833" y="3966142"/>
              <a:ext cx="103687" cy="183763"/>
              <a:chOff x="3393232" y="2945804"/>
              <a:chExt cx="137349" cy="243421"/>
            </a:xfrm>
          </p:grpSpPr>
          <p:grpSp>
            <p:nvGrpSpPr>
              <p:cNvPr id="459" name="Group 458">
                <a:extLst>
                  <a:ext uri="{FF2B5EF4-FFF2-40B4-BE49-F238E27FC236}">
                    <a16:creationId xmlns:a16="http://schemas.microsoft.com/office/drawing/2014/main" id="{6FFEEDF8-5F5C-435E-AD51-ACE90FEF5231}"/>
                  </a:ext>
                </a:extLst>
              </p:cNvPr>
              <p:cNvGrpSpPr/>
              <p:nvPr/>
            </p:nvGrpSpPr>
            <p:grpSpPr>
              <a:xfrm>
                <a:off x="3430661" y="3035441"/>
                <a:ext cx="99920" cy="80362"/>
                <a:chOff x="3263877" y="1617133"/>
                <a:chExt cx="194756" cy="156634"/>
              </a:xfrm>
            </p:grpSpPr>
            <p:sp>
              <p:nvSpPr>
                <p:cNvPr id="463" name="Isosceles Triangle 462">
                  <a:extLst>
                    <a:ext uri="{FF2B5EF4-FFF2-40B4-BE49-F238E27FC236}">
                      <a16:creationId xmlns:a16="http://schemas.microsoft.com/office/drawing/2014/main" id="{C87EB537-7F65-486E-8F18-9C06256067B9}"/>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464" name="Straight Connector 463">
                  <a:extLst>
                    <a:ext uri="{FF2B5EF4-FFF2-40B4-BE49-F238E27FC236}">
                      <a16:creationId xmlns:a16="http://schemas.microsoft.com/office/drawing/2014/main" id="{1DFCCD3E-B01C-4CE0-86DF-30DF270BAB77}"/>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460" name="Straight Connector 459">
                <a:extLst>
                  <a:ext uri="{FF2B5EF4-FFF2-40B4-BE49-F238E27FC236}">
                    <a16:creationId xmlns:a16="http://schemas.microsoft.com/office/drawing/2014/main" id="{4A7653B9-5293-4006-9191-4FE0F36EFB5C}"/>
                  </a:ext>
                </a:extLst>
              </p:cNvPr>
              <p:cNvCxnSpPr>
                <a:cxnSpLocks/>
              </p:cNvCxnSpPr>
              <p:nvPr/>
            </p:nvCxnSpPr>
            <p:spPr>
              <a:xfrm rot="5400000" flipH="1">
                <a:off x="3357818" y="3067515"/>
                <a:ext cx="24342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1" name="Straight Connector 460">
                <a:extLst>
                  <a:ext uri="{FF2B5EF4-FFF2-40B4-BE49-F238E27FC236}">
                    <a16:creationId xmlns:a16="http://schemas.microsoft.com/office/drawing/2014/main" id="{40D6500A-4057-432E-AABD-ED27727AEED0}"/>
                  </a:ext>
                </a:extLst>
              </p:cNvPr>
              <p:cNvCxnSpPr>
                <a:cxnSpLocks/>
              </p:cNvCxnSpPr>
              <p:nvPr/>
            </p:nvCxnSpPr>
            <p:spPr>
              <a:xfrm>
                <a:off x="3393232" y="3186050"/>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2" name="Straight Connector 461">
                <a:extLst>
                  <a:ext uri="{FF2B5EF4-FFF2-40B4-BE49-F238E27FC236}">
                    <a16:creationId xmlns:a16="http://schemas.microsoft.com/office/drawing/2014/main" id="{3D9B493E-9686-41B5-90E2-DD159F58B9BD}"/>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469" name="TextBox 468">
            <a:extLst>
              <a:ext uri="{FF2B5EF4-FFF2-40B4-BE49-F238E27FC236}">
                <a16:creationId xmlns:a16="http://schemas.microsoft.com/office/drawing/2014/main" id="{3662C598-A89F-458A-94B1-42A218C88406}"/>
              </a:ext>
            </a:extLst>
          </p:cNvPr>
          <p:cNvSpPr txBox="1"/>
          <p:nvPr/>
        </p:nvSpPr>
        <p:spPr>
          <a:xfrm>
            <a:off x="732428" y="3567804"/>
            <a:ext cx="312336" cy="184666"/>
          </a:xfrm>
          <a:prstGeom prst="rect">
            <a:avLst/>
          </a:prstGeom>
          <a:noFill/>
        </p:spPr>
        <p:txBody>
          <a:bodyPr wrap="square" rtlCol="0">
            <a:spAutoFit/>
          </a:bodyPr>
          <a:lstStyle/>
          <a:p>
            <a:pPr defTabSz="914378"/>
            <a:r>
              <a:rPr lang="en-US" sz="600">
                <a:solidFill>
                  <a:srgbClr val="000000"/>
                </a:solidFill>
              </a:rPr>
              <a:t>+t</a:t>
            </a:r>
            <a:r>
              <a:rPr lang="en-US" sz="600" baseline="30000">
                <a:solidFill>
                  <a:srgbClr val="000000"/>
                </a:solidFill>
              </a:rPr>
              <a:t>0</a:t>
            </a:r>
            <a:endParaRPr lang="en-IN" sz="600" baseline="30000">
              <a:solidFill>
                <a:srgbClr val="000000"/>
              </a:solidFill>
            </a:endParaRPr>
          </a:p>
        </p:txBody>
      </p:sp>
      <p:cxnSp>
        <p:nvCxnSpPr>
          <p:cNvPr id="470" name="Straight Connector 469">
            <a:extLst>
              <a:ext uri="{FF2B5EF4-FFF2-40B4-BE49-F238E27FC236}">
                <a16:creationId xmlns:a16="http://schemas.microsoft.com/office/drawing/2014/main" id="{A6F51971-87EE-4096-8EED-EB691B2B90AE}"/>
              </a:ext>
            </a:extLst>
          </p:cNvPr>
          <p:cNvCxnSpPr>
            <a:cxnSpLocks/>
          </p:cNvCxnSpPr>
          <p:nvPr/>
        </p:nvCxnSpPr>
        <p:spPr>
          <a:xfrm flipV="1">
            <a:off x="1326092" y="3381947"/>
            <a:ext cx="0" cy="198372"/>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71" name="Straight Connector 470">
            <a:extLst>
              <a:ext uri="{FF2B5EF4-FFF2-40B4-BE49-F238E27FC236}">
                <a16:creationId xmlns:a16="http://schemas.microsoft.com/office/drawing/2014/main" id="{57301684-1106-4AD7-8125-13F3CD4F73FA}"/>
              </a:ext>
            </a:extLst>
          </p:cNvPr>
          <p:cNvCxnSpPr>
            <a:cxnSpLocks/>
          </p:cNvCxnSpPr>
          <p:nvPr/>
        </p:nvCxnSpPr>
        <p:spPr>
          <a:xfrm flipH="1">
            <a:off x="1253284" y="3580318"/>
            <a:ext cx="145932" cy="0"/>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72" name="Straight Connector 471">
            <a:extLst>
              <a:ext uri="{FF2B5EF4-FFF2-40B4-BE49-F238E27FC236}">
                <a16:creationId xmlns:a16="http://schemas.microsoft.com/office/drawing/2014/main" id="{5032DF30-CFC4-4C84-B3E3-E932D6E57FCE}"/>
              </a:ext>
            </a:extLst>
          </p:cNvPr>
          <p:cNvCxnSpPr>
            <a:cxnSpLocks/>
          </p:cNvCxnSpPr>
          <p:nvPr/>
        </p:nvCxnSpPr>
        <p:spPr>
          <a:xfrm flipH="1">
            <a:off x="1253284" y="3628255"/>
            <a:ext cx="145932" cy="0"/>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73" name="Straight Connector 472">
            <a:extLst>
              <a:ext uri="{FF2B5EF4-FFF2-40B4-BE49-F238E27FC236}">
                <a16:creationId xmlns:a16="http://schemas.microsoft.com/office/drawing/2014/main" id="{391D271F-C896-4BD7-AB40-F8ACC1C35B9F}"/>
              </a:ext>
            </a:extLst>
          </p:cNvPr>
          <p:cNvCxnSpPr>
            <a:cxnSpLocks/>
          </p:cNvCxnSpPr>
          <p:nvPr/>
        </p:nvCxnSpPr>
        <p:spPr>
          <a:xfrm flipV="1">
            <a:off x="1326092" y="3628255"/>
            <a:ext cx="0" cy="475286"/>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77" name="Straight Connector 476">
            <a:extLst>
              <a:ext uri="{FF2B5EF4-FFF2-40B4-BE49-F238E27FC236}">
                <a16:creationId xmlns:a16="http://schemas.microsoft.com/office/drawing/2014/main" id="{941B8E47-C7E3-4878-A172-FFF3237BF33C}"/>
              </a:ext>
            </a:extLst>
          </p:cNvPr>
          <p:cNvCxnSpPr>
            <a:cxnSpLocks/>
          </p:cNvCxnSpPr>
          <p:nvPr/>
        </p:nvCxnSpPr>
        <p:spPr>
          <a:xfrm flipH="1">
            <a:off x="1253284" y="4106574"/>
            <a:ext cx="145932" cy="0"/>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78" name="Straight Connector 477">
            <a:extLst>
              <a:ext uri="{FF2B5EF4-FFF2-40B4-BE49-F238E27FC236}">
                <a16:creationId xmlns:a16="http://schemas.microsoft.com/office/drawing/2014/main" id="{7E9F3503-6E9A-4176-BB3C-D802F5F44DC5}"/>
              </a:ext>
            </a:extLst>
          </p:cNvPr>
          <p:cNvCxnSpPr>
            <a:cxnSpLocks/>
          </p:cNvCxnSpPr>
          <p:nvPr/>
        </p:nvCxnSpPr>
        <p:spPr>
          <a:xfrm flipH="1">
            <a:off x="1253284" y="4154511"/>
            <a:ext cx="145932" cy="0"/>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sp>
        <p:nvSpPr>
          <p:cNvPr id="480" name="Oval 479">
            <a:extLst>
              <a:ext uri="{FF2B5EF4-FFF2-40B4-BE49-F238E27FC236}">
                <a16:creationId xmlns:a16="http://schemas.microsoft.com/office/drawing/2014/main" id="{5BE454D4-9821-48B7-B7CE-3999FB82AFAE}"/>
              </a:ext>
            </a:extLst>
          </p:cNvPr>
          <p:cNvSpPr/>
          <p:nvPr/>
        </p:nvSpPr>
        <p:spPr>
          <a:xfrm rot="16200000" flipV="1">
            <a:off x="1305051" y="3367057"/>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481" name="Oval 480">
            <a:extLst>
              <a:ext uri="{FF2B5EF4-FFF2-40B4-BE49-F238E27FC236}">
                <a16:creationId xmlns:a16="http://schemas.microsoft.com/office/drawing/2014/main" id="{1EA34870-39EA-4A61-A8D7-F04FC26C24D5}"/>
              </a:ext>
            </a:extLst>
          </p:cNvPr>
          <p:cNvSpPr/>
          <p:nvPr/>
        </p:nvSpPr>
        <p:spPr>
          <a:xfrm rot="16200000" flipV="1">
            <a:off x="1305197" y="4769383"/>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485" name="Straight Connector 484">
            <a:extLst>
              <a:ext uri="{FF2B5EF4-FFF2-40B4-BE49-F238E27FC236}">
                <a16:creationId xmlns:a16="http://schemas.microsoft.com/office/drawing/2014/main" id="{7F0EA1E5-5DD9-4E68-8D23-E25F3DE111CA}"/>
              </a:ext>
            </a:extLst>
          </p:cNvPr>
          <p:cNvCxnSpPr>
            <a:cxnSpLocks/>
          </p:cNvCxnSpPr>
          <p:nvPr/>
        </p:nvCxnSpPr>
        <p:spPr>
          <a:xfrm flipV="1">
            <a:off x="1326092" y="4159275"/>
            <a:ext cx="0" cy="297332"/>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sp>
        <p:nvSpPr>
          <p:cNvPr id="475" name="Oval 474">
            <a:extLst>
              <a:ext uri="{FF2B5EF4-FFF2-40B4-BE49-F238E27FC236}">
                <a16:creationId xmlns:a16="http://schemas.microsoft.com/office/drawing/2014/main" id="{9219E004-BB7D-4C9D-A16D-3F9481C7697C}"/>
              </a:ext>
            </a:extLst>
          </p:cNvPr>
          <p:cNvSpPr/>
          <p:nvPr/>
        </p:nvSpPr>
        <p:spPr>
          <a:xfrm rot="16200000" flipV="1">
            <a:off x="1305197" y="4430376"/>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487" name="Oval 486">
            <a:extLst>
              <a:ext uri="{FF2B5EF4-FFF2-40B4-BE49-F238E27FC236}">
                <a16:creationId xmlns:a16="http://schemas.microsoft.com/office/drawing/2014/main" id="{7091C6A8-2B12-4756-8759-17B91DBE7C45}"/>
              </a:ext>
            </a:extLst>
          </p:cNvPr>
          <p:cNvSpPr/>
          <p:nvPr/>
        </p:nvSpPr>
        <p:spPr>
          <a:xfrm rot="16200000" flipV="1">
            <a:off x="785938" y="3369438"/>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488" name="Oval 487">
            <a:extLst>
              <a:ext uri="{FF2B5EF4-FFF2-40B4-BE49-F238E27FC236}">
                <a16:creationId xmlns:a16="http://schemas.microsoft.com/office/drawing/2014/main" id="{3463A654-23C1-4AB9-B86B-2345DE7E28E8}"/>
              </a:ext>
            </a:extLst>
          </p:cNvPr>
          <p:cNvSpPr/>
          <p:nvPr/>
        </p:nvSpPr>
        <p:spPr>
          <a:xfrm rot="16200000" flipV="1">
            <a:off x="781322" y="4435138"/>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grpSp>
        <p:nvGrpSpPr>
          <p:cNvPr id="489" name="Group 488">
            <a:extLst>
              <a:ext uri="{FF2B5EF4-FFF2-40B4-BE49-F238E27FC236}">
                <a16:creationId xmlns:a16="http://schemas.microsoft.com/office/drawing/2014/main" id="{06EB44DC-EDEF-46C2-9AEC-11072BD9683B}"/>
              </a:ext>
            </a:extLst>
          </p:cNvPr>
          <p:cNvGrpSpPr/>
          <p:nvPr/>
        </p:nvGrpSpPr>
        <p:grpSpPr>
          <a:xfrm>
            <a:off x="1047878" y="4019860"/>
            <a:ext cx="159900" cy="45719"/>
            <a:chOff x="840867" y="3822026"/>
            <a:chExt cx="196293" cy="108380"/>
          </a:xfrm>
        </p:grpSpPr>
        <p:cxnSp>
          <p:nvCxnSpPr>
            <p:cNvPr id="490" name="Straight Connector 489">
              <a:extLst>
                <a:ext uri="{FF2B5EF4-FFF2-40B4-BE49-F238E27FC236}">
                  <a16:creationId xmlns:a16="http://schemas.microsoft.com/office/drawing/2014/main" id="{EF165231-39C6-402E-B49D-5CA6965DF465}"/>
                </a:ext>
              </a:extLst>
            </p:cNvPr>
            <p:cNvCxnSpPr>
              <a:cxnSpLocks/>
            </p:cNvCxnSpPr>
            <p:nvPr/>
          </p:nvCxnSpPr>
          <p:spPr>
            <a:xfrm>
              <a:off x="840867" y="3822026"/>
              <a:ext cx="19629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8E3BD5D2-DDD1-4D9C-AF3E-45A1E30E3A39}"/>
                </a:ext>
              </a:extLst>
            </p:cNvPr>
            <p:cNvCxnSpPr>
              <a:cxnSpLocks/>
            </p:cNvCxnSpPr>
            <p:nvPr/>
          </p:nvCxnSpPr>
          <p:spPr>
            <a:xfrm>
              <a:off x="860725" y="3874858"/>
              <a:ext cx="156577"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92" name="Straight Connector 491">
              <a:extLst>
                <a:ext uri="{FF2B5EF4-FFF2-40B4-BE49-F238E27FC236}">
                  <a16:creationId xmlns:a16="http://schemas.microsoft.com/office/drawing/2014/main" id="{2AF0051A-F184-493B-82B3-2D3D46C973AC}"/>
                </a:ext>
              </a:extLst>
            </p:cNvPr>
            <p:cNvCxnSpPr>
              <a:cxnSpLocks/>
            </p:cNvCxnSpPr>
            <p:nvPr/>
          </p:nvCxnSpPr>
          <p:spPr>
            <a:xfrm>
              <a:off x="886101" y="3930406"/>
              <a:ext cx="105825"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494" name="Connector: Elbow 493">
            <a:extLst>
              <a:ext uri="{FF2B5EF4-FFF2-40B4-BE49-F238E27FC236}">
                <a16:creationId xmlns:a16="http://schemas.microsoft.com/office/drawing/2014/main" id="{C42D74EA-060C-4F34-A82C-40F0BFDCE3F8}"/>
              </a:ext>
            </a:extLst>
          </p:cNvPr>
          <p:cNvCxnSpPr>
            <a:cxnSpLocks/>
          </p:cNvCxnSpPr>
          <p:nvPr/>
        </p:nvCxnSpPr>
        <p:spPr>
          <a:xfrm rot="10800000" flipV="1">
            <a:off x="1125873" y="3860342"/>
            <a:ext cx="200074" cy="159819"/>
          </a:xfrm>
          <a:prstGeom prst="bentConnector3">
            <a:avLst>
              <a:gd name="adj1" fmla="val 99988"/>
            </a:avLst>
          </a:prstGeom>
        </p:spPr>
        <p:style>
          <a:lnRef idx="1">
            <a:schemeClr val="accent1"/>
          </a:lnRef>
          <a:fillRef idx="0">
            <a:schemeClr val="accent1"/>
          </a:fillRef>
          <a:effectRef idx="0">
            <a:schemeClr val="accent1"/>
          </a:effectRef>
          <a:fontRef idx="minor">
            <a:schemeClr val="tx1"/>
          </a:fontRef>
        </p:style>
      </p:cxnSp>
      <p:sp>
        <p:nvSpPr>
          <p:cNvPr id="498" name="Oval 497">
            <a:extLst>
              <a:ext uri="{FF2B5EF4-FFF2-40B4-BE49-F238E27FC236}">
                <a16:creationId xmlns:a16="http://schemas.microsoft.com/office/drawing/2014/main" id="{910F20E9-1B99-4241-A98D-FAAD832723D3}"/>
              </a:ext>
            </a:extLst>
          </p:cNvPr>
          <p:cNvSpPr/>
          <p:nvPr/>
        </p:nvSpPr>
        <p:spPr>
          <a:xfrm rot="16200000" flipV="1">
            <a:off x="1305051" y="3840925"/>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499" name="Oval 498">
            <a:extLst>
              <a:ext uri="{FF2B5EF4-FFF2-40B4-BE49-F238E27FC236}">
                <a16:creationId xmlns:a16="http://schemas.microsoft.com/office/drawing/2014/main" id="{3493D405-AD02-4034-B3F5-3A342D046D25}"/>
              </a:ext>
            </a:extLst>
          </p:cNvPr>
          <p:cNvSpPr/>
          <p:nvPr/>
        </p:nvSpPr>
        <p:spPr>
          <a:xfrm>
            <a:off x="1537324" y="3631141"/>
            <a:ext cx="297829" cy="475286"/>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IN">
              <a:solidFill>
                <a:srgbClr val="FFFFFF"/>
              </a:solidFill>
              <a:latin typeface="Arial"/>
            </a:endParaRPr>
          </a:p>
        </p:txBody>
      </p:sp>
      <p:cxnSp>
        <p:nvCxnSpPr>
          <p:cNvPr id="500" name="Straight Connector 499">
            <a:extLst>
              <a:ext uri="{FF2B5EF4-FFF2-40B4-BE49-F238E27FC236}">
                <a16:creationId xmlns:a16="http://schemas.microsoft.com/office/drawing/2014/main" id="{168BD8C4-59F8-497D-9756-E78AEA43BCDA}"/>
              </a:ext>
            </a:extLst>
          </p:cNvPr>
          <p:cNvCxnSpPr>
            <a:cxnSpLocks/>
          </p:cNvCxnSpPr>
          <p:nvPr/>
        </p:nvCxnSpPr>
        <p:spPr>
          <a:xfrm flipV="1">
            <a:off x="2005542" y="3381947"/>
            <a:ext cx="0" cy="446022"/>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01" name="Straight Connector 500">
            <a:extLst>
              <a:ext uri="{FF2B5EF4-FFF2-40B4-BE49-F238E27FC236}">
                <a16:creationId xmlns:a16="http://schemas.microsoft.com/office/drawing/2014/main" id="{6706F136-3B35-433A-A797-56FBD89E9753}"/>
              </a:ext>
            </a:extLst>
          </p:cNvPr>
          <p:cNvCxnSpPr>
            <a:cxnSpLocks/>
          </p:cNvCxnSpPr>
          <p:nvPr/>
        </p:nvCxnSpPr>
        <p:spPr>
          <a:xfrm flipH="1">
            <a:off x="1932734" y="3827968"/>
            <a:ext cx="145932" cy="0"/>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02" name="Straight Connector 501">
            <a:extLst>
              <a:ext uri="{FF2B5EF4-FFF2-40B4-BE49-F238E27FC236}">
                <a16:creationId xmlns:a16="http://schemas.microsoft.com/office/drawing/2014/main" id="{EC611CD9-9D2C-4AA0-835B-B0F7980EBFE4}"/>
              </a:ext>
            </a:extLst>
          </p:cNvPr>
          <p:cNvCxnSpPr>
            <a:cxnSpLocks/>
          </p:cNvCxnSpPr>
          <p:nvPr/>
        </p:nvCxnSpPr>
        <p:spPr>
          <a:xfrm flipH="1">
            <a:off x="1932734" y="3875905"/>
            <a:ext cx="145932" cy="0"/>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503" name="Straight Connector 502">
            <a:extLst>
              <a:ext uri="{FF2B5EF4-FFF2-40B4-BE49-F238E27FC236}">
                <a16:creationId xmlns:a16="http://schemas.microsoft.com/office/drawing/2014/main" id="{A46FE96B-D21E-4ED5-ADF0-E9EF6047CFAC}"/>
              </a:ext>
            </a:extLst>
          </p:cNvPr>
          <p:cNvCxnSpPr>
            <a:cxnSpLocks/>
          </p:cNvCxnSpPr>
          <p:nvPr/>
        </p:nvCxnSpPr>
        <p:spPr>
          <a:xfrm flipV="1">
            <a:off x="2005542" y="3875905"/>
            <a:ext cx="0" cy="57998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689" name="Group 688">
            <a:extLst>
              <a:ext uri="{FF2B5EF4-FFF2-40B4-BE49-F238E27FC236}">
                <a16:creationId xmlns:a16="http://schemas.microsoft.com/office/drawing/2014/main" id="{2F7EFEBC-5B14-4C89-B94E-EC2BA7BC7AC8}"/>
              </a:ext>
            </a:extLst>
          </p:cNvPr>
          <p:cNvGrpSpPr/>
          <p:nvPr/>
        </p:nvGrpSpPr>
        <p:grpSpPr>
          <a:xfrm flipH="1">
            <a:off x="2206151" y="4141547"/>
            <a:ext cx="265261" cy="314343"/>
            <a:chOff x="1414129" y="3961174"/>
            <a:chExt cx="272391" cy="314343"/>
          </a:xfrm>
        </p:grpSpPr>
        <p:cxnSp>
          <p:nvCxnSpPr>
            <p:cNvPr id="690" name="Straight Connector 689">
              <a:extLst>
                <a:ext uri="{FF2B5EF4-FFF2-40B4-BE49-F238E27FC236}">
                  <a16:creationId xmlns:a16="http://schemas.microsoft.com/office/drawing/2014/main" id="{57CFA984-F4B7-43FF-8DB2-010E1B357080}"/>
                </a:ext>
              </a:extLst>
            </p:cNvPr>
            <p:cNvCxnSpPr>
              <a:cxnSpLocks/>
            </p:cNvCxnSpPr>
            <p:nvPr/>
          </p:nvCxnSpPr>
          <p:spPr>
            <a:xfrm>
              <a:off x="1414129" y="4139016"/>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91" name="Straight Connector 690">
              <a:extLst>
                <a:ext uri="{FF2B5EF4-FFF2-40B4-BE49-F238E27FC236}">
                  <a16:creationId xmlns:a16="http://schemas.microsoft.com/office/drawing/2014/main" id="{191F6412-B881-453F-A3EC-CD0BC18E362E}"/>
                </a:ext>
              </a:extLst>
            </p:cNvPr>
            <p:cNvCxnSpPr>
              <a:cxnSpLocks/>
            </p:cNvCxnSpPr>
            <p:nvPr/>
          </p:nvCxnSpPr>
          <p:spPr>
            <a:xfrm>
              <a:off x="1503579" y="3985149"/>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92" name="Straight Connector 691">
              <a:extLst>
                <a:ext uri="{FF2B5EF4-FFF2-40B4-BE49-F238E27FC236}">
                  <a16:creationId xmlns:a16="http://schemas.microsoft.com/office/drawing/2014/main" id="{AE4DD2DB-A45C-4FD2-8437-D8ADE7F87A49}"/>
                </a:ext>
              </a:extLst>
            </p:cNvPr>
            <p:cNvCxnSpPr>
              <a:cxnSpLocks/>
            </p:cNvCxnSpPr>
            <p:nvPr/>
          </p:nvCxnSpPr>
          <p:spPr>
            <a:xfrm>
              <a:off x="1505376" y="4060667"/>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693" name="Straight Connector 692">
              <a:extLst>
                <a:ext uri="{FF2B5EF4-FFF2-40B4-BE49-F238E27FC236}">
                  <a16:creationId xmlns:a16="http://schemas.microsoft.com/office/drawing/2014/main" id="{D4356F95-BE34-42EE-9CE4-D43CB966BAB9}"/>
                </a:ext>
              </a:extLst>
            </p:cNvPr>
            <p:cNvCxnSpPr>
              <a:cxnSpLocks/>
            </p:cNvCxnSpPr>
            <p:nvPr/>
          </p:nvCxnSpPr>
          <p:spPr>
            <a:xfrm>
              <a:off x="1505376" y="4137984"/>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94" name="Straight Connector 693">
              <a:extLst>
                <a:ext uri="{FF2B5EF4-FFF2-40B4-BE49-F238E27FC236}">
                  <a16:creationId xmlns:a16="http://schemas.microsoft.com/office/drawing/2014/main" id="{382F36E1-09DC-4501-BEEE-1BAE9CAA31EE}"/>
                </a:ext>
              </a:extLst>
            </p:cNvPr>
            <p:cNvCxnSpPr>
              <a:cxnSpLocks/>
            </p:cNvCxnSpPr>
            <p:nvPr/>
          </p:nvCxnSpPr>
          <p:spPr>
            <a:xfrm flipV="1">
              <a:off x="1466035" y="3983350"/>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95" name="Straight Connector 694">
              <a:extLst>
                <a:ext uri="{FF2B5EF4-FFF2-40B4-BE49-F238E27FC236}">
                  <a16:creationId xmlns:a16="http://schemas.microsoft.com/office/drawing/2014/main" id="{8E500CE7-9F7D-48EC-9CCD-2F8B33B4AB76}"/>
                </a:ext>
              </a:extLst>
            </p:cNvPr>
            <p:cNvCxnSpPr>
              <a:cxnSpLocks/>
            </p:cNvCxnSpPr>
            <p:nvPr/>
          </p:nvCxnSpPr>
          <p:spPr>
            <a:xfrm flipV="1">
              <a:off x="1503148" y="3961174"/>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96" name="Straight Connector 695">
              <a:extLst>
                <a:ext uri="{FF2B5EF4-FFF2-40B4-BE49-F238E27FC236}">
                  <a16:creationId xmlns:a16="http://schemas.microsoft.com/office/drawing/2014/main" id="{39483A16-4182-4ACF-872F-D4634971B93F}"/>
                </a:ext>
              </a:extLst>
            </p:cNvPr>
            <p:cNvCxnSpPr>
              <a:cxnSpLocks/>
            </p:cNvCxnSpPr>
            <p:nvPr/>
          </p:nvCxnSpPr>
          <p:spPr>
            <a:xfrm flipV="1">
              <a:off x="1503148" y="4036773"/>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97" name="Straight Connector 696">
              <a:extLst>
                <a:ext uri="{FF2B5EF4-FFF2-40B4-BE49-F238E27FC236}">
                  <a16:creationId xmlns:a16="http://schemas.microsoft.com/office/drawing/2014/main" id="{70751272-3237-4ACB-9F1F-3F68C6821938}"/>
                </a:ext>
              </a:extLst>
            </p:cNvPr>
            <p:cNvCxnSpPr>
              <a:cxnSpLocks/>
            </p:cNvCxnSpPr>
            <p:nvPr/>
          </p:nvCxnSpPr>
          <p:spPr>
            <a:xfrm flipV="1">
              <a:off x="1503148" y="4113746"/>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98" name="Straight Connector 697">
              <a:extLst>
                <a:ext uri="{FF2B5EF4-FFF2-40B4-BE49-F238E27FC236}">
                  <a16:creationId xmlns:a16="http://schemas.microsoft.com/office/drawing/2014/main" id="{C05F75C8-A535-4842-A694-7B1486F44CE6}"/>
                </a:ext>
              </a:extLst>
            </p:cNvPr>
            <p:cNvCxnSpPr>
              <a:cxnSpLocks/>
            </p:cNvCxnSpPr>
            <p:nvPr/>
          </p:nvCxnSpPr>
          <p:spPr>
            <a:xfrm flipH="1" flipV="1">
              <a:off x="1582444" y="4057350"/>
              <a:ext cx="0" cy="218167"/>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699" name="Group 698">
              <a:extLst>
                <a:ext uri="{FF2B5EF4-FFF2-40B4-BE49-F238E27FC236}">
                  <a16:creationId xmlns:a16="http://schemas.microsoft.com/office/drawing/2014/main" id="{96C58DB8-A6AB-4A27-80E1-4B064B10B77E}"/>
                </a:ext>
              </a:extLst>
            </p:cNvPr>
            <p:cNvGrpSpPr/>
            <p:nvPr/>
          </p:nvGrpSpPr>
          <p:grpSpPr>
            <a:xfrm>
              <a:off x="1582833" y="3966142"/>
              <a:ext cx="103687" cy="183763"/>
              <a:chOff x="3393232" y="2945804"/>
              <a:chExt cx="137349" cy="243421"/>
            </a:xfrm>
          </p:grpSpPr>
          <p:grpSp>
            <p:nvGrpSpPr>
              <p:cNvPr id="700" name="Group 699">
                <a:extLst>
                  <a:ext uri="{FF2B5EF4-FFF2-40B4-BE49-F238E27FC236}">
                    <a16:creationId xmlns:a16="http://schemas.microsoft.com/office/drawing/2014/main" id="{4D57FA8C-7F3A-4E95-8C1F-4DE8B2595BB4}"/>
                  </a:ext>
                </a:extLst>
              </p:cNvPr>
              <p:cNvGrpSpPr/>
              <p:nvPr/>
            </p:nvGrpSpPr>
            <p:grpSpPr>
              <a:xfrm>
                <a:off x="3430661" y="3035441"/>
                <a:ext cx="99920" cy="80362"/>
                <a:chOff x="3263877" y="1617133"/>
                <a:chExt cx="194756" cy="156634"/>
              </a:xfrm>
            </p:grpSpPr>
            <p:sp>
              <p:nvSpPr>
                <p:cNvPr id="704" name="Isosceles Triangle 703">
                  <a:extLst>
                    <a:ext uri="{FF2B5EF4-FFF2-40B4-BE49-F238E27FC236}">
                      <a16:creationId xmlns:a16="http://schemas.microsoft.com/office/drawing/2014/main" id="{47F97DCB-B4CE-477D-A25B-6A4F25BDB0D4}"/>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705" name="Straight Connector 704">
                  <a:extLst>
                    <a:ext uri="{FF2B5EF4-FFF2-40B4-BE49-F238E27FC236}">
                      <a16:creationId xmlns:a16="http://schemas.microsoft.com/office/drawing/2014/main" id="{569FC65D-39EC-4323-8DF6-EE3A528B02F2}"/>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01" name="Straight Connector 700">
                <a:extLst>
                  <a:ext uri="{FF2B5EF4-FFF2-40B4-BE49-F238E27FC236}">
                    <a16:creationId xmlns:a16="http://schemas.microsoft.com/office/drawing/2014/main" id="{0B0B3F19-304A-4A06-A14D-E7C9C3B954E7}"/>
                  </a:ext>
                </a:extLst>
              </p:cNvPr>
              <p:cNvCxnSpPr>
                <a:cxnSpLocks/>
              </p:cNvCxnSpPr>
              <p:nvPr/>
            </p:nvCxnSpPr>
            <p:spPr>
              <a:xfrm rot="5400000" flipH="1">
                <a:off x="3357818" y="3067515"/>
                <a:ext cx="24342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02" name="Straight Connector 701">
                <a:extLst>
                  <a:ext uri="{FF2B5EF4-FFF2-40B4-BE49-F238E27FC236}">
                    <a16:creationId xmlns:a16="http://schemas.microsoft.com/office/drawing/2014/main" id="{4DC91799-3B82-407C-8E1F-307A20AE0B76}"/>
                  </a:ext>
                </a:extLst>
              </p:cNvPr>
              <p:cNvCxnSpPr>
                <a:cxnSpLocks/>
              </p:cNvCxnSpPr>
              <p:nvPr/>
            </p:nvCxnSpPr>
            <p:spPr>
              <a:xfrm>
                <a:off x="3393232" y="3186050"/>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03" name="Straight Connector 702">
                <a:extLst>
                  <a:ext uri="{FF2B5EF4-FFF2-40B4-BE49-F238E27FC236}">
                    <a16:creationId xmlns:a16="http://schemas.microsoft.com/office/drawing/2014/main" id="{50AC310E-1009-49F5-AB2F-5A250D841244}"/>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706" name="Group 705">
            <a:extLst>
              <a:ext uri="{FF2B5EF4-FFF2-40B4-BE49-F238E27FC236}">
                <a16:creationId xmlns:a16="http://schemas.microsoft.com/office/drawing/2014/main" id="{C039D4BA-7A23-454D-8487-0AFD89A04F54}"/>
              </a:ext>
            </a:extLst>
          </p:cNvPr>
          <p:cNvGrpSpPr/>
          <p:nvPr/>
        </p:nvGrpSpPr>
        <p:grpSpPr>
          <a:xfrm flipH="1">
            <a:off x="2206151" y="3381948"/>
            <a:ext cx="265261" cy="783574"/>
            <a:chOff x="1414129" y="3839553"/>
            <a:chExt cx="272391" cy="783574"/>
          </a:xfrm>
        </p:grpSpPr>
        <p:cxnSp>
          <p:nvCxnSpPr>
            <p:cNvPr id="707" name="Straight Connector 706">
              <a:extLst>
                <a:ext uri="{FF2B5EF4-FFF2-40B4-BE49-F238E27FC236}">
                  <a16:creationId xmlns:a16="http://schemas.microsoft.com/office/drawing/2014/main" id="{F70F8BF6-354A-46B2-9D0F-213E3E3AD7BA}"/>
                </a:ext>
              </a:extLst>
            </p:cNvPr>
            <p:cNvCxnSpPr>
              <a:cxnSpLocks/>
            </p:cNvCxnSpPr>
            <p:nvPr/>
          </p:nvCxnSpPr>
          <p:spPr>
            <a:xfrm>
              <a:off x="1414129" y="4139016"/>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08" name="Straight Connector 707">
              <a:extLst>
                <a:ext uri="{FF2B5EF4-FFF2-40B4-BE49-F238E27FC236}">
                  <a16:creationId xmlns:a16="http://schemas.microsoft.com/office/drawing/2014/main" id="{134B544E-927F-4259-A5A1-FB27E658B9E2}"/>
                </a:ext>
              </a:extLst>
            </p:cNvPr>
            <p:cNvCxnSpPr>
              <a:cxnSpLocks/>
            </p:cNvCxnSpPr>
            <p:nvPr/>
          </p:nvCxnSpPr>
          <p:spPr>
            <a:xfrm>
              <a:off x="1503579" y="3985149"/>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09" name="Straight Connector 708">
              <a:extLst>
                <a:ext uri="{FF2B5EF4-FFF2-40B4-BE49-F238E27FC236}">
                  <a16:creationId xmlns:a16="http://schemas.microsoft.com/office/drawing/2014/main" id="{2D9DAA5C-446C-4D06-8F82-3BA976C8E45F}"/>
                </a:ext>
              </a:extLst>
            </p:cNvPr>
            <p:cNvCxnSpPr>
              <a:cxnSpLocks/>
            </p:cNvCxnSpPr>
            <p:nvPr/>
          </p:nvCxnSpPr>
          <p:spPr>
            <a:xfrm>
              <a:off x="1505376" y="4060667"/>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710" name="Straight Connector 709">
              <a:extLst>
                <a:ext uri="{FF2B5EF4-FFF2-40B4-BE49-F238E27FC236}">
                  <a16:creationId xmlns:a16="http://schemas.microsoft.com/office/drawing/2014/main" id="{8CEA9DA1-CB1F-4D19-8192-6A5D6CA6D344}"/>
                </a:ext>
              </a:extLst>
            </p:cNvPr>
            <p:cNvCxnSpPr>
              <a:cxnSpLocks/>
            </p:cNvCxnSpPr>
            <p:nvPr/>
          </p:nvCxnSpPr>
          <p:spPr>
            <a:xfrm>
              <a:off x="1505376" y="4137984"/>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11" name="Straight Connector 710">
              <a:extLst>
                <a:ext uri="{FF2B5EF4-FFF2-40B4-BE49-F238E27FC236}">
                  <a16:creationId xmlns:a16="http://schemas.microsoft.com/office/drawing/2014/main" id="{25682ACA-6E2E-4A5D-A39A-EF4D33AE87DD}"/>
                </a:ext>
              </a:extLst>
            </p:cNvPr>
            <p:cNvCxnSpPr>
              <a:cxnSpLocks/>
            </p:cNvCxnSpPr>
            <p:nvPr/>
          </p:nvCxnSpPr>
          <p:spPr>
            <a:xfrm flipV="1">
              <a:off x="1466035" y="3983350"/>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12" name="Straight Connector 711">
              <a:extLst>
                <a:ext uri="{FF2B5EF4-FFF2-40B4-BE49-F238E27FC236}">
                  <a16:creationId xmlns:a16="http://schemas.microsoft.com/office/drawing/2014/main" id="{629CFF91-4B80-4FCF-AA48-502C0B279FD1}"/>
                </a:ext>
              </a:extLst>
            </p:cNvPr>
            <p:cNvCxnSpPr>
              <a:cxnSpLocks/>
            </p:cNvCxnSpPr>
            <p:nvPr/>
          </p:nvCxnSpPr>
          <p:spPr>
            <a:xfrm flipV="1">
              <a:off x="1503148" y="3961174"/>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13" name="Straight Connector 712">
              <a:extLst>
                <a:ext uri="{FF2B5EF4-FFF2-40B4-BE49-F238E27FC236}">
                  <a16:creationId xmlns:a16="http://schemas.microsoft.com/office/drawing/2014/main" id="{203DEC85-2BE9-43B7-A399-7BDB119EB16C}"/>
                </a:ext>
              </a:extLst>
            </p:cNvPr>
            <p:cNvCxnSpPr>
              <a:cxnSpLocks/>
            </p:cNvCxnSpPr>
            <p:nvPr/>
          </p:nvCxnSpPr>
          <p:spPr>
            <a:xfrm flipV="1">
              <a:off x="1503148" y="4036773"/>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14" name="Straight Connector 713">
              <a:extLst>
                <a:ext uri="{FF2B5EF4-FFF2-40B4-BE49-F238E27FC236}">
                  <a16:creationId xmlns:a16="http://schemas.microsoft.com/office/drawing/2014/main" id="{E8E35F30-AB79-41EC-AD74-12DC35342156}"/>
                </a:ext>
              </a:extLst>
            </p:cNvPr>
            <p:cNvCxnSpPr>
              <a:cxnSpLocks/>
            </p:cNvCxnSpPr>
            <p:nvPr/>
          </p:nvCxnSpPr>
          <p:spPr>
            <a:xfrm flipV="1">
              <a:off x="1503148" y="4113746"/>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15" name="Straight Connector 714">
              <a:extLst>
                <a:ext uri="{FF2B5EF4-FFF2-40B4-BE49-F238E27FC236}">
                  <a16:creationId xmlns:a16="http://schemas.microsoft.com/office/drawing/2014/main" id="{4E0F7413-1AAD-4EA8-B645-0607BBF5243E}"/>
                </a:ext>
              </a:extLst>
            </p:cNvPr>
            <p:cNvCxnSpPr>
              <a:cxnSpLocks/>
            </p:cNvCxnSpPr>
            <p:nvPr/>
          </p:nvCxnSpPr>
          <p:spPr>
            <a:xfrm flipH="1" flipV="1">
              <a:off x="1582444" y="4057351"/>
              <a:ext cx="0" cy="565776"/>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716" name="Group 715">
              <a:extLst>
                <a:ext uri="{FF2B5EF4-FFF2-40B4-BE49-F238E27FC236}">
                  <a16:creationId xmlns:a16="http://schemas.microsoft.com/office/drawing/2014/main" id="{0E2AF104-DFE3-4DAE-86A3-0B1D4927EC12}"/>
                </a:ext>
              </a:extLst>
            </p:cNvPr>
            <p:cNvGrpSpPr/>
            <p:nvPr/>
          </p:nvGrpSpPr>
          <p:grpSpPr>
            <a:xfrm>
              <a:off x="1582833" y="3966142"/>
              <a:ext cx="103687" cy="183763"/>
              <a:chOff x="3393232" y="2945804"/>
              <a:chExt cx="137349" cy="243421"/>
            </a:xfrm>
          </p:grpSpPr>
          <p:grpSp>
            <p:nvGrpSpPr>
              <p:cNvPr id="717" name="Group 716">
                <a:extLst>
                  <a:ext uri="{FF2B5EF4-FFF2-40B4-BE49-F238E27FC236}">
                    <a16:creationId xmlns:a16="http://schemas.microsoft.com/office/drawing/2014/main" id="{CFFFE824-A717-4387-9B5E-5FEDB4EB0E04}"/>
                  </a:ext>
                </a:extLst>
              </p:cNvPr>
              <p:cNvGrpSpPr/>
              <p:nvPr/>
            </p:nvGrpSpPr>
            <p:grpSpPr>
              <a:xfrm>
                <a:off x="3430661" y="3035441"/>
                <a:ext cx="99920" cy="80362"/>
                <a:chOff x="3263877" y="1617133"/>
                <a:chExt cx="194756" cy="156634"/>
              </a:xfrm>
            </p:grpSpPr>
            <p:sp>
              <p:nvSpPr>
                <p:cNvPr id="721" name="Isosceles Triangle 720">
                  <a:extLst>
                    <a:ext uri="{FF2B5EF4-FFF2-40B4-BE49-F238E27FC236}">
                      <a16:creationId xmlns:a16="http://schemas.microsoft.com/office/drawing/2014/main" id="{45AFF281-82F1-4950-9941-61B8C67558CE}"/>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722" name="Straight Connector 721">
                  <a:extLst>
                    <a:ext uri="{FF2B5EF4-FFF2-40B4-BE49-F238E27FC236}">
                      <a16:creationId xmlns:a16="http://schemas.microsoft.com/office/drawing/2014/main" id="{5C42F674-3C35-4BB0-AA6E-FA062AF74653}"/>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18" name="Straight Connector 717">
                <a:extLst>
                  <a:ext uri="{FF2B5EF4-FFF2-40B4-BE49-F238E27FC236}">
                    <a16:creationId xmlns:a16="http://schemas.microsoft.com/office/drawing/2014/main" id="{A58913AD-BF2A-49DD-A7AB-4F59CC35FD1A}"/>
                  </a:ext>
                </a:extLst>
              </p:cNvPr>
              <p:cNvCxnSpPr>
                <a:cxnSpLocks/>
              </p:cNvCxnSpPr>
              <p:nvPr/>
            </p:nvCxnSpPr>
            <p:spPr>
              <a:xfrm rot="5400000" flipH="1">
                <a:off x="3357818" y="3067515"/>
                <a:ext cx="24342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9" name="Straight Connector 718">
                <a:extLst>
                  <a:ext uri="{FF2B5EF4-FFF2-40B4-BE49-F238E27FC236}">
                    <a16:creationId xmlns:a16="http://schemas.microsoft.com/office/drawing/2014/main" id="{4896FE69-11B3-475C-94CF-E4A66C55BD6E}"/>
                  </a:ext>
                </a:extLst>
              </p:cNvPr>
              <p:cNvCxnSpPr>
                <a:cxnSpLocks/>
              </p:cNvCxnSpPr>
              <p:nvPr/>
            </p:nvCxnSpPr>
            <p:spPr>
              <a:xfrm>
                <a:off x="3393232" y="3186050"/>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20" name="Straight Connector 719">
                <a:extLst>
                  <a:ext uri="{FF2B5EF4-FFF2-40B4-BE49-F238E27FC236}">
                    <a16:creationId xmlns:a16="http://schemas.microsoft.com/office/drawing/2014/main" id="{BA4AB429-1B5D-4E82-8B2C-458D433F0FED}"/>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25" name="Straight Connector 724">
              <a:extLst>
                <a:ext uri="{FF2B5EF4-FFF2-40B4-BE49-F238E27FC236}">
                  <a16:creationId xmlns:a16="http://schemas.microsoft.com/office/drawing/2014/main" id="{58A8F457-F626-4318-BA35-9391ACEBD64A}"/>
                </a:ext>
              </a:extLst>
            </p:cNvPr>
            <p:cNvCxnSpPr>
              <a:cxnSpLocks/>
            </p:cNvCxnSpPr>
            <p:nvPr/>
          </p:nvCxnSpPr>
          <p:spPr>
            <a:xfrm flipH="1" flipV="1">
              <a:off x="1582444" y="3839553"/>
              <a:ext cx="0" cy="143797"/>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grpSp>
        <p:nvGrpSpPr>
          <p:cNvPr id="729" name="Group 728">
            <a:extLst>
              <a:ext uri="{FF2B5EF4-FFF2-40B4-BE49-F238E27FC236}">
                <a16:creationId xmlns:a16="http://schemas.microsoft.com/office/drawing/2014/main" id="{D0044551-A766-418F-9AD8-B488FEEFA114}"/>
              </a:ext>
            </a:extLst>
          </p:cNvPr>
          <p:cNvGrpSpPr/>
          <p:nvPr/>
        </p:nvGrpSpPr>
        <p:grpSpPr>
          <a:xfrm flipH="1">
            <a:off x="2565721" y="4141547"/>
            <a:ext cx="265261" cy="314343"/>
            <a:chOff x="1414129" y="3961174"/>
            <a:chExt cx="272391" cy="314343"/>
          </a:xfrm>
        </p:grpSpPr>
        <p:cxnSp>
          <p:nvCxnSpPr>
            <p:cNvPr id="730" name="Straight Connector 729">
              <a:extLst>
                <a:ext uri="{FF2B5EF4-FFF2-40B4-BE49-F238E27FC236}">
                  <a16:creationId xmlns:a16="http://schemas.microsoft.com/office/drawing/2014/main" id="{0D3A776A-CC44-478D-8702-B27BF7E0E66B}"/>
                </a:ext>
              </a:extLst>
            </p:cNvPr>
            <p:cNvCxnSpPr>
              <a:cxnSpLocks/>
            </p:cNvCxnSpPr>
            <p:nvPr/>
          </p:nvCxnSpPr>
          <p:spPr>
            <a:xfrm>
              <a:off x="1414129" y="4139016"/>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31" name="Straight Connector 730">
              <a:extLst>
                <a:ext uri="{FF2B5EF4-FFF2-40B4-BE49-F238E27FC236}">
                  <a16:creationId xmlns:a16="http://schemas.microsoft.com/office/drawing/2014/main" id="{A0AF881B-33F8-4B5F-9C0D-8A2C19C9C4C4}"/>
                </a:ext>
              </a:extLst>
            </p:cNvPr>
            <p:cNvCxnSpPr>
              <a:cxnSpLocks/>
            </p:cNvCxnSpPr>
            <p:nvPr/>
          </p:nvCxnSpPr>
          <p:spPr>
            <a:xfrm>
              <a:off x="1503579" y="3985149"/>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32" name="Straight Connector 731">
              <a:extLst>
                <a:ext uri="{FF2B5EF4-FFF2-40B4-BE49-F238E27FC236}">
                  <a16:creationId xmlns:a16="http://schemas.microsoft.com/office/drawing/2014/main" id="{CD0EE726-84A2-4065-AD70-76D306EFEB1A}"/>
                </a:ext>
              </a:extLst>
            </p:cNvPr>
            <p:cNvCxnSpPr>
              <a:cxnSpLocks/>
            </p:cNvCxnSpPr>
            <p:nvPr/>
          </p:nvCxnSpPr>
          <p:spPr>
            <a:xfrm>
              <a:off x="1505376" y="4060667"/>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733" name="Straight Connector 732">
              <a:extLst>
                <a:ext uri="{FF2B5EF4-FFF2-40B4-BE49-F238E27FC236}">
                  <a16:creationId xmlns:a16="http://schemas.microsoft.com/office/drawing/2014/main" id="{11A8C325-B399-49DE-B43F-53173266AC71}"/>
                </a:ext>
              </a:extLst>
            </p:cNvPr>
            <p:cNvCxnSpPr>
              <a:cxnSpLocks/>
            </p:cNvCxnSpPr>
            <p:nvPr/>
          </p:nvCxnSpPr>
          <p:spPr>
            <a:xfrm>
              <a:off x="1505376" y="4137984"/>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34" name="Straight Connector 733">
              <a:extLst>
                <a:ext uri="{FF2B5EF4-FFF2-40B4-BE49-F238E27FC236}">
                  <a16:creationId xmlns:a16="http://schemas.microsoft.com/office/drawing/2014/main" id="{A712B4B9-1BDC-4B69-AE8F-4D1720562ED4}"/>
                </a:ext>
              </a:extLst>
            </p:cNvPr>
            <p:cNvCxnSpPr>
              <a:cxnSpLocks/>
            </p:cNvCxnSpPr>
            <p:nvPr/>
          </p:nvCxnSpPr>
          <p:spPr>
            <a:xfrm flipV="1">
              <a:off x="1466035" y="3983350"/>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35" name="Straight Connector 734">
              <a:extLst>
                <a:ext uri="{FF2B5EF4-FFF2-40B4-BE49-F238E27FC236}">
                  <a16:creationId xmlns:a16="http://schemas.microsoft.com/office/drawing/2014/main" id="{1A6BC7F5-0F64-4BCA-876A-A08631BF6041}"/>
                </a:ext>
              </a:extLst>
            </p:cNvPr>
            <p:cNvCxnSpPr>
              <a:cxnSpLocks/>
            </p:cNvCxnSpPr>
            <p:nvPr/>
          </p:nvCxnSpPr>
          <p:spPr>
            <a:xfrm flipV="1">
              <a:off x="1503148" y="3961174"/>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36" name="Straight Connector 735">
              <a:extLst>
                <a:ext uri="{FF2B5EF4-FFF2-40B4-BE49-F238E27FC236}">
                  <a16:creationId xmlns:a16="http://schemas.microsoft.com/office/drawing/2014/main" id="{36F654D4-B9A5-4439-A4BE-1776C4444966}"/>
                </a:ext>
              </a:extLst>
            </p:cNvPr>
            <p:cNvCxnSpPr>
              <a:cxnSpLocks/>
            </p:cNvCxnSpPr>
            <p:nvPr/>
          </p:nvCxnSpPr>
          <p:spPr>
            <a:xfrm flipV="1">
              <a:off x="1503148" y="4036773"/>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37" name="Straight Connector 736">
              <a:extLst>
                <a:ext uri="{FF2B5EF4-FFF2-40B4-BE49-F238E27FC236}">
                  <a16:creationId xmlns:a16="http://schemas.microsoft.com/office/drawing/2014/main" id="{34DA8ED9-6D1D-4CD7-B82B-089F2DD7460D}"/>
                </a:ext>
              </a:extLst>
            </p:cNvPr>
            <p:cNvCxnSpPr>
              <a:cxnSpLocks/>
            </p:cNvCxnSpPr>
            <p:nvPr/>
          </p:nvCxnSpPr>
          <p:spPr>
            <a:xfrm flipV="1">
              <a:off x="1503148" y="4113746"/>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38" name="Straight Connector 737">
              <a:extLst>
                <a:ext uri="{FF2B5EF4-FFF2-40B4-BE49-F238E27FC236}">
                  <a16:creationId xmlns:a16="http://schemas.microsoft.com/office/drawing/2014/main" id="{F08814C0-9751-44AE-92F4-03E6A407D244}"/>
                </a:ext>
              </a:extLst>
            </p:cNvPr>
            <p:cNvCxnSpPr>
              <a:cxnSpLocks/>
            </p:cNvCxnSpPr>
            <p:nvPr/>
          </p:nvCxnSpPr>
          <p:spPr>
            <a:xfrm flipH="1" flipV="1">
              <a:off x="1582444" y="4057350"/>
              <a:ext cx="0" cy="218167"/>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739" name="Group 738">
              <a:extLst>
                <a:ext uri="{FF2B5EF4-FFF2-40B4-BE49-F238E27FC236}">
                  <a16:creationId xmlns:a16="http://schemas.microsoft.com/office/drawing/2014/main" id="{B32A3D25-2AC2-4880-8A27-347B5E0EEBF5}"/>
                </a:ext>
              </a:extLst>
            </p:cNvPr>
            <p:cNvGrpSpPr/>
            <p:nvPr/>
          </p:nvGrpSpPr>
          <p:grpSpPr>
            <a:xfrm>
              <a:off x="1582833" y="3966142"/>
              <a:ext cx="103687" cy="183763"/>
              <a:chOff x="3393232" y="2945804"/>
              <a:chExt cx="137349" cy="243421"/>
            </a:xfrm>
          </p:grpSpPr>
          <p:grpSp>
            <p:nvGrpSpPr>
              <p:cNvPr id="740" name="Group 739">
                <a:extLst>
                  <a:ext uri="{FF2B5EF4-FFF2-40B4-BE49-F238E27FC236}">
                    <a16:creationId xmlns:a16="http://schemas.microsoft.com/office/drawing/2014/main" id="{60EFE067-747C-4C95-AAA9-A76A8413C596}"/>
                  </a:ext>
                </a:extLst>
              </p:cNvPr>
              <p:cNvGrpSpPr/>
              <p:nvPr/>
            </p:nvGrpSpPr>
            <p:grpSpPr>
              <a:xfrm>
                <a:off x="3430661" y="3035441"/>
                <a:ext cx="99920" cy="80362"/>
                <a:chOff x="3263877" y="1617133"/>
                <a:chExt cx="194756" cy="156634"/>
              </a:xfrm>
            </p:grpSpPr>
            <p:sp>
              <p:nvSpPr>
                <p:cNvPr id="744" name="Isosceles Triangle 743">
                  <a:extLst>
                    <a:ext uri="{FF2B5EF4-FFF2-40B4-BE49-F238E27FC236}">
                      <a16:creationId xmlns:a16="http://schemas.microsoft.com/office/drawing/2014/main" id="{1A856C89-FAFA-4931-A254-F82DDE867554}"/>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745" name="Straight Connector 744">
                  <a:extLst>
                    <a:ext uri="{FF2B5EF4-FFF2-40B4-BE49-F238E27FC236}">
                      <a16:creationId xmlns:a16="http://schemas.microsoft.com/office/drawing/2014/main" id="{C91A3668-1803-4136-B576-03FB894E7113}"/>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41" name="Straight Connector 740">
                <a:extLst>
                  <a:ext uri="{FF2B5EF4-FFF2-40B4-BE49-F238E27FC236}">
                    <a16:creationId xmlns:a16="http://schemas.microsoft.com/office/drawing/2014/main" id="{3AA49B84-59DC-4CF5-BCA5-E673708C7400}"/>
                  </a:ext>
                </a:extLst>
              </p:cNvPr>
              <p:cNvCxnSpPr>
                <a:cxnSpLocks/>
              </p:cNvCxnSpPr>
              <p:nvPr/>
            </p:nvCxnSpPr>
            <p:spPr>
              <a:xfrm rot="5400000" flipH="1">
                <a:off x="3357818" y="3067515"/>
                <a:ext cx="24342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2" name="Straight Connector 741">
                <a:extLst>
                  <a:ext uri="{FF2B5EF4-FFF2-40B4-BE49-F238E27FC236}">
                    <a16:creationId xmlns:a16="http://schemas.microsoft.com/office/drawing/2014/main" id="{75A0EE80-D939-403A-B886-41F66588BED0}"/>
                  </a:ext>
                </a:extLst>
              </p:cNvPr>
              <p:cNvCxnSpPr>
                <a:cxnSpLocks/>
              </p:cNvCxnSpPr>
              <p:nvPr/>
            </p:nvCxnSpPr>
            <p:spPr>
              <a:xfrm>
                <a:off x="3393232" y="3186050"/>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3" name="Straight Connector 742">
                <a:extLst>
                  <a:ext uri="{FF2B5EF4-FFF2-40B4-BE49-F238E27FC236}">
                    <a16:creationId xmlns:a16="http://schemas.microsoft.com/office/drawing/2014/main" id="{21D381EC-4BA9-43C9-A3A2-52EC4E91B2EC}"/>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746" name="Group 745">
            <a:extLst>
              <a:ext uri="{FF2B5EF4-FFF2-40B4-BE49-F238E27FC236}">
                <a16:creationId xmlns:a16="http://schemas.microsoft.com/office/drawing/2014/main" id="{BD74D922-67E6-4263-B12F-10D62D0CECC6}"/>
              </a:ext>
            </a:extLst>
          </p:cNvPr>
          <p:cNvGrpSpPr/>
          <p:nvPr/>
        </p:nvGrpSpPr>
        <p:grpSpPr>
          <a:xfrm flipH="1">
            <a:off x="2565721" y="3389807"/>
            <a:ext cx="265261" cy="775715"/>
            <a:chOff x="1414129" y="3847412"/>
            <a:chExt cx="272391" cy="775715"/>
          </a:xfrm>
        </p:grpSpPr>
        <p:cxnSp>
          <p:nvCxnSpPr>
            <p:cNvPr id="747" name="Straight Connector 746">
              <a:extLst>
                <a:ext uri="{FF2B5EF4-FFF2-40B4-BE49-F238E27FC236}">
                  <a16:creationId xmlns:a16="http://schemas.microsoft.com/office/drawing/2014/main" id="{D602AA53-6DA5-43E9-9A3A-0CC76C90D02F}"/>
                </a:ext>
              </a:extLst>
            </p:cNvPr>
            <p:cNvCxnSpPr>
              <a:cxnSpLocks/>
            </p:cNvCxnSpPr>
            <p:nvPr/>
          </p:nvCxnSpPr>
          <p:spPr>
            <a:xfrm>
              <a:off x="1414129" y="4139016"/>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48" name="Straight Connector 747">
              <a:extLst>
                <a:ext uri="{FF2B5EF4-FFF2-40B4-BE49-F238E27FC236}">
                  <a16:creationId xmlns:a16="http://schemas.microsoft.com/office/drawing/2014/main" id="{6E7D5A09-F97E-4A71-8A4C-28BBC3A886E9}"/>
                </a:ext>
              </a:extLst>
            </p:cNvPr>
            <p:cNvCxnSpPr>
              <a:cxnSpLocks/>
            </p:cNvCxnSpPr>
            <p:nvPr/>
          </p:nvCxnSpPr>
          <p:spPr>
            <a:xfrm>
              <a:off x="1503579" y="3985149"/>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49" name="Straight Connector 748">
              <a:extLst>
                <a:ext uri="{FF2B5EF4-FFF2-40B4-BE49-F238E27FC236}">
                  <a16:creationId xmlns:a16="http://schemas.microsoft.com/office/drawing/2014/main" id="{79F4C7B1-F4B3-46CC-A8B4-0D5BBA076277}"/>
                </a:ext>
              </a:extLst>
            </p:cNvPr>
            <p:cNvCxnSpPr>
              <a:cxnSpLocks/>
            </p:cNvCxnSpPr>
            <p:nvPr/>
          </p:nvCxnSpPr>
          <p:spPr>
            <a:xfrm>
              <a:off x="1505376" y="4060667"/>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750" name="Straight Connector 749">
              <a:extLst>
                <a:ext uri="{FF2B5EF4-FFF2-40B4-BE49-F238E27FC236}">
                  <a16:creationId xmlns:a16="http://schemas.microsoft.com/office/drawing/2014/main" id="{29DE9DD0-70E1-4D40-BD17-381B70C12F15}"/>
                </a:ext>
              </a:extLst>
            </p:cNvPr>
            <p:cNvCxnSpPr>
              <a:cxnSpLocks/>
            </p:cNvCxnSpPr>
            <p:nvPr/>
          </p:nvCxnSpPr>
          <p:spPr>
            <a:xfrm>
              <a:off x="1505376" y="4137984"/>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51" name="Straight Connector 750">
              <a:extLst>
                <a:ext uri="{FF2B5EF4-FFF2-40B4-BE49-F238E27FC236}">
                  <a16:creationId xmlns:a16="http://schemas.microsoft.com/office/drawing/2014/main" id="{9E6B0D78-3A5A-469D-90C7-CB69943B7728}"/>
                </a:ext>
              </a:extLst>
            </p:cNvPr>
            <p:cNvCxnSpPr>
              <a:cxnSpLocks/>
            </p:cNvCxnSpPr>
            <p:nvPr/>
          </p:nvCxnSpPr>
          <p:spPr>
            <a:xfrm flipV="1">
              <a:off x="1466035" y="3983350"/>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52" name="Straight Connector 751">
              <a:extLst>
                <a:ext uri="{FF2B5EF4-FFF2-40B4-BE49-F238E27FC236}">
                  <a16:creationId xmlns:a16="http://schemas.microsoft.com/office/drawing/2014/main" id="{20545A4C-1E64-4C48-8490-8CF217C876AC}"/>
                </a:ext>
              </a:extLst>
            </p:cNvPr>
            <p:cNvCxnSpPr>
              <a:cxnSpLocks/>
            </p:cNvCxnSpPr>
            <p:nvPr/>
          </p:nvCxnSpPr>
          <p:spPr>
            <a:xfrm flipV="1">
              <a:off x="1503148" y="3961174"/>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53" name="Straight Connector 752">
              <a:extLst>
                <a:ext uri="{FF2B5EF4-FFF2-40B4-BE49-F238E27FC236}">
                  <a16:creationId xmlns:a16="http://schemas.microsoft.com/office/drawing/2014/main" id="{9C83E30F-E6E8-48DC-8602-E6F5B40246C2}"/>
                </a:ext>
              </a:extLst>
            </p:cNvPr>
            <p:cNvCxnSpPr>
              <a:cxnSpLocks/>
            </p:cNvCxnSpPr>
            <p:nvPr/>
          </p:nvCxnSpPr>
          <p:spPr>
            <a:xfrm flipV="1">
              <a:off x="1503148" y="4036773"/>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54" name="Straight Connector 753">
              <a:extLst>
                <a:ext uri="{FF2B5EF4-FFF2-40B4-BE49-F238E27FC236}">
                  <a16:creationId xmlns:a16="http://schemas.microsoft.com/office/drawing/2014/main" id="{DDBB24BC-6F8F-46D7-AC04-6C47F144C6E0}"/>
                </a:ext>
              </a:extLst>
            </p:cNvPr>
            <p:cNvCxnSpPr>
              <a:cxnSpLocks/>
            </p:cNvCxnSpPr>
            <p:nvPr/>
          </p:nvCxnSpPr>
          <p:spPr>
            <a:xfrm flipV="1">
              <a:off x="1503148" y="4113746"/>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55" name="Straight Connector 754">
              <a:extLst>
                <a:ext uri="{FF2B5EF4-FFF2-40B4-BE49-F238E27FC236}">
                  <a16:creationId xmlns:a16="http://schemas.microsoft.com/office/drawing/2014/main" id="{1B74C1A8-B7B6-469A-9AA3-67AC2E25CF0A}"/>
                </a:ext>
              </a:extLst>
            </p:cNvPr>
            <p:cNvCxnSpPr>
              <a:cxnSpLocks/>
            </p:cNvCxnSpPr>
            <p:nvPr/>
          </p:nvCxnSpPr>
          <p:spPr>
            <a:xfrm flipH="1" flipV="1">
              <a:off x="1582444" y="4057351"/>
              <a:ext cx="0" cy="565776"/>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756" name="Group 755">
              <a:extLst>
                <a:ext uri="{FF2B5EF4-FFF2-40B4-BE49-F238E27FC236}">
                  <a16:creationId xmlns:a16="http://schemas.microsoft.com/office/drawing/2014/main" id="{B3861FBA-DC45-4892-8F60-24D6169A52DB}"/>
                </a:ext>
              </a:extLst>
            </p:cNvPr>
            <p:cNvGrpSpPr/>
            <p:nvPr/>
          </p:nvGrpSpPr>
          <p:grpSpPr>
            <a:xfrm>
              <a:off x="1582833" y="3966142"/>
              <a:ext cx="103687" cy="183763"/>
              <a:chOff x="3393232" y="2945804"/>
              <a:chExt cx="137349" cy="243421"/>
            </a:xfrm>
          </p:grpSpPr>
          <p:grpSp>
            <p:nvGrpSpPr>
              <p:cNvPr id="758" name="Group 757">
                <a:extLst>
                  <a:ext uri="{FF2B5EF4-FFF2-40B4-BE49-F238E27FC236}">
                    <a16:creationId xmlns:a16="http://schemas.microsoft.com/office/drawing/2014/main" id="{0181C0F2-E190-46FE-A0C2-AA5288B14CA2}"/>
                  </a:ext>
                </a:extLst>
              </p:cNvPr>
              <p:cNvGrpSpPr/>
              <p:nvPr/>
            </p:nvGrpSpPr>
            <p:grpSpPr>
              <a:xfrm>
                <a:off x="3430661" y="3035441"/>
                <a:ext cx="99920" cy="80362"/>
                <a:chOff x="3263877" y="1617133"/>
                <a:chExt cx="194756" cy="156634"/>
              </a:xfrm>
            </p:grpSpPr>
            <p:sp>
              <p:nvSpPr>
                <p:cNvPr id="762" name="Isosceles Triangle 761">
                  <a:extLst>
                    <a:ext uri="{FF2B5EF4-FFF2-40B4-BE49-F238E27FC236}">
                      <a16:creationId xmlns:a16="http://schemas.microsoft.com/office/drawing/2014/main" id="{7E6C2F9F-3F1D-4B3C-941D-0A6FAA0CBEA0}"/>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763" name="Straight Connector 762">
                  <a:extLst>
                    <a:ext uri="{FF2B5EF4-FFF2-40B4-BE49-F238E27FC236}">
                      <a16:creationId xmlns:a16="http://schemas.microsoft.com/office/drawing/2014/main" id="{8436E2B3-BFB2-40EF-B57C-5D67D8960EF9}"/>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59" name="Straight Connector 758">
                <a:extLst>
                  <a:ext uri="{FF2B5EF4-FFF2-40B4-BE49-F238E27FC236}">
                    <a16:creationId xmlns:a16="http://schemas.microsoft.com/office/drawing/2014/main" id="{F00D1335-FE4A-4FE3-BB3B-1A91ECCD9CD1}"/>
                  </a:ext>
                </a:extLst>
              </p:cNvPr>
              <p:cNvCxnSpPr>
                <a:cxnSpLocks/>
              </p:cNvCxnSpPr>
              <p:nvPr/>
            </p:nvCxnSpPr>
            <p:spPr>
              <a:xfrm rot="5400000" flipH="1">
                <a:off x="3357818" y="3067515"/>
                <a:ext cx="24342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0" name="Straight Connector 759">
                <a:extLst>
                  <a:ext uri="{FF2B5EF4-FFF2-40B4-BE49-F238E27FC236}">
                    <a16:creationId xmlns:a16="http://schemas.microsoft.com/office/drawing/2014/main" id="{33F17353-FE92-42EB-B973-1239E25B4D9B}"/>
                  </a:ext>
                </a:extLst>
              </p:cNvPr>
              <p:cNvCxnSpPr>
                <a:cxnSpLocks/>
              </p:cNvCxnSpPr>
              <p:nvPr/>
            </p:nvCxnSpPr>
            <p:spPr>
              <a:xfrm>
                <a:off x="3393232" y="3186050"/>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1" name="Straight Connector 760">
                <a:extLst>
                  <a:ext uri="{FF2B5EF4-FFF2-40B4-BE49-F238E27FC236}">
                    <a16:creationId xmlns:a16="http://schemas.microsoft.com/office/drawing/2014/main" id="{59144C35-2294-487B-90C1-55633D3301C9}"/>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57" name="Straight Connector 756">
              <a:extLst>
                <a:ext uri="{FF2B5EF4-FFF2-40B4-BE49-F238E27FC236}">
                  <a16:creationId xmlns:a16="http://schemas.microsoft.com/office/drawing/2014/main" id="{EB4E9899-50EB-42EB-83A5-1F6C9C6251D0}"/>
                </a:ext>
              </a:extLst>
            </p:cNvPr>
            <p:cNvCxnSpPr>
              <a:cxnSpLocks/>
            </p:cNvCxnSpPr>
            <p:nvPr/>
          </p:nvCxnSpPr>
          <p:spPr>
            <a:xfrm flipH="1" flipV="1">
              <a:off x="1582444" y="3847412"/>
              <a:ext cx="0" cy="135938"/>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grpSp>
        <p:nvGrpSpPr>
          <p:cNvPr id="764" name="Group 763">
            <a:extLst>
              <a:ext uri="{FF2B5EF4-FFF2-40B4-BE49-F238E27FC236}">
                <a16:creationId xmlns:a16="http://schemas.microsoft.com/office/drawing/2014/main" id="{C37D678E-3B47-45D2-9DAC-C784FD24EE2B}"/>
              </a:ext>
            </a:extLst>
          </p:cNvPr>
          <p:cNvGrpSpPr/>
          <p:nvPr/>
        </p:nvGrpSpPr>
        <p:grpSpPr>
          <a:xfrm flipH="1">
            <a:off x="3914234" y="4159275"/>
            <a:ext cx="265261" cy="296615"/>
            <a:chOff x="1414129" y="3961174"/>
            <a:chExt cx="272391" cy="296615"/>
          </a:xfrm>
        </p:grpSpPr>
        <p:cxnSp>
          <p:nvCxnSpPr>
            <p:cNvPr id="765" name="Straight Connector 764">
              <a:extLst>
                <a:ext uri="{FF2B5EF4-FFF2-40B4-BE49-F238E27FC236}">
                  <a16:creationId xmlns:a16="http://schemas.microsoft.com/office/drawing/2014/main" id="{B256DD56-049F-4C4A-AA96-B5B1D0868D08}"/>
                </a:ext>
              </a:extLst>
            </p:cNvPr>
            <p:cNvCxnSpPr>
              <a:cxnSpLocks/>
            </p:cNvCxnSpPr>
            <p:nvPr/>
          </p:nvCxnSpPr>
          <p:spPr>
            <a:xfrm>
              <a:off x="1414129" y="4139016"/>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66" name="Straight Connector 765">
              <a:extLst>
                <a:ext uri="{FF2B5EF4-FFF2-40B4-BE49-F238E27FC236}">
                  <a16:creationId xmlns:a16="http://schemas.microsoft.com/office/drawing/2014/main" id="{FE9FC774-B60D-4C8E-9218-0A9186C09551}"/>
                </a:ext>
              </a:extLst>
            </p:cNvPr>
            <p:cNvCxnSpPr>
              <a:cxnSpLocks/>
            </p:cNvCxnSpPr>
            <p:nvPr/>
          </p:nvCxnSpPr>
          <p:spPr>
            <a:xfrm>
              <a:off x="1503579" y="3985149"/>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67" name="Straight Connector 766">
              <a:extLst>
                <a:ext uri="{FF2B5EF4-FFF2-40B4-BE49-F238E27FC236}">
                  <a16:creationId xmlns:a16="http://schemas.microsoft.com/office/drawing/2014/main" id="{9C7E5E09-33C9-4915-85F3-0AA6D742E9A4}"/>
                </a:ext>
              </a:extLst>
            </p:cNvPr>
            <p:cNvCxnSpPr>
              <a:cxnSpLocks/>
            </p:cNvCxnSpPr>
            <p:nvPr/>
          </p:nvCxnSpPr>
          <p:spPr>
            <a:xfrm>
              <a:off x="1505376" y="4060667"/>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768" name="Straight Connector 767">
              <a:extLst>
                <a:ext uri="{FF2B5EF4-FFF2-40B4-BE49-F238E27FC236}">
                  <a16:creationId xmlns:a16="http://schemas.microsoft.com/office/drawing/2014/main" id="{67998C55-36BD-4E89-A2DE-1B29F48338E8}"/>
                </a:ext>
              </a:extLst>
            </p:cNvPr>
            <p:cNvCxnSpPr>
              <a:cxnSpLocks/>
            </p:cNvCxnSpPr>
            <p:nvPr/>
          </p:nvCxnSpPr>
          <p:spPr>
            <a:xfrm>
              <a:off x="1505376" y="4137984"/>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69" name="Straight Connector 768">
              <a:extLst>
                <a:ext uri="{FF2B5EF4-FFF2-40B4-BE49-F238E27FC236}">
                  <a16:creationId xmlns:a16="http://schemas.microsoft.com/office/drawing/2014/main" id="{EF502866-EB41-4960-86BB-29F2957FB10D}"/>
                </a:ext>
              </a:extLst>
            </p:cNvPr>
            <p:cNvCxnSpPr>
              <a:cxnSpLocks/>
            </p:cNvCxnSpPr>
            <p:nvPr/>
          </p:nvCxnSpPr>
          <p:spPr>
            <a:xfrm flipV="1">
              <a:off x="1466035" y="3983350"/>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70" name="Straight Connector 769">
              <a:extLst>
                <a:ext uri="{FF2B5EF4-FFF2-40B4-BE49-F238E27FC236}">
                  <a16:creationId xmlns:a16="http://schemas.microsoft.com/office/drawing/2014/main" id="{83F90AE8-DC4F-453B-90B1-6FB76D81EC9B}"/>
                </a:ext>
              </a:extLst>
            </p:cNvPr>
            <p:cNvCxnSpPr>
              <a:cxnSpLocks/>
            </p:cNvCxnSpPr>
            <p:nvPr/>
          </p:nvCxnSpPr>
          <p:spPr>
            <a:xfrm flipV="1">
              <a:off x="1503148" y="3961174"/>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71" name="Straight Connector 770">
              <a:extLst>
                <a:ext uri="{FF2B5EF4-FFF2-40B4-BE49-F238E27FC236}">
                  <a16:creationId xmlns:a16="http://schemas.microsoft.com/office/drawing/2014/main" id="{A9227076-B0E2-4B3A-87E5-52EE4D2FD02D}"/>
                </a:ext>
              </a:extLst>
            </p:cNvPr>
            <p:cNvCxnSpPr>
              <a:cxnSpLocks/>
            </p:cNvCxnSpPr>
            <p:nvPr/>
          </p:nvCxnSpPr>
          <p:spPr>
            <a:xfrm flipV="1">
              <a:off x="1503148" y="4036773"/>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72" name="Straight Connector 771">
              <a:extLst>
                <a:ext uri="{FF2B5EF4-FFF2-40B4-BE49-F238E27FC236}">
                  <a16:creationId xmlns:a16="http://schemas.microsoft.com/office/drawing/2014/main" id="{C63FB09D-0EAD-4A42-95DF-7619C3B67B28}"/>
                </a:ext>
              </a:extLst>
            </p:cNvPr>
            <p:cNvCxnSpPr>
              <a:cxnSpLocks/>
            </p:cNvCxnSpPr>
            <p:nvPr/>
          </p:nvCxnSpPr>
          <p:spPr>
            <a:xfrm flipV="1">
              <a:off x="1503148" y="4113746"/>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73" name="Straight Connector 772">
              <a:extLst>
                <a:ext uri="{FF2B5EF4-FFF2-40B4-BE49-F238E27FC236}">
                  <a16:creationId xmlns:a16="http://schemas.microsoft.com/office/drawing/2014/main" id="{DF080854-58DE-481A-86C2-C4CF6E0BC76D}"/>
                </a:ext>
              </a:extLst>
            </p:cNvPr>
            <p:cNvCxnSpPr>
              <a:cxnSpLocks/>
            </p:cNvCxnSpPr>
            <p:nvPr/>
          </p:nvCxnSpPr>
          <p:spPr>
            <a:xfrm flipH="1" flipV="1">
              <a:off x="1582444" y="4057350"/>
              <a:ext cx="0" cy="200439"/>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774" name="Group 773">
              <a:extLst>
                <a:ext uri="{FF2B5EF4-FFF2-40B4-BE49-F238E27FC236}">
                  <a16:creationId xmlns:a16="http://schemas.microsoft.com/office/drawing/2014/main" id="{9F66788E-74CF-44B5-A8B5-EC82A568E5F5}"/>
                </a:ext>
              </a:extLst>
            </p:cNvPr>
            <p:cNvGrpSpPr/>
            <p:nvPr/>
          </p:nvGrpSpPr>
          <p:grpSpPr>
            <a:xfrm>
              <a:off x="1582833" y="3966142"/>
              <a:ext cx="103687" cy="183763"/>
              <a:chOff x="3393232" y="2945804"/>
              <a:chExt cx="137349" cy="243421"/>
            </a:xfrm>
          </p:grpSpPr>
          <p:grpSp>
            <p:nvGrpSpPr>
              <p:cNvPr id="775" name="Group 774">
                <a:extLst>
                  <a:ext uri="{FF2B5EF4-FFF2-40B4-BE49-F238E27FC236}">
                    <a16:creationId xmlns:a16="http://schemas.microsoft.com/office/drawing/2014/main" id="{84DD93F8-A3C9-48F9-80C7-3BEB7E647BCD}"/>
                  </a:ext>
                </a:extLst>
              </p:cNvPr>
              <p:cNvGrpSpPr/>
              <p:nvPr/>
            </p:nvGrpSpPr>
            <p:grpSpPr>
              <a:xfrm>
                <a:off x="3430661" y="3035441"/>
                <a:ext cx="99920" cy="80362"/>
                <a:chOff x="3263877" y="1617133"/>
                <a:chExt cx="194756" cy="156634"/>
              </a:xfrm>
            </p:grpSpPr>
            <p:sp>
              <p:nvSpPr>
                <p:cNvPr id="779" name="Isosceles Triangle 778">
                  <a:extLst>
                    <a:ext uri="{FF2B5EF4-FFF2-40B4-BE49-F238E27FC236}">
                      <a16:creationId xmlns:a16="http://schemas.microsoft.com/office/drawing/2014/main" id="{DA238942-B9EB-43C2-B95B-81F85BABC3B6}"/>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780" name="Straight Connector 779">
                  <a:extLst>
                    <a:ext uri="{FF2B5EF4-FFF2-40B4-BE49-F238E27FC236}">
                      <a16:creationId xmlns:a16="http://schemas.microsoft.com/office/drawing/2014/main" id="{71C59A47-C1FC-4334-9FF9-FF9C77C52559}"/>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76" name="Straight Connector 775">
                <a:extLst>
                  <a:ext uri="{FF2B5EF4-FFF2-40B4-BE49-F238E27FC236}">
                    <a16:creationId xmlns:a16="http://schemas.microsoft.com/office/drawing/2014/main" id="{D9A5F175-6EDC-4D3C-A93C-EBFBB375A82F}"/>
                  </a:ext>
                </a:extLst>
              </p:cNvPr>
              <p:cNvCxnSpPr>
                <a:cxnSpLocks/>
              </p:cNvCxnSpPr>
              <p:nvPr/>
            </p:nvCxnSpPr>
            <p:spPr>
              <a:xfrm rot="5400000" flipH="1">
                <a:off x="3357818" y="3067515"/>
                <a:ext cx="24342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7" name="Straight Connector 776">
                <a:extLst>
                  <a:ext uri="{FF2B5EF4-FFF2-40B4-BE49-F238E27FC236}">
                    <a16:creationId xmlns:a16="http://schemas.microsoft.com/office/drawing/2014/main" id="{C67FAB81-690B-4A66-AFA4-6992CE1AF8D9}"/>
                  </a:ext>
                </a:extLst>
              </p:cNvPr>
              <p:cNvCxnSpPr>
                <a:cxnSpLocks/>
              </p:cNvCxnSpPr>
              <p:nvPr/>
            </p:nvCxnSpPr>
            <p:spPr>
              <a:xfrm>
                <a:off x="3393232" y="3186050"/>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8" name="Straight Connector 777">
                <a:extLst>
                  <a:ext uri="{FF2B5EF4-FFF2-40B4-BE49-F238E27FC236}">
                    <a16:creationId xmlns:a16="http://schemas.microsoft.com/office/drawing/2014/main" id="{7C66760F-9940-4348-8F27-3AD8D347D929}"/>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781" name="Group 780">
            <a:extLst>
              <a:ext uri="{FF2B5EF4-FFF2-40B4-BE49-F238E27FC236}">
                <a16:creationId xmlns:a16="http://schemas.microsoft.com/office/drawing/2014/main" id="{B3C74489-F5A8-4877-8A40-02EA6599BABB}"/>
              </a:ext>
            </a:extLst>
          </p:cNvPr>
          <p:cNvGrpSpPr/>
          <p:nvPr/>
        </p:nvGrpSpPr>
        <p:grpSpPr>
          <a:xfrm flipH="1">
            <a:off x="3914234" y="3381948"/>
            <a:ext cx="265261" cy="807923"/>
            <a:chOff x="1414129" y="3853982"/>
            <a:chExt cx="272391" cy="807923"/>
          </a:xfrm>
        </p:grpSpPr>
        <p:cxnSp>
          <p:nvCxnSpPr>
            <p:cNvPr id="782" name="Straight Connector 781">
              <a:extLst>
                <a:ext uri="{FF2B5EF4-FFF2-40B4-BE49-F238E27FC236}">
                  <a16:creationId xmlns:a16="http://schemas.microsoft.com/office/drawing/2014/main" id="{7AE940A4-3130-415A-A2C3-CD340EF97307}"/>
                </a:ext>
              </a:extLst>
            </p:cNvPr>
            <p:cNvCxnSpPr>
              <a:cxnSpLocks/>
            </p:cNvCxnSpPr>
            <p:nvPr/>
          </p:nvCxnSpPr>
          <p:spPr>
            <a:xfrm>
              <a:off x="1414129" y="4139016"/>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83" name="Straight Connector 782">
              <a:extLst>
                <a:ext uri="{FF2B5EF4-FFF2-40B4-BE49-F238E27FC236}">
                  <a16:creationId xmlns:a16="http://schemas.microsoft.com/office/drawing/2014/main" id="{08BA418C-108E-4057-B3A3-87F76ACD4EC9}"/>
                </a:ext>
              </a:extLst>
            </p:cNvPr>
            <p:cNvCxnSpPr>
              <a:cxnSpLocks/>
            </p:cNvCxnSpPr>
            <p:nvPr/>
          </p:nvCxnSpPr>
          <p:spPr>
            <a:xfrm>
              <a:off x="1503579" y="3985149"/>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84" name="Straight Connector 783">
              <a:extLst>
                <a:ext uri="{FF2B5EF4-FFF2-40B4-BE49-F238E27FC236}">
                  <a16:creationId xmlns:a16="http://schemas.microsoft.com/office/drawing/2014/main" id="{52EC93E1-9075-4030-9A3E-01A5E60D30DB}"/>
                </a:ext>
              </a:extLst>
            </p:cNvPr>
            <p:cNvCxnSpPr>
              <a:cxnSpLocks/>
            </p:cNvCxnSpPr>
            <p:nvPr/>
          </p:nvCxnSpPr>
          <p:spPr>
            <a:xfrm>
              <a:off x="1505376" y="4060667"/>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785" name="Straight Connector 784">
              <a:extLst>
                <a:ext uri="{FF2B5EF4-FFF2-40B4-BE49-F238E27FC236}">
                  <a16:creationId xmlns:a16="http://schemas.microsoft.com/office/drawing/2014/main" id="{CD7E9D5D-30C0-431B-B465-A26B5D8B7E08}"/>
                </a:ext>
              </a:extLst>
            </p:cNvPr>
            <p:cNvCxnSpPr>
              <a:cxnSpLocks/>
            </p:cNvCxnSpPr>
            <p:nvPr/>
          </p:nvCxnSpPr>
          <p:spPr>
            <a:xfrm>
              <a:off x="1505376" y="4137984"/>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86" name="Straight Connector 785">
              <a:extLst>
                <a:ext uri="{FF2B5EF4-FFF2-40B4-BE49-F238E27FC236}">
                  <a16:creationId xmlns:a16="http://schemas.microsoft.com/office/drawing/2014/main" id="{C0A4C2FD-C821-4DD6-9720-F126993D634A}"/>
                </a:ext>
              </a:extLst>
            </p:cNvPr>
            <p:cNvCxnSpPr>
              <a:cxnSpLocks/>
            </p:cNvCxnSpPr>
            <p:nvPr/>
          </p:nvCxnSpPr>
          <p:spPr>
            <a:xfrm flipV="1">
              <a:off x="1466035" y="3983350"/>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87" name="Straight Connector 786">
              <a:extLst>
                <a:ext uri="{FF2B5EF4-FFF2-40B4-BE49-F238E27FC236}">
                  <a16:creationId xmlns:a16="http://schemas.microsoft.com/office/drawing/2014/main" id="{2174A24E-3913-403A-9189-96750C2A0BF3}"/>
                </a:ext>
              </a:extLst>
            </p:cNvPr>
            <p:cNvCxnSpPr>
              <a:cxnSpLocks/>
            </p:cNvCxnSpPr>
            <p:nvPr/>
          </p:nvCxnSpPr>
          <p:spPr>
            <a:xfrm flipV="1">
              <a:off x="1503148" y="3961174"/>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88" name="Straight Connector 787">
              <a:extLst>
                <a:ext uri="{FF2B5EF4-FFF2-40B4-BE49-F238E27FC236}">
                  <a16:creationId xmlns:a16="http://schemas.microsoft.com/office/drawing/2014/main" id="{DAA55458-4ABA-40DD-BC94-2476330214EE}"/>
                </a:ext>
              </a:extLst>
            </p:cNvPr>
            <p:cNvCxnSpPr>
              <a:cxnSpLocks/>
            </p:cNvCxnSpPr>
            <p:nvPr/>
          </p:nvCxnSpPr>
          <p:spPr>
            <a:xfrm flipV="1">
              <a:off x="1503148" y="4036773"/>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89" name="Straight Connector 788">
              <a:extLst>
                <a:ext uri="{FF2B5EF4-FFF2-40B4-BE49-F238E27FC236}">
                  <a16:creationId xmlns:a16="http://schemas.microsoft.com/office/drawing/2014/main" id="{7A2F70BF-CCDF-41CE-B382-6C44AFB83DD9}"/>
                </a:ext>
              </a:extLst>
            </p:cNvPr>
            <p:cNvCxnSpPr>
              <a:cxnSpLocks/>
            </p:cNvCxnSpPr>
            <p:nvPr/>
          </p:nvCxnSpPr>
          <p:spPr>
            <a:xfrm flipV="1">
              <a:off x="1503148" y="4113746"/>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790" name="Straight Connector 789">
              <a:extLst>
                <a:ext uri="{FF2B5EF4-FFF2-40B4-BE49-F238E27FC236}">
                  <a16:creationId xmlns:a16="http://schemas.microsoft.com/office/drawing/2014/main" id="{9BA2C903-EE16-47EF-AA86-3F81D97AFD2F}"/>
                </a:ext>
              </a:extLst>
            </p:cNvPr>
            <p:cNvCxnSpPr>
              <a:cxnSpLocks/>
            </p:cNvCxnSpPr>
            <p:nvPr/>
          </p:nvCxnSpPr>
          <p:spPr>
            <a:xfrm flipH="1" flipV="1">
              <a:off x="1582444" y="4057351"/>
              <a:ext cx="0" cy="60455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791" name="Group 790">
              <a:extLst>
                <a:ext uri="{FF2B5EF4-FFF2-40B4-BE49-F238E27FC236}">
                  <a16:creationId xmlns:a16="http://schemas.microsoft.com/office/drawing/2014/main" id="{ADB8A4CC-F498-4CA1-B606-CE1043B3CE8F}"/>
                </a:ext>
              </a:extLst>
            </p:cNvPr>
            <p:cNvGrpSpPr/>
            <p:nvPr/>
          </p:nvGrpSpPr>
          <p:grpSpPr>
            <a:xfrm>
              <a:off x="1582833" y="3966142"/>
              <a:ext cx="103687" cy="183763"/>
              <a:chOff x="3393232" y="2945804"/>
              <a:chExt cx="137349" cy="243421"/>
            </a:xfrm>
          </p:grpSpPr>
          <p:grpSp>
            <p:nvGrpSpPr>
              <p:cNvPr id="793" name="Group 792">
                <a:extLst>
                  <a:ext uri="{FF2B5EF4-FFF2-40B4-BE49-F238E27FC236}">
                    <a16:creationId xmlns:a16="http://schemas.microsoft.com/office/drawing/2014/main" id="{427684B3-11D5-45A1-9EC8-AC190296327F}"/>
                  </a:ext>
                </a:extLst>
              </p:cNvPr>
              <p:cNvGrpSpPr/>
              <p:nvPr/>
            </p:nvGrpSpPr>
            <p:grpSpPr>
              <a:xfrm>
                <a:off x="3430661" y="3035441"/>
                <a:ext cx="99920" cy="80362"/>
                <a:chOff x="3263877" y="1617133"/>
                <a:chExt cx="194756" cy="156634"/>
              </a:xfrm>
            </p:grpSpPr>
            <p:sp>
              <p:nvSpPr>
                <p:cNvPr id="797" name="Isosceles Triangle 796">
                  <a:extLst>
                    <a:ext uri="{FF2B5EF4-FFF2-40B4-BE49-F238E27FC236}">
                      <a16:creationId xmlns:a16="http://schemas.microsoft.com/office/drawing/2014/main" id="{F7D70DA5-FA37-4825-93B7-A25D08B30D23}"/>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798" name="Straight Connector 797">
                  <a:extLst>
                    <a:ext uri="{FF2B5EF4-FFF2-40B4-BE49-F238E27FC236}">
                      <a16:creationId xmlns:a16="http://schemas.microsoft.com/office/drawing/2014/main" id="{9A764806-1B05-4446-8837-02ED1AA9D742}"/>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94" name="Straight Connector 793">
                <a:extLst>
                  <a:ext uri="{FF2B5EF4-FFF2-40B4-BE49-F238E27FC236}">
                    <a16:creationId xmlns:a16="http://schemas.microsoft.com/office/drawing/2014/main" id="{B33C0861-3128-4667-87C9-3C0B9892B15B}"/>
                  </a:ext>
                </a:extLst>
              </p:cNvPr>
              <p:cNvCxnSpPr>
                <a:cxnSpLocks/>
              </p:cNvCxnSpPr>
              <p:nvPr/>
            </p:nvCxnSpPr>
            <p:spPr>
              <a:xfrm rot="5400000" flipH="1">
                <a:off x="3357818" y="3067515"/>
                <a:ext cx="24342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95" name="Straight Connector 794">
                <a:extLst>
                  <a:ext uri="{FF2B5EF4-FFF2-40B4-BE49-F238E27FC236}">
                    <a16:creationId xmlns:a16="http://schemas.microsoft.com/office/drawing/2014/main" id="{4DA87C3F-7795-4AB3-92A2-C109AA0FF073}"/>
                  </a:ext>
                </a:extLst>
              </p:cNvPr>
              <p:cNvCxnSpPr>
                <a:cxnSpLocks/>
              </p:cNvCxnSpPr>
              <p:nvPr/>
            </p:nvCxnSpPr>
            <p:spPr>
              <a:xfrm>
                <a:off x="3393232" y="3186050"/>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96" name="Straight Connector 795">
                <a:extLst>
                  <a:ext uri="{FF2B5EF4-FFF2-40B4-BE49-F238E27FC236}">
                    <a16:creationId xmlns:a16="http://schemas.microsoft.com/office/drawing/2014/main" id="{34C1FDF0-33B4-4C76-AFF1-BCF52F743BA0}"/>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792" name="Straight Connector 791">
              <a:extLst>
                <a:ext uri="{FF2B5EF4-FFF2-40B4-BE49-F238E27FC236}">
                  <a16:creationId xmlns:a16="http://schemas.microsoft.com/office/drawing/2014/main" id="{903CDC90-F8DA-4F42-B171-83C79B23A74F}"/>
                </a:ext>
              </a:extLst>
            </p:cNvPr>
            <p:cNvCxnSpPr>
              <a:cxnSpLocks/>
            </p:cNvCxnSpPr>
            <p:nvPr/>
          </p:nvCxnSpPr>
          <p:spPr>
            <a:xfrm flipH="1" flipV="1">
              <a:off x="1582444" y="3853982"/>
              <a:ext cx="0" cy="129368"/>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grpSp>
        <p:nvGrpSpPr>
          <p:cNvPr id="799" name="Group 798">
            <a:extLst>
              <a:ext uri="{FF2B5EF4-FFF2-40B4-BE49-F238E27FC236}">
                <a16:creationId xmlns:a16="http://schemas.microsoft.com/office/drawing/2014/main" id="{D3557CAF-689F-4305-9179-4E10F73CF102}"/>
              </a:ext>
            </a:extLst>
          </p:cNvPr>
          <p:cNvGrpSpPr/>
          <p:nvPr/>
        </p:nvGrpSpPr>
        <p:grpSpPr>
          <a:xfrm flipH="1">
            <a:off x="4283328" y="4159275"/>
            <a:ext cx="265261" cy="296615"/>
            <a:chOff x="1414129" y="3961174"/>
            <a:chExt cx="272391" cy="296615"/>
          </a:xfrm>
        </p:grpSpPr>
        <p:cxnSp>
          <p:nvCxnSpPr>
            <p:cNvPr id="800" name="Straight Connector 799">
              <a:extLst>
                <a:ext uri="{FF2B5EF4-FFF2-40B4-BE49-F238E27FC236}">
                  <a16:creationId xmlns:a16="http://schemas.microsoft.com/office/drawing/2014/main" id="{9F301978-93CD-4EDB-A413-BF4B72A233E2}"/>
                </a:ext>
              </a:extLst>
            </p:cNvPr>
            <p:cNvCxnSpPr>
              <a:cxnSpLocks/>
            </p:cNvCxnSpPr>
            <p:nvPr/>
          </p:nvCxnSpPr>
          <p:spPr>
            <a:xfrm>
              <a:off x="1414129" y="4139016"/>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01" name="Straight Connector 800">
              <a:extLst>
                <a:ext uri="{FF2B5EF4-FFF2-40B4-BE49-F238E27FC236}">
                  <a16:creationId xmlns:a16="http://schemas.microsoft.com/office/drawing/2014/main" id="{244D03E5-6DCF-4F0C-A3DF-BD0A7D3B0795}"/>
                </a:ext>
              </a:extLst>
            </p:cNvPr>
            <p:cNvCxnSpPr>
              <a:cxnSpLocks/>
            </p:cNvCxnSpPr>
            <p:nvPr/>
          </p:nvCxnSpPr>
          <p:spPr>
            <a:xfrm>
              <a:off x="1503579" y="3985149"/>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02" name="Straight Connector 801">
              <a:extLst>
                <a:ext uri="{FF2B5EF4-FFF2-40B4-BE49-F238E27FC236}">
                  <a16:creationId xmlns:a16="http://schemas.microsoft.com/office/drawing/2014/main" id="{1291BFD5-3A4B-471A-AEF4-2B61C1B3BF63}"/>
                </a:ext>
              </a:extLst>
            </p:cNvPr>
            <p:cNvCxnSpPr>
              <a:cxnSpLocks/>
            </p:cNvCxnSpPr>
            <p:nvPr/>
          </p:nvCxnSpPr>
          <p:spPr>
            <a:xfrm>
              <a:off x="1505376" y="4060667"/>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803" name="Straight Connector 802">
              <a:extLst>
                <a:ext uri="{FF2B5EF4-FFF2-40B4-BE49-F238E27FC236}">
                  <a16:creationId xmlns:a16="http://schemas.microsoft.com/office/drawing/2014/main" id="{C05D4DA1-F7CE-4A85-BEBA-4E28561CC844}"/>
                </a:ext>
              </a:extLst>
            </p:cNvPr>
            <p:cNvCxnSpPr>
              <a:cxnSpLocks/>
            </p:cNvCxnSpPr>
            <p:nvPr/>
          </p:nvCxnSpPr>
          <p:spPr>
            <a:xfrm>
              <a:off x="1505376" y="4137984"/>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04" name="Straight Connector 803">
              <a:extLst>
                <a:ext uri="{FF2B5EF4-FFF2-40B4-BE49-F238E27FC236}">
                  <a16:creationId xmlns:a16="http://schemas.microsoft.com/office/drawing/2014/main" id="{4D08F062-9957-4738-BC72-7DE679972D0A}"/>
                </a:ext>
              </a:extLst>
            </p:cNvPr>
            <p:cNvCxnSpPr>
              <a:cxnSpLocks/>
            </p:cNvCxnSpPr>
            <p:nvPr/>
          </p:nvCxnSpPr>
          <p:spPr>
            <a:xfrm flipV="1">
              <a:off x="1466035" y="3983350"/>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05" name="Straight Connector 804">
              <a:extLst>
                <a:ext uri="{FF2B5EF4-FFF2-40B4-BE49-F238E27FC236}">
                  <a16:creationId xmlns:a16="http://schemas.microsoft.com/office/drawing/2014/main" id="{35FE0C39-AD92-4748-A3F8-85040F33078E}"/>
                </a:ext>
              </a:extLst>
            </p:cNvPr>
            <p:cNvCxnSpPr>
              <a:cxnSpLocks/>
            </p:cNvCxnSpPr>
            <p:nvPr/>
          </p:nvCxnSpPr>
          <p:spPr>
            <a:xfrm flipV="1">
              <a:off x="1503148" y="3961174"/>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06" name="Straight Connector 805">
              <a:extLst>
                <a:ext uri="{FF2B5EF4-FFF2-40B4-BE49-F238E27FC236}">
                  <a16:creationId xmlns:a16="http://schemas.microsoft.com/office/drawing/2014/main" id="{C049E5A9-694B-493C-90F7-CCDE7A125E0F}"/>
                </a:ext>
              </a:extLst>
            </p:cNvPr>
            <p:cNvCxnSpPr>
              <a:cxnSpLocks/>
            </p:cNvCxnSpPr>
            <p:nvPr/>
          </p:nvCxnSpPr>
          <p:spPr>
            <a:xfrm flipV="1">
              <a:off x="1503148" y="4036773"/>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07" name="Straight Connector 806">
              <a:extLst>
                <a:ext uri="{FF2B5EF4-FFF2-40B4-BE49-F238E27FC236}">
                  <a16:creationId xmlns:a16="http://schemas.microsoft.com/office/drawing/2014/main" id="{6B4769D0-5BCF-40A6-890F-13899363C7D8}"/>
                </a:ext>
              </a:extLst>
            </p:cNvPr>
            <p:cNvCxnSpPr>
              <a:cxnSpLocks/>
            </p:cNvCxnSpPr>
            <p:nvPr/>
          </p:nvCxnSpPr>
          <p:spPr>
            <a:xfrm flipV="1">
              <a:off x="1503148" y="4113746"/>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08" name="Straight Connector 807">
              <a:extLst>
                <a:ext uri="{FF2B5EF4-FFF2-40B4-BE49-F238E27FC236}">
                  <a16:creationId xmlns:a16="http://schemas.microsoft.com/office/drawing/2014/main" id="{E2D363F3-E104-495B-BDEF-EEF3A89E5A8C}"/>
                </a:ext>
              </a:extLst>
            </p:cNvPr>
            <p:cNvCxnSpPr>
              <a:cxnSpLocks/>
            </p:cNvCxnSpPr>
            <p:nvPr/>
          </p:nvCxnSpPr>
          <p:spPr>
            <a:xfrm flipH="1" flipV="1">
              <a:off x="1582444" y="4057350"/>
              <a:ext cx="0" cy="200439"/>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809" name="Group 808">
              <a:extLst>
                <a:ext uri="{FF2B5EF4-FFF2-40B4-BE49-F238E27FC236}">
                  <a16:creationId xmlns:a16="http://schemas.microsoft.com/office/drawing/2014/main" id="{14396480-32FF-4D59-B837-BDE35A6C2990}"/>
                </a:ext>
              </a:extLst>
            </p:cNvPr>
            <p:cNvGrpSpPr/>
            <p:nvPr/>
          </p:nvGrpSpPr>
          <p:grpSpPr>
            <a:xfrm>
              <a:off x="1582833" y="3966142"/>
              <a:ext cx="103687" cy="183763"/>
              <a:chOff x="3393232" y="2945804"/>
              <a:chExt cx="137349" cy="243421"/>
            </a:xfrm>
          </p:grpSpPr>
          <p:grpSp>
            <p:nvGrpSpPr>
              <p:cNvPr id="810" name="Group 809">
                <a:extLst>
                  <a:ext uri="{FF2B5EF4-FFF2-40B4-BE49-F238E27FC236}">
                    <a16:creationId xmlns:a16="http://schemas.microsoft.com/office/drawing/2014/main" id="{B7951013-A1ED-432B-A8C3-7627B6FCAD81}"/>
                  </a:ext>
                </a:extLst>
              </p:cNvPr>
              <p:cNvGrpSpPr/>
              <p:nvPr/>
            </p:nvGrpSpPr>
            <p:grpSpPr>
              <a:xfrm>
                <a:off x="3430661" y="3035441"/>
                <a:ext cx="99920" cy="80362"/>
                <a:chOff x="3263877" y="1617133"/>
                <a:chExt cx="194756" cy="156634"/>
              </a:xfrm>
            </p:grpSpPr>
            <p:sp>
              <p:nvSpPr>
                <p:cNvPr id="814" name="Isosceles Triangle 813">
                  <a:extLst>
                    <a:ext uri="{FF2B5EF4-FFF2-40B4-BE49-F238E27FC236}">
                      <a16:creationId xmlns:a16="http://schemas.microsoft.com/office/drawing/2014/main" id="{6EA69C35-1E6B-427F-AF36-9884E4787817}"/>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815" name="Straight Connector 814">
                  <a:extLst>
                    <a:ext uri="{FF2B5EF4-FFF2-40B4-BE49-F238E27FC236}">
                      <a16:creationId xmlns:a16="http://schemas.microsoft.com/office/drawing/2014/main" id="{602FDD2A-8012-42A5-A965-9153F8D3E8FA}"/>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811" name="Straight Connector 810">
                <a:extLst>
                  <a:ext uri="{FF2B5EF4-FFF2-40B4-BE49-F238E27FC236}">
                    <a16:creationId xmlns:a16="http://schemas.microsoft.com/office/drawing/2014/main" id="{DD9FE5B5-2A28-487F-9C84-6713ED0DE68B}"/>
                  </a:ext>
                </a:extLst>
              </p:cNvPr>
              <p:cNvCxnSpPr>
                <a:cxnSpLocks/>
              </p:cNvCxnSpPr>
              <p:nvPr/>
            </p:nvCxnSpPr>
            <p:spPr>
              <a:xfrm rot="5400000" flipH="1">
                <a:off x="3357818" y="3067515"/>
                <a:ext cx="24342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12" name="Straight Connector 811">
                <a:extLst>
                  <a:ext uri="{FF2B5EF4-FFF2-40B4-BE49-F238E27FC236}">
                    <a16:creationId xmlns:a16="http://schemas.microsoft.com/office/drawing/2014/main" id="{5459F8CC-A8D1-4B85-90D5-7E59E98182CA}"/>
                  </a:ext>
                </a:extLst>
              </p:cNvPr>
              <p:cNvCxnSpPr>
                <a:cxnSpLocks/>
              </p:cNvCxnSpPr>
              <p:nvPr/>
            </p:nvCxnSpPr>
            <p:spPr>
              <a:xfrm>
                <a:off x="3393232" y="3186050"/>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13" name="Straight Connector 812">
                <a:extLst>
                  <a:ext uri="{FF2B5EF4-FFF2-40B4-BE49-F238E27FC236}">
                    <a16:creationId xmlns:a16="http://schemas.microsoft.com/office/drawing/2014/main" id="{F20D3C6B-35B2-44FC-8C23-149B0C7F7B4F}"/>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816" name="Group 815">
            <a:extLst>
              <a:ext uri="{FF2B5EF4-FFF2-40B4-BE49-F238E27FC236}">
                <a16:creationId xmlns:a16="http://schemas.microsoft.com/office/drawing/2014/main" id="{1CA70453-F179-43D2-B095-4ECB8D4C59A6}"/>
              </a:ext>
            </a:extLst>
          </p:cNvPr>
          <p:cNvGrpSpPr/>
          <p:nvPr/>
        </p:nvGrpSpPr>
        <p:grpSpPr>
          <a:xfrm flipH="1">
            <a:off x="4283328" y="3381947"/>
            <a:ext cx="265261" cy="799503"/>
            <a:chOff x="1414129" y="3853982"/>
            <a:chExt cx="272391" cy="799503"/>
          </a:xfrm>
        </p:grpSpPr>
        <p:cxnSp>
          <p:nvCxnSpPr>
            <p:cNvPr id="817" name="Straight Connector 816">
              <a:extLst>
                <a:ext uri="{FF2B5EF4-FFF2-40B4-BE49-F238E27FC236}">
                  <a16:creationId xmlns:a16="http://schemas.microsoft.com/office/drawing/2014/main" id="{F3378D17-23DF-4D18-9EB4-9F0B5D5E637A}"/>
                </a:ext>
              </a:extLst>
            </p:cNvPr>
            <p:cNvCxnSpPr>
              <a:cxnSpLocks/>
            </p:cNvCxnSpPr>
            <p:nvPr/>
          </p:nvCxnSpPr>
          <p:spPr>
            <a:xfrm>
              <a:off x="1414129" y="4139016"/>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18" name="Straight Connector 817">
              <a:extLst>
                <a:ext uri="{FF2B5EF4-FFF2-40B4-BE49-F238E27FC236}">
                  <a16:creationId xmlns:a16="http://schemas.microsoft.com/office/drawing/2014/main" id="{002E5B54-BFF3-4D9B-A568-1350D372AEAA}"/>
                </a:ext>
              </a:extLst>
            </p:cNvPr>
            <p:cNvCxnSpPr>
              <a:cxnSpLocks/>
            </p:cNvCxnSpPr>
            <p:nvPr/>
          </p:nvCxnSpPr>
          <p:spPr>
            <a:xfrm>
              <a:off x="1503579" y="3985149"/>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19" name="Straight Connector 818">
              <a:extLst>
                <a:ext uri="{FF2B5EF4-FFF2-40B4-BE49-F238E27FC236}">
                  <a16:creationId xmlns:a16="http://schemas.microsoft.com/office/drawing/2014/main" id="{56DF4FFA-0603-4AFF-9B46-18543A7F9427}"/>
                </a:ext>
              </a:extLst>
            </p:cNvPr>
            <p:cNvCxnSpPr>
              <a:cxnSpLocks/>
            </p:cNvCxnSpPr>
            <p:nvPr/>
          </p:nvCxnSpPr>
          <p:spPr>
            <a:xfrm>
              <a:off x="1505376" y="4060667"/>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820" name="Straight Connector 819">
              <a:extLst>
                <a:ext uri="{FF2B5EF4-FFF2-40B4-BE49-F238E27FC236}">
                  <a16:creationId xmlns:a16="http://schemas.microsoft.com/office/drawing/2014/main" id="{A22ED769-241F-4A97-B58F-819B38E9549D}"/>
                </a:ext>
              </a:extLst>
            </p:cNvPr>
            <p:cNvCxnSpPr>
              <a:cxnSpLocks/>
            </p:cNvCxnSpPr>
            <p:nvPr/>
          </p:nvCxnSpPr>
          <p:spPr>
            <a:xfrm>
              <a:off x="1505376" y="4137984"/>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21" name="Straight Connector 820">
              <a:extLst>
                <a:ext uri="{FF2B5EF4-FFF2-40B4-BE49-F238E27FC236}">
                  <a16:creationId xmlns:a16="http://schemas.microsoft.com/office/drawing/2014/main" id="{0590F081-7FBA-464A-A56D-56AF561318AB}"/>
                </a:ext>
              </a:extLst>
            </p:cNvPr>
            <p:cNvCxnSpPr>
              <a:cxnSpLocks/>
            </p:cNvCxnSpPr>
            <p:nvPr/>
          </p:nvCxnSpPr>
          <p:spPr>
            <a:xfrm flipV="1">
              <a:off x="1466035" y="3983350"/>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22" name="Straight Connector 821">
              <a:extLst>
                <a:ext uri="{FF2B5EF4-FFF2-40B4-BE49-F238E27FC236}">
                  <a16:creationId xmlns:a16="http://schemas.microsoft.com/office/drawing/2014/main" id="{99ED43A5-0A83-45BF-9850-EE73687BF11D}"/>
                </a:ext>
              </a:extLst>
            </p:cNvPr>
            <p:cNvCxnSpPr>
              <a:cxnSpLocks/>
            </p:cNvCxnSpPr>
            <p:nvPr/>
          </p:nvCxnSpPr>
          <p:spPr>
            <a:xfrm flipV="1">
              <a:off x="1503148" y="3961174"/>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23" name="Straight Connector 822">
              <a:extLst>
                <a:ext uri="{FF2B5EF4-FFF2-40B4-BE49-F238E27FC236}">
                  <a16:creationId xmlns:a16="http://schemas.microsoft.com/office/drawing/2014/main" id="{022621D0-962C-437A-B933-FCD0A78C3DF9}"/>
                </a:ext>
              </a:extLst>
            </p:cNvPr>
            <p:cNvCxnSpPr>
              <a:cxnSpLocks/>
            </p:cNvCxnSpPr>
            <p:nvPr/>
          </p:nvCxnSpPr>
          <p:spPr>
            <a:xfrm flipV="1">
              <a:off x="1503148" y="4036773"/>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24" name="Straight Connector 823">
              <a:extLst>
                <a:ext uri="{FF2B5EF4-FFF2-40B4-BE49-F238E27FC236}">
                  <a16:creationId xmlns:a16="http://schemas.microsoft.com/office/drawing/2014/main" id="{AAACEFFC-59A2-4B93-A897-8B86A5E27558}"/>
                </a:ext>
              </a:extLst>
            </p:cNvPr>
            <p:cNvCxnSpPr>
              <a:cxnSpLocks/>
            </p:cNvCxnSpPr>
            <p:nvPr/>
          </p:nvCxnSpPr>
          <p:spPr>
            <a:xfrm flipV="1">
              <a:off x="1503148" y="4113746"/>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25" name="Straight Connector 824">
              <a:extLst>
                <a:ext uri="{FF2B5EF4-FFF2-40B4-BE49-F238E27FC236}">
                  <a16:creationId xmlns:a16="http://schemas.microsoft.com/office/drawing/2014/main" id="{F237F54F-1B81-4C24-B246-9B36DA959A8E}"/>
                </a:ext>
              </a:extLst>
            </p:cNvPr>
            <p:cNvCxnSpPr>
              <a:cxnSpLocks/>
            </p:cNvCxnSpPr>
            <p:nvPr/>
          </p:nvCxnSpPr>
          <p:spPr>
            <a:xfrm flipH="1" flipV="1">
              <a:off x="1582444" y="4057351"/>
              <a:ext cx="0" cy="59613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826" name="Group 825">
              <a:extLst>
                <a:ext uri="{FF2B5EF4-FFF2-40B4-BE49-F238E27FC236}">
                  <a16:creationId xmlns:a16="http://schemas.microsoft.com/office/drawing/2014/main" id="{DF722B09-0FE5-4F1E-8362-9F72C2314480}"/>
                </a:ext>
              </a:extLst>
            </p:cNvPr>
            <p:cNvGrpSpPr/>
            <p:nvPr/>
          </p:nvGrpSpPr>
          <p:grpSpPr>
            <a:xfrm>
              <a:off x="1582833" y="3966142"/>
              <a:ext cx="103687" cy="183763"/>
              <a:chOff x="3393232" y="2945804"/>
              <a:chExt cx="137349" cy="243421"/>
            </a:xfrm>
          </p:grpSpPr>
          <p:grpSp>
            <p:nvGrpSpPr>
              <p:cNvPr id="828" name="Group 827">
                <a:extLst>
                  <a:ext uri="{FF2B5EF4-FFF2-40B4-BE49-F238E27FC236}">
                    <a16:creationId xmlns:a16="http://schemas.microsoft.com/office/drawing/2014/main" id="{2666D029-7428-4C6B-8302-C8FAC52592AA}"/>
                  </a:ext>
                </a:extLst>
              </p:cNvPr>
              <p:cNvGrpSpPr/>
              <p:nvPr/>
            </p:nvGrpSpPr>
            <p:grpSpPr>
              <a:xfrm>
                <a:off x="3430661" y="3035441"/>
                <a:ext cx="99920" cy="80362"/>
                <a:chOff x="3263877" y="1617133"/>
                <a:chExt cx="194756" cy="156634"/>
              </a:xfrm>
            </p:grpSpPr>
            <p:sp>
              <p:nvSpPr>
                <p:cNvPr id="832" name="Isosceles Triangle 831">
                  <a:extLst>
                    <a:ext uri="{FF2B5EF4-FFF2-40B4-BE49-F238E27FC236}">
                      <a16:creationId xmlns:a16="http://schemas.microsoft.com/office/drawing/2014/main" id="{67063D8B-CE2F-430D-A884-48780808D56C}"/>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cxnSp>
              <p:nvCxnSpPr>
                <p:cNvPr id="833" name="Straight Connector 832">
                  <a:extLst>
                    <a:ext uri="{FF2B5EF4-FFF2-40B4-BE49-F238E27FC236}">
                      <a16:creationId xmlns:a16="http://schemas.microsoft.com/office/drawing/2014/main" id="{DDA78F4F-00AC-49ED-8EAF-6D2AA44D530B}"/>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829" name="Straight Connector 828">
                <a:extLst>
                  <a:ext uri="{FF2B5EF4-FFF2-40B4-BE49-F238E27FC236}">
                    <a16:creationId xmlns:a16="http://schemas.microsoft.com/office/drawing/2014/main" id="{EAE76FFE-6523-479B-9FC8-718F341059C4}"/>
                  </a:ext>
                </a:extLst>
              </p:cNvPr>
              <p:cNvCxnSpPr>
                <a:cxnSpLocks/>
              </p:cNvCxnSpPr>
              <p:nvPr/>
            </p:nvCxnSpPr>
            <p:spPr>
              <a:xfrm rot="5400000" flipH="1">
                <a:off x="3357818" y="3067515"/>
                <a:ext cx="24342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30" name="Straight Connector 829">
                <a:extLst>
                  <a:ext uri="{FF2B5EF4-FFF2-40B4-BE49-F238E27FC236}">
                    <a16:creationId xmlns:a16="http://schemas.microsoft.com/office/drawing/2014/main" id="{B4C6B0F8-DEC1-4BDB-A6D1-18ACAE5FEDEB}"/>
                  </a:ext>
                </a:extLst>
              </p:cNvPr>
              <p:cNvCxnSpPr>
                <a:cxnSpLocks/>
              </p:cNvCxnSpPr>
              <p:nvPr/>
            </p:nvCxnSpPr>
            <p:spPr>
              <a:xfrm>
                <a:off x="3393232" y="3186050"/>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31" name="Straight Connector 830">
                <a:extLst>
                  <a:ext uri="{FF2B5EF4-FFF2-40B4-BE49-F238E27FC236}">
                    <a16:creationId xmlns:a16="http://schemas.microsoft.com/office/drawing/2014/main" id="{1F6659E1-363C-4B30-8B47-CD253A300F12}"/>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827" name="Straight Connector 826">
              <a:extLst>
                <a:ext uri="{FF2B5EF4-FFF2-40B4-BE49-F238E27FC236}">
                  <a16:creationId xmlns:a16="http://schemas.microsoft.com/office/drawing/2014/main" id="{E742F09A-0248-4735-8557-48DE475D6F67}"/>
                </a:ext>
              </a:extLst>
            </p:cNvPr>
            <p:cNvCxnSpPr>
              <a:cxnSpLocks/>
            </p:cNvCxnSpPr>
            <p:nvPr/>
          </p:nvCxnSpPr>
          <p:spPr>
            <a:xfrm flipH="1" flipV="1">
              <a:off x="1582444" y="3853982"/>
              <a:ext cx="0" cy="129368"/>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837" name="Straight Connector 836">
            <a:extLst>
              <a:ext uri="{FF2B5EF4-FFF2-40B4-BE49-F238E27FC236}">
                <a16:creationId xmlns:a16="http://schemas.microsoft.com/office/drawing/2014/main" id="{36A0F1D8-16BD-4719-BCC3-3E3536F73ABD}"/>
              </a:ext>
            </a:extLst>
          </p:cNvPr>
          <p:cNvCxnSpPr>
            <a:cxnSpLocks/>
          </p:cNvCxnSpPr>
          <p:nvPr/>
        </p:nvCxnSpPr>
        <p:spPr>
          <a:xfrm flipH="1">
            <a:off x="4010698" y="3385619"/>
            <a:ext cx="656447"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38" name="Straight Connector 837">
            <a:extLst>
              <a:ext uri="{FF2B5EF4-FFF2-40B4-BE49-F238E27FC236}">
                <a16:creationId xmlns:a16="http://schemas.microsoft.com/office/drawing/2014/main" id="{35B85D08-EC31-479C-BC82-692D20D5383F}"/>
              </a:ext>
            </a:extLst>
          </p:cNvPr>
          <p:cNvCxnSpPr>
            <a:cxnSpLocks/>
          </p:cNvCxnSpPr>
          <p:nvPr/>
        </p:nvCxnSpPr>
        <p:spPr>
          <a:xfrm flipH="1">
            <a:off x="4011600" y="4452419"/>
            <a:ext cx="1199308"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839" name="Group 838">
            <a:extLst>
              <a:ext uri="{FF2B5EF4-FFF2-40B4-BE49-F238E27FC236}">
                <a16:creationId xmlns:a16="http://schemas.microsoft.com/office/drawing/2014/main" id="{C18C0D4E-0AE4-4C7F-9828-2197B9EA7D07}"/>
              </a:ext>
            </a:extLst>
          </p:cNvPr>
          <p:cNvGrpSpPr/>
          <p:nvPr/>
        </p:nvGrpSpPr>
        <p:grpSpPr>
          <a:xfrm>
            <a:off x="2789899" y="3772588"/>
            <a:ext cx="220071" cy="75512"/>
            <a:chOff x="3342005" y="1470509"/>
            <a:chExt cx="316944" cy="71899"/>
          </a:xfrm>
        </p:grpSpPr>
        <p:sp>
          <p:nvSpPr>
            <p:cNvPr id="840" name="Block Arc 839">
              <a:extLst>
                <a:ext uri="{FF2B5EF4-FFF2-40B4-BE49-F238E27FC236}">
                  <a16:creationId xmlns:a16="http://schemas.microsoft.com/office/drawing/2014/main" id="{FAFE34FE-AE45-4341-8CD6-475FA6394498}"/>
                </a:ext>
              </a:extLst>
            </p:cNvPr>
            <p:cNvSpPr/>
            <p:nvPr/>
          </p:nvSpPr>
          <p:spPr>
            <a:xfrm>
              <a:off x="3342005"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841" name="Block Arc 840">
              <a:extLst>
                <a:ext uri="{FF2B5EF4-FFF2-40B4-BE49-F238E27FC236}">
                  <a16:creationId xmlns:a16="http://schemas.microsoft.com/office/drawing/2014/main" id="{B1B7CBC6-3E36-4CD3-AF4B-7559FC7D0DF0}"/>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842" name="Block Arc 841">
              <a:extLst>
                <a:ext uri="{FF2B5EF4-FFF2-40B4-BE49-F238E27FC236}">
                  <a16:creationId xmlns:a16="http://schemas.microsoft.com/office/drawing/2014/main" id="{EBBFF09C-183C-466D-8D85-B470EA185CD1}"/>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843" name="Block Arc 842">
              <a:extLst>
                <a:ext uri="{FF2B5EF4-FFF2-40B4-BE49-F238E27FC236}">
                  <a16:creationId xmlns:a16="http://schemas.microsoft.com/office/drawing/2014/main" id="{4249A957-2C52-4A6C-A815-90EA8A4D9607}"/>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grpSp>
        <p:nvGrpSpPr>
          <p:cNvPr id="844" name="Group 843">
            <a:extLst>
              <a:ext uri="{FF2B5EF4-FFF2-40B4-BE49-F238E27FC236}">
                <a16:creationId xmlns:a16="http://schemas.microsoft.com/office/drawing/2014/main" id="{BD4976E5-4896-4EA0-968E-09177860DE8D}"/>
              </a:ext>
            </a:extLst>
          </p:cNvPr>
          <p:cNvGrpSpPr/>
          <p:nvPr/>
        </p:nvGrpSpPr>
        <p:grpSpPr>
          <a:xfrm>
            <a:off x="3609202" y="3773077"/>
            <a:ext cx="220071" cy="75512"/>
            <a:chOff x="3342005" y="1470509"/>
            <a:chExt cx="316944" cy="71899"/>
          </a:xfrm>
        </p:grpSpPr>
        <p:sp>
          <p:nvSpPr>
            <p:cNvPr id="845" name="Block Arc 844">
              <a:extLst>
                <a:ext uri="{FF2B5EF4-FFF2-40B4-BE49-F238E27FC236}">
                  <a16:creationId xmlns:a16="http://schemas.microsoft.com/office/drawing/2014/main" id="{0892DE05-3565-40BD-B67E-9A016AAB52AB}"/>
                </a:ext>
              </a:extLst>
            </p:cNvPr>
            <p:cNvSpPr/>
            <p:nvPr/>
          </p:nvSpPr>
          <p:spPr>
            <a:xfrm>
              <a:off x="3342005"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846" name="Block Arc 845">
              <a:extLst>
                <a:ext uri="{FF2B5EF4-FFF2-40B4-BE49-F238E27FC236}">
                  <a16:creationId xmlns:a16="http://schemas.microsoft.com/office/drawing/2014/main" id="{619B3DB6-9439-4976-9AD1-3779624855C0}"/>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847" name="Block Arc 846">
              <a:extLst>
                <a:ext uri="{FF2B5EF4-FFF2-40B4-BE49-F238E27FC236}">
                  <a16:creationId xmlns:a16="http://schemas.microsoft.com/office/drawing/2014/main" id="{1A950F0F-2498-4EF1-AE5A-4AFD6F11AFED}"/>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848" name="Block Arc 847">
              <a:extLst>
                <a:ext uri="{FF2B5EF4-FFF2-40B4-BE49-F238E27FC236}">
                  <a16:creationId xmlns:a16="http://schemas.microsoft.com/office/drawing/2014/main" id="{A73C5B15-57E0-495E-94E0-D648535F63C0}"/>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grpSp>
        <p:nvGrpSpPr>
          <p:cNvPr id="849" name="Group 848">
            <a:extLst>
              <a:ext uri="{FF2B5EF4-FFF2-40B4-BE49-F238E27FC236}">
                <a16:creationId xmlns:a16="http://schemas.microsoft.com/office/drawing/2014/main" id="{97882475-CC4B-4DA6-AC98-625DED35C42A}"/>
              </a:ext>
            </a:extLst>
          </p:cNvPr>
          <p:cNvGrpSpPr/>
          <p:nvPr/>
        </p:nvGrpSpPr>
        <p:grpSpPr>
          <a:xfrm rot="16200000">
            <a:off x="3253604" y="3883113"/>
            <a:ext cx="220071" cy="75512"/>
            <a:chOff x="3342005" y="1470509"/>
            <a:chExt cx="316944" cy="71899"/>
          </a:xfrm>
        </p:grpSpPr>
        <p:sp>
          <p:nvSpPr>
            <p:cNvPr id="850" name="Block Arc 849">
              <a:extLst>
                <a:ext uri="{FF2B5EF4-FFF2-40B4-BE49-F238E27FC236}">
                  <a16:creationId xmlns:a16="http://schemas.microsoft.com/office/drawing/2014/main" id="{E4506BE1-8E4F-4D36-B405-78252B6BC7E7}"/>
                </a:ext>
              </a:extLst>
            </p:cNvPr>
            <p:cNvSpPr/>
            <p:nvPr/>
          </p:nvSpPr>
          <p:spPr>
            <a:xfrm>
              <a:off x="3342005"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851" name="Block Arc 850">
              <a:extLst>
                <a:ext uri="{FF2B5EF4-FFF2-40B4-BE49-F238E27FC236}">
                  <a16:creationId xmlns:a16="http://schemas.microsoft.com/office/drawing/2014/main" id="{23D5B104-5E1D-45D8-A400-B55E1F96C3A6}"/>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852" name="Block Arc 851">
              <a:extLst>
                <a:ext uri="{FF2B5EF4-FFF2-40B4-BE49-F238E27FC236}">
                  <a16:creationId xmlns:a16="http://schemas.microsoft.com/office/drawing/2014/main" id="{2DE99AC7-D61B-450F-8EB4-A769DABE79C5}"/>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853" name="Block Arc 852">
              <a:extLst>
                <a:ext uri="{FF2B5EF4-FFF2-40B4-BE49-F238E27FC236}">
                  <a16:creationId xmlns:a16="http://schemas.microsoft.com/office/drawing/2014/main" id="{38FD73C4-98C5-494A-B2E4-56E74E2C97EE}"/>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grpSp>
        <p:nvGrpSpPr>
          <p:cNvPr id="854" name="Group 853">
            <a:extLst>
              <a:ext uri="{FF2B5EF4-FFF2-40B4-BE49-F238E27FC236}">
                <a16:creationId xmlns:a16="http://schemas.microsoft.com/office/drawing/2014/main" id="{F3BB1391-1782-4773-BF91-70764BE2F2C2}"/>
              </a:ext>
            </a:extLst>
          </p:cNvPr>
          <p:cNvGrpSpPr/>
          <p:nvPr/>
        </p:nvGrpSpPr>
        <p:grpSpPr>
          <a:xfrm rot="5400000">
            <a:off x="3146180" y="3883114"/>
            <a:ext cx="220071" cy="75512"/>
            <a:chOff x="3342005" y="1470509"/>
            <a:chExt cx="316944" cy="71899"/>
          </a:xfrm>
        </p:grpSpPr>
        <p:sp>
          <p:nvSpPr>
            <p:cNvPr id="855" name="Block Arc 854">
              <a:extLst>
                <a:ext uri="{FF2B5EF4-FFF2-40B4-BE49-F238E27FC236}">
                  <a16:creationId xmlns:a16="http://schemas.microsoft.com/office/drawing/2014/main" id="{EF83E5EB-5ED0-45D4-BDFC-076F39D910DD}"/>
                </a:ext>
              </a:extLst>
            </p:cNvPr>
            <p:cNvSpPr/>
            <p:nvPr/>
          </p:nvSpPr>
          <p:spPr>
            <a:xfrm>
              <a:off x="3342005"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856" name="Block Arc 855">
              <a:extLst>
                <a:ext uri="{FF2B5EF4-FFF2-40B4-BE49-F238E27FC236}">
                  <a16:creationId xmlns:a16="http://schemas.microsoft.com/office/drawing/2014/main" id="{DDE7FC2C-2B50-4B31-8165-53D218841359}"/>
                </a:ext>
              </a:extLst>
            </p:cNvPr>
            <p:cNvSpPr/>
            <p:nvPr/>
          </p:nvSpPr>
          <p:spPr>
            <a:xfrm>
              <a:off x="3421380"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857" name="Block Arc 856">
              <a:extLst>
                <a:ext uri="{FF2B5EF4-FFF2-40B4-BE49-F238E27FC236}">
                  <a16:creationId xmlns:a16="http://schemas.microsoft.com/office/drawing/2014/main" id="{5537CEEE-F167-4108-BBF8-2831AC2C8AE5}"/>
                </a:ext>
              </a:extLst>
            </p:cNvPr>
            <p:cNvSpPr/>
            <p:nvPr/>
          </p:nvSpPr>
          <p:spPr>
            <a:xfrm>
              <a:off x="3502342"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858" name="Block Arc 857">
              <a:extLst>
                <a:ext uri="{FF2B5EF4-FFF2-40B4-BE49-F238E27FC236}">
                  <a16:creationId xmlns:a16="http://schemas.microsoft.com/office/drawing/2014/main" id="{BC80B900-957E-43FC-B372-30405C0033D5}"/>
                </a:ext>
              </a:extLst>
            </p:cNvPr>
            <p:cNvSpPr/>
            <p:nvPr/>
          </p:nvSpPr>
          <p:spPr>
            <a:xfrm>
              <a:off x="3579891" y="1470509"/>
              <a:ext cx="79058" cy="71899"/>
            </a:xfrm>
            <a:prstGeom prst="blockArc">
              <a:avLst>
                <a:gd name="adj1" fmla="val 10800000"/>
                <a:gd name="adj2" fmla="val 98368"/>
                <a:gd name="adj3" fmla="val 0"/>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cxnSp>
        <p:nvCxnSpPr>
          <p:cNvPr id="860" name="Straight Connector 859">
            <a:extLst>
              <a:ext uri="{FF2B5EF4-FFF2-40B4-BE49-F238E27FC236}">
                <a16:creationId xmlns:a16="http://schemas.microsoft.com/office/drawing/2014/main" id="{209F6E9D-47F7-4F4C-A175-2FE2E3806D2A}"/>
              </a:ext>
            </a:extLst>
          </p:cNvPr>
          <p:cNvCxnSpPr>
            <a:cxnSpLocks/>
          </p:cNvCxnSpPr>
          <p:nvPr/>
        </p:nvCxnSpPr>
        <p:spPr>
          <a:xfrm flipH="1">
            <a:off x="3826892" y="3812381"/>
            <a:ext cx="56137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70" name="Straight Connector 869">
            <a:extLst>
              <a:ext uri="{FF2B5EF4-FFF2-40B4-BE49-F238E27FC236}">
                <a16:creationId xmlns:a16="http://schemas.microsoft.com/office/drawing/2014/main" id="{5DCCB06F-EE9E-48F8-9AB3-E37A828BE62F}"/>
              </a:ext>
            </a:extLst>
          </p:cNvPr>
          <p:cNvCxnSpPr>
            <a:cxnSpLocks/>
          </p:cNvCxnSpPr>
          <p:nvPr/>
        </p:nvCxnSpPr>
        <p:spPr>
          <a:xfrm flipH="1">
            <a:off x="3364269" y="3810617"/>
            <a:ext cx="2449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73" name="Straight Connector 872">
            <a:extLst>
              <a:ext uri="{FF2B5EF4-FFF2-40B4-BE49-F238E27FC236}">
                <a16:creationId xmlns:a16="http://schemas.microsoft.com/office/drawing/2014/main" id="{B4F1197D-C557-49EC-B60C-01F510C8610D}"/>
              </a:ext>
            </a:extLst>
          </p:cNvPr>
          <p:cNvCxnSpPr>
            <a:cxnSpLocks/>
          </p:cNvCxnSpPr>
          <p:nvPr/>
        </p:nvCxnSpPr>
        <p:spPr>
          <a:xfrm flipH="1">
            <a:off x="3007082" y="3810617"/>
            <a:ext cx="2449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0" name="Straight Connector 879">
            <a:extLst>
              <a:ext uri="{FF2B5EF4-FFF2-40B4-BE49-F238E27FC236}">
                <a16:creationId xmlns:a16="http://schemas.microsoft.com/office/drawing/2014/main" id="{41748460-57B0-492D-8656-4100E0E1032E}"/>
              </a:ext>
            </a:extLst>
          </p:cNvPr>
          <p:cNvCxnSpPr>
            <a:cxnSpLocks/>
          </p:cNvCxnSpPr>
          <p:nvPr/>
        </p:nvCxnSpPr>
        <p:spPr>
          <a:xfrm flipH="1">
            <a:off x="2662814" y="3810617"/>
            <a:ext cx="13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2" name="Straight Connector 881">
            <a:extLst>
              <a:ext uri="{FF2B5EF4-FFF2-40B4-BE49-F238E27FC236}">
                <a16:creationId xmlns:a16="http://schemas.microsoft.com/office/drawing/2014/main" id="{AD90EC15-9D29-4804-9688-DF60B748E3D8}"/>
              </a:ext>
            </a:extLst>
          </p:cNvPr>
          <p:cNvCxnSpPr>
            <a:cxnSpLocks/>
          </p:cNvCxnSpPr>
          <p:nvPr/>
        </p:nvCxnSpPr>
        <p:spPr>
          <a:xfrm flipH="1">
            <a:off x="3017416" y="4031456"/>
            <a:ext cx="2364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4" name="Straight Connector 883">
            <a:extLst>
              <a:ext uri="{FF2B5EF4-FFF2-40B4-BE49-F238E27FC236}">
                <a16:creationId xmlns:a16="http://schemas.microsoft.com/office/drawing/2014/main" id="{9225A189-F60C-4E52-9578-FEBCFF432664}"/>
              </a:ext>
            </a:extLst>
          </p:cNvPr>
          <p:cNvCxnSpPr>
            <a:cxnSpLocks/>
          </p:cNvCxnSpPr>
          <p:nvPr/>
        </p:nvCxnSpPr>
        <p:spPr>
          <a:xfrm flipV="1">
            <a:off x="2968982" y="3981262"/>
            <a:ext cx="0" cy="105228"/>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88" name="Straight Connector 887">
            <a:extLst>
              <a:ext uri="{FF2B5EF4-FFF2-40B4-BE49-F238E27FC236}">
                <a16:creationId xmlns:a16="http://schemas.microsoft.com/office/drawing/2014/main" id="{FFC6F85A-301C-4B7D-B20C-2690AA998E53}"/>
              </a:ext>
            </a:extLst>
          </p:cNvPr>
          <p:cNvCxnSpPr>
            <a:cxnSpLocks/>
          </p:cNvCxnSpPr>
          <p:nvPr/>
        </p:nvCxnSpPr>
        <p:spPr>
          <a:xfrm flipV="1">
            <a:off x="3007082" y="3981262"/>
            <a:ext cx="0" cy="105228"/>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89" name="Straight Connector 888">
            <a:extLst>
              <a:ext uri="{FF2B5EF4-FFF2-40B4-BE49-F238E27FC236}">
                <a16:creationId xmlns:a16="http://schemas.microsoft.com/office/drawing/2014/main" id="{B3207728-9D1A-41B0-92A1-1A2AF922DE37}"/>
              </a:ext>
            </a:extLst>
          </p:cNvPr>
          <p:cNvCxnSpPr>
            <a:cxnSpLocks/>
          </p:cNvCxnSpPr>
          <p:nvPr/>
        </p:nvCxnSpPr>
        <p:spPr>
          <a:xfrm flipV="1">
            <a:off x="3828613" y="3981262"/>
            <a:ext cx="0" cy="105228"/>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90" name="Straight Connector 889">
            <a:extLst>
              <a:ext uri="{FF2B5EF4-FFF2-40B4-BE49-F238E27FC236}">
                <a16:creationId xmlns:a16="http://schemas.microsoft.com/office/drawing/2014/main" id="{87E1A7F9-DAC2-478A-A880-8A5490F13EA1}"/>
              </a:ext>
            </a:extLst>
          </p:cNvPr>
          <p:cNvCxnSpPr>
            <a:cxnSpLocks/>
          </p:cNvCxnSpPr>
          <p:nvPr/>
        </p:nvCxnSpPr>
        <p:spPr>
          <a:xfrm flipV="1">
            <a:off x="3866713" y="3981262"/>
            <a:ext cx="0" cy="105228"/>
          </a:xfrm>
          <a:prstGeom prst="line">
            <a:avLst/>
          </a:prstGeom>
          <a:ln w="19050">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91" name="Straight Connector 890">
            <a:extLst>
              <a:ext uri="{FF2B5EF4-FFF2-40B4-BE49-F238E27FC236}">
                <a16:creationId xmlns:a16="http://schemas.microsoft.com/office/drawing/2014/main" id="{093A425A-FCF8-4B6F-AD93-7BFA7E42D4B0}"/>
              </a:ext>
            </a:extLst>
          </p:cNvPr>
          <p:cNvCxnSpPr>
            <a:cxnSpLocks/>
          </p:cNvCxnSpPr>
          <p:nvPr/>
        </p:nvCxnSpPr>
        <p:spPr>
          <a:xfrm flipH="1">
            <a:off x="2303245" y="4031456"/>
            <a:ext cx="66252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7" name="Straight Connector 896">
            <a:extLst>
              <a:ext uri="{FF2B5EF4-FFF2-40B4-BE49-F238E27FC236}">
                <a16:creationId xmlns:a16="http://schemas.microsoft.com/office/drawing/2014/main" id="{495789FF-D51C-47DF-B2A4-46CFF6BD13B4}"/>
              </a:ext>
            </a:extLst>
          </p:cNvPr>
          <p:cNvCxnSpPr>
            <a:cxnSpLocks/>
          </p:cNvCxnSpPr>
          <p:nvPr/>
        </p:nvCxnSpPr>
        <p:spPr>
          <a:xfrm flipH="1">
            <a:off x="3365587" y="4030903"/>
            <a:ext cx="4613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9" name="Straight Connector 898">
            <a:extLst>
              <a:ext uri="{FF2B5EF4-FFF2-40B4-BE49-F238E27FC236}">
                <a16:creationId xmlns:a16="http://schemas.microsoft.com/office/drawing/2014/main" id="{1067635F-A574-4367-94A1-CE63D49BE41E}"/>
              </a:ext>
            </a:extLst>
          </p:cNvPr>
          <p:cNvCxnSpPr>
            <a:cxnSpLocks/>
          </p:cNvCxnSpPr>
          <p:nvPr/>
        </p:nvCxnSpPr>
        <p:spPr>
          <a:xfrm flipH="1">
            <a:off x="3860887" y="4030903"/>
            <a:ext cx="154123"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901" name="Group 900">
            <a:extLst>
              <a:ext uri="{FF2B5EF4-FFF2-40B4-BE49-F238E27FC236}">
                <a16:creationId xmlns:a16="http://schemas.microsoft.com/office/drawing/2014/main" id="{FA93D794-27AF-481D-9BC5-C4D741165B26}"/>
              </a:ext>
            </a:extLst>
          </p:cNvPr>
          <p:cNvGrpSpPr/>
          <p:nvPr/>
        </p:nvGrpSpPr>
        <p:grpSpPr>
          <a:xfrm>
            <a:off x="4663235" y="3338620"/>
            <a:ext cx="172945" cy="88873"/>
            <a:chOff x="7568022" y="2184789"/>
            <a:chExt cx="265045" cy="190863"/>
          </a:xfrm>
        </p:grpSpPr>
        <p:sp>
          <p:nvSpPr>
            <p:cNvPr id="902" name="Block Arc 901">
              <a:extLst>
                <a:ext uri="{FF2B5EF4-FFF2-40B4-BE49-F238E27FC236}">
                  <a16:creationId xmlns:a16="http://schemas.microsoft.com/office/drawing/2014/main" id="{E87333EB-53A5-4D6C-ABA4-CC1BD4CB9F06}"/>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sp>
          <p:nvSpPr>
            <p:cNvPr id="903" name="Block Arc 902">
              <a:extLst>
                <a:ext uri="{FF2B5EF4-FFF2-40B4-BE49-F238E27FC236}">
                  <a16:creationId xmlns:a16="http://schemas.microsoft.com/office/drawing/2014/main" id="{521F01AE-535E-424B-89C1-7CF93907CEB5}"/>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000000"/>
                </a:solidFill>
                <a:latin typeface="Arial"/>
              </a:endParaRPr>
            </a:p>
          </p:txBody>
        </p:sp>
      </p:grpSp>
      <p:cxnSp>
        <p:nvCxnSpPr>
          <p:cNvPr id="904" name="Straight Connector 903">
            <a:extLst>
              <a:ext uri="{FF2B5EF4-FFF2-40B4-BE49-F238E27FC236}">
                <a16:creationId xmlns:a16="http://schemas.microsoft.com/office/drawing/2014/main" id="{BA78DA63-3271-4689-9294-B8600B197D0D}"/>
              </a:ext>
            </a:extLst>
          </p:cNvPr>
          <p:cNvCxnSpPr>
            <a:cxnSpLocks/>
          </p:cNvCxnSpPr>
          <p:nvPr/>
        </p:nvCxnSpPr>
        <p:spPr>
          <a:xfrm>
            <a:off x="4834828" y="3383401"/>
            <a:ext cx="376081" cy="0"/>
          </a:xfrm>
          <a:prstGeom prst="line">
            <a:avLst/>
          </a:prstGeom>
        </p:spPr>
        <p:style>
          <a:lnRef idx="1">
            <a:schemeClr val="accent1"/>
          </a:lnRef>
          <a:fillRef idx="0">
            <a:schemeClr val="accent1"/>
          </a:fillRef>
          <a:effectRef idx="0">
            <a:schemeClr val="accent1"/>
          </a:effectRef>
          <a:fontRef idx="minor">
            <a:schemeClr val="tx1"/>
          </a:fontRef>
        </p:style>
      </p:cxnSp>
      <p:sp>
        <p:nvSpPr>
          <p:cNvPr id="912" name="Oval 911">
            <a:extLst>
              <a:ext uri="{FF2B5EF4-FFF2-40B4-BE49-F238E27FC236}">
                <a16:creationId xmlns:a16="http://schemas.microsoft.com/office/drawing/2014/main" id="{18A8A966-DCC7-49ED-A19D-16C0296DC2F4}"/>
              </a:ext>
            </a:extLst>
          </p:cNvPr>
          <p:cNvSpPr/>
          <p:nvPr/>
        </p:nvSpPr>
        <p:spPr>
          <a:xfrm rot="16200000" flipV="1">
            <a:off x="4433493" y="1031413"/>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13" name="Oval 912">
            <a:extLst>
              <a:ext uri="{FF2B5EF4-FFF2-40B4-BE49-F238E27FC236}">
                <a16:creationId xmlns:a16="http://schemas.microsoft.com/office/drawing/2014/main" id="{CCBC7511-4418-49AF-9BC9-2F8AE7238B6B}"/>
              </a:ext>
            </a:extLst>
          </p:cNvPr>
          <p:cNvSpPr/>
          <p:nvPr/>
        </p:nvSpPr>
        <p:spPr>
          <a:xfrm rot="16200000" flipV="1">
            <a:off x="3954862" y="1031413"/>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14" name="Oval 913">
            <a:extLst>
              <a:ext uri="{FF2B5EF4-FFF2-40B4-BE49-F238E27FC236}">
                <a16:creationId xmlns:a16="http://schemas.microsoft.com/office/drawing/2014/main" id="{A47B76CA-277E-441D-ADE4-580C13AD864D}"/>
              </a:ext>
            </a:extLst>
          </p:cNvPr>
          <p:cNvSpPr/>
          <p:nvPr/>
        </p:nvSpPr>
        <p:spPr>
          <a:xfrm rot="16200000" flipV="1">
            <a:off x="4433493" y="2400633"/>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15" name="Oval 914">
            <a:extLst>
              <a:ext uri="{FF2B5EF4-FFF2-40B4-BE49-F238E27FC236}">
                <a16:creationId xmlns:a16="http://schemas.microsoft.com/office/drawing/2014/main" id="{E10C8BE0-5B82-4E8E-9C73-8FD0340FBFE6}"/>
              </a:ext>
            </a:extLst>
          </p:cNvPr>
          <p:cNvSpPr/>
          <p:nvPr/>
        </p:nvSpPr>
        <p:spPr>
          <a:xfrm rot="16200000" flipV="1">
            <a:off x="3954862" y="2400633"/>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16" name="Oval 915">
            <a:extLst>
              <a:ext uri="{FF2B5EF4-FFF2-40B4-BE49-F238E27FC236}">
                <a16:creationId xmlns:a16="http://schemas.microsoft.com/office/drawing/2014/main" id="{DF7D090D-5E97-4818-93BA-CB7DAB7CA5C3}"/>
              </a:ext>
            </a:extLst>
          </p:cNvPr>
          <p:cNvSpPr/>
          <p:nvPr/>
        </p:nvSpPr>
        <p:spPr>
          <a:xfrm rot="16200000" flipV="1">
            <a:off x="4433493" y="1867233"/>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17" name="Oval 916">
            <a:extLst>
              <a:ext uri="{FF2B5EF4-FFF2-40B4-BE49-F238E27FC236}">
                <a16:creationId xmlns:a16="http://schemas.microsoft.com/office/drawing/2014/main" id="{415573E5-2F42-431D-B45F-F5E269C3B4B3}"/>
              </a:ext>
            </a:extLst>
          </p:cNvPr>
          <p:cNvSpPr/>
          <p:nvPr/>
        </p:nvSpPr>
        <p:spPr>
          <a:xfrm rot="16200000" flipV="1">
            <a:off x="3954862" y="1676733"/>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18" name="Oval 917">
            <a:extLst>
              <a:ext uri="{FF2B5EF4-FFF2-40B4-BE49-F238E27FC236}">
                <a16:creationId xmlns:a16="http://schemas.microsoft.com/office/drawing/2014/main" id="{E670B684-E595-4474-ABB4-BF220C2FD796}"/>
              </a:ext>
            </a:extLst>
          </p:cNvPr>
          <p:cNvSpPr/>
          <p:nvPr/>
        </p:nvSpPr>
        <p:spPr>
          <a:xfrm rot="16200000" flipV="1">
            <a:off x="3456387" y="1495758"/>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20" name="Oval 919">
            <a:extLst>
              <a:ext uri="{FF2B5EF4-FFF2-40B4-BE49-F238E27FC236}">
                <a16:creationId xmlns:a16="http://schemas.microsoft.com/office/drawing/2014/main" id="{08521625-6375-4B1A-80FE-BCC42A8676DD}"/>
              </a:ext>
            </a:extLst>
          </p:cNvPr>
          <p:cNvSpPr/>
          <p:nvPr/>
        </p:nvSpPr>
        <p:spPr>
          <a:xfrm rot="16200000" flipV="1">
            <a:off x="5389964" y="1730707"/>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21" name="Oval 920">
            <a:extLst>
              <a:ext uri="{FF2B5EF4-FFF2-40B4-BE49-F238E27FC236}">
                <a16:creationId xmlns:a16="http://schemas.microsoft.com/office/drawing/2014/main" id="{27F841F2-E504-4A50-B478-5295B900DA7C}"/>
              </a:ext>
            </a:extLst>
          </p:cNvPr>
          <p:cNvSpPr/>
          <p:nvPr/>
        </p:nvSpPr>
        <p:spPr>
          <a:xfrm rot="16200000" flipV="1">
            <a:off x="4363405" y="3364248"/>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22" name="Oval 921">
            <a:extLst>
              <a:ext uri="{FF2B5EF4-FFF2-40B4-BE49-F238E27FC236}">
                <a16:creationId xmlns:a16="http://schemas.microsoft.com/office/drawing/2014/main" id="{4408C610-4631-4925-9E20-FECE31E1BA55}"/>
              </a:ext>
            </a:extLst>
          </p:cNvPr>
          <p:cNvSpPr/>
          <p:nvPr/>
        </p:nvSpPr>
        <p:spPr>
          <a:xfrm rot="16200000" flipV="1">
            <a:off x="4363405" y="3788110"/>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23" name="Oval 922">
            <a:extLst>
              <a:ext uri="{FF2B5EF4-FFF2-40B4-BE49-F238E27FC236}">
                <a16:creationId xmlns:a16="http://schemas.microsoft.com/office/drawing/2014/main" id="{129F4E01-7EA9-4383-AD43-8A6AD44749C3}"/>
              </a:ext>
            </a:extLst>
          </p:cNvPr>
          <p:cNvSpPr/>
          <p:nvPr/>
        </p:nvSpPr>
        <p:spPr>
          <a:xfrm rot="16200000" flipV="1">
            <a:off x="4363405" y="4431048"/>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24" name="Oval 923">
            <a:extLst>
              <a:ext uri="{FF2B5EF4-FFF2-40B4-BE49-F238E27FC236}">
                <a16:creationId xmlns:a16="http://schemas.microsoft.com/office/drawing/2014/main" id="{613ADE40-38EB-42E2-9A87-811ED1E8FE77}"/>
              </a:ext>
            </a:extLst>
          </p:cNvPr>
          <p:cNvSpPr/>
          <p:nvPr/>
        </p:nvSpPr>
        <p:spPr>
          <a:xfrm rot="16200000" flipV="1">
            <a:off x="3994311" y="4011948"/>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25" name="Oval 924">
            <a:extLst>
              <a:ext uri="{FF2B5EF4-FFF2-40B4-BE49-F238E27FC236}">
                <a16:creationId xmlns:a16="http://schemas.microsoft.com/office/drawing/2014/main" id="{17F72312-156F-4E10-A012-0F8BC9BA5C0E}"/>
              </a:ext>
            </a:extLst>
          </p:cNvPr>
          <p:cNvSpPr/>
          <p:nvPr/>
        </p:nvSpPr>
        <p:spPr>
          <a:xfrm rot="16200000" flipV="1">
            <a:off x="1983853" y="4430376"/>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26" name="Oval 925">
            <a:extLst>
              <a:ext uri="{FF2B5EF4-FFF2-40B4-BE49-F238E27FC236}">
                <a16:creationId xmlns:a16="http://schemas.microsoft.com/office/drawing/2014/main" id="{DCD61D7D-E971-4DD2-BBE3-03C5B66847BC}"/>
              </a:ext>
            </a:extLst>
          </p:cNvPr>
          <p:cNvSpPr/>
          <p:nvPr/>
        </p:nvSpPr>
        <p:spPr>
          <a:xfrm rot="16200000" flipV="1">
            <a:off x="2286272" y="4430376"/>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27" name="Oval 926">
            <a:extLst>
              <a:ext uri="{FF2B5EF4-FFF2-40B4-BE49-F238E27FC236}">
                <a16:creationId xmlns:a16="http://schemas.microsoft.com/office/drawing/2014/main" id="{CDE66F7B-9BD5-4A01-A253-E47957428A86}"/>
              </a:ext>
            </a:extLst>
          </p:cNvPr>
          <p:cNvSpPr/>
          <p:nvPr/>
        </p:nvSpPr>
        <p:spPr>
          <a:xfrm rot="16200000" flipV="1">
            <a:off x="2286272" y="4011277"/>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28" name="Oval 927">
            <a:extLst>
              <a:ext uri="{FF2B5EF4-FFF2-40B4-BE49-F238E27FC236}">
                <a16:creationId xmlns:a16="http://schemas.microsoft.com/office/drawing/2014/main" id="{C514C246-544F-485C-856D-75751A6380DF}"/>
              </a:ext>
            </a:extLst>
          </p:cNvPr>
          <p:cNvSpPr/>
          <p:nvPr/>
        </p:nvSpPr>
        <p:spPr>
          <a:xfrm rot="16200000" flipV="1">
            <a:off x="2645841" y="3792202"/>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29" name="Oval 928">
            <a:extLst>
              <a:ext uri="{FF2B5EF4-FFF2-40B4-BE49-F238E27FC236}">
                <a16:creationId xmlns:a16="http://schemas.microsoft.com/office/drawing/2014/main" id="{F285680D-0271-4A84-9571-70615B87F839}"/>
              </a:ext>
            </a:extLst>
          </p:cNvPr>
          <p:cNvSpPr/>
          <p:nvPr/>
        </p:nvSpPr>
        <p:spPr>
          <a:xfrm rot="16200000" flipV="1">
            <a:off x="2283892" y="3368340"/>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30" name="Oval 929">
            <a:extLst>
              <a:ext uri="{FF2B5EF4-FFF2-40B4-BE49-F238E27FC236}">
                <a16:creationId xmlns:a16="http://schemas.microsoft.com/office/drawing/2014/main" id="{CAC8CBD2-B602-4960-8ABB-BD14E503BEB8}"/>
              </a:ext>
            </a:extLst>
          </p:cNvPr>
          <p:cNvSpPr/>
          <p:nvPr/>
        </p:nvSpPr>
        <p:spPr>
          <a:xfrm rot="16200000" flipV="1">
            <a:off x="1983855" y="3368340"/>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31" name="Oval 930">
            <a:extLst>
              <a:ext uri="{FF2B5EF4-FFF2-40B4-BE49-F238E27FC236}">
                <a16:creationId xmlns:a16="http://schemas.microsoft.com/office/drawing/2014/main" id="{EFF82994-8978-423A-9126-A53093264BA7}"/>
              </a:ext>
            </a:extLst>
          </p:cNvPr>
          <p:cNvSpPr/>
          <p:nvPr/>
        </p:nvSpPr>
        <p:spPr>
          <a:xfrm rot="16200000" flipV="1">
            <a:off x="890273" y="1872909"/>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33" name="Oval 932">
            <a:extLst>
              <a:ext uri="{FF2B5EF4-FFF2-40B4-BE49-F238E27FC236}">
                <a16:creationId xmlns:a16="http://schemas.microsoft.com/office/drawing/2014/main" id="{F21397FA-8758-4E4F-8999-83245441BF77}"/>
              </a:ext>
            </a:extLst>
          </p:cNvPr>
          <p:cNvSpPr/>
          <p:nvPr/>
        </p:nvSpPr>
        <p:spPr>
          <a:xfrm rot="16200000" flipV="1">
            <a:off x="1561786" y="1872909"/>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34" name="Oval 933">
            <a:extLst>
              <a:ext uri="{FF2B5EF4-FFF2-40B4-BE49-F238E27FC236}">
                <a16:creationId xmlns:a16="http://schemas.microsoft.com/office/drawing/2014/main" id="{987750D0-735B-44F3-BC9D-ADD7F2970D11}"/>
              </a:ext>
            </a:extLst>
          </p:cNvPr>
          <p:cNvSpPr/>
          <p:nvPr/>
        </p:nvSpPr>
        <p:spPr>
          <a:xfrm rot="16200000" flipV="1">
            <a:off x="1434479" y="1677646"/>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35" name="Oval 934">
            <a:extLst>
              <a:ext uri="{FF2B5EF4-FFF2-40B4-BE49-F238E27FC236}">
                <a16:creationId xmlns:a16="http://schemas.microsoft.com/office/drawing/2014/main" id="{22C889AF-EEEC-446E-8818-1794E9562902}"/>
              </a:ext>
            </a:extLst>
          </p:cNvPr>
          <p:cNvSpPr/>
          <p:nvPr/>
        </p:nvSpPr>
        <p:spPr>
          <a:xfrm rot="16200000" flipV="1">
            <a:off x="1293985" y="1677646"/>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36" name="Oval 935">
            <a:extLst>
              <a:ext uri="{FF2B5EF4-FFF2-40B4-BE49-F238E27FC236}">
                <a16:creationId xmlns:a16="http://schemas.microsoft.com/office/drawing/2014/main" id="{4B405765-B013-4422-8CE4-486F17D29E58}"/>
              </a:ext>
            </a:extLst>
          </p:cNvPr>
          <p:cNvSpPr/>
          <p:nvPr/>
        </p:nvSpPr>
        <p:spPr>
          <a:xfrm rot="16200000" flipV="1">
            <a:off x="1163017" y="1496671"/>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37" name="Oval 936">
            <a:extLst>
              <a:ext uri="{FF2B5EF4-FFF2-40B4-BE49-F238E27FC236}">
                <a16:creationId xmlns:a16="http://schemas.microsoft.com/office/drawing/2014/main" id="{99D90D74-B7A8-4B21-9A8F-3EF5B6BDB65C}"/>
              </a:ext>
            </a:extLst>
          </p:cNvPr>
          <p:cNvSpPr/>
          <p:nvPr/>
        </p:nvSpPr>
        <p:spPr>
          <a:xfrm rot="16200000" flipV="1">
            <a:off x="1022523" y="1496671"/>
            <a:ext cx="41791" cy="41504"/>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938" name="Rectangle 937">
            <a:extLst>
              <a:ext uri="{FF2B5EF4-FFF2-40B4-BE49-F238E27FC236}">
                <a16:creationId xmlns:a16="http://schemas.microsoft.com/office/drawing/2014/main" id="{D9634D04-4900-4A56-B2F8-9A58466539B6}"/>
              </a:ext>
            </a:extLst>
          </p:cNvPr>
          <p:cNvSpPr/>
          <p:nvPr/>
        </p:nvSpPr>
        <p:spPr>
          <a:xfrm>
            <a:off x="4645960" y="3448797"/>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378"/>
            <a:r>
              <a:rPr lang="en-US" sz="900" b="1">
                <a:solidFill>
                  <a:srgbClr val="FFFFFF"/>
                </a:solidFill>
                <a:latin typeface="Cambria" panose="02040503050406030204" pitchFamily="18" charset="0"/>
                <a:ea typeface="Cambria" panose="02040503050406030204" pitchFamily="18" charset="0"/>
              </a:rPr>
              <a:t>IV</a:t>
            </a:r>
          </a:p>
        </p:txBody>
      </p:sp>
      <p:sp>
        <p:nvSpPr>
          <p:cNvPr id="941" name="Rectangle 940">
            <a:extLst>
              <a:ext uri="{FF2B5EF4-FFF2-40B4-BE49-F238E27FC236}">
                <a16:creationId xmlns:a16="http://schemas.microsoft.com/office/drawing/2014/main" id="{DD9D0B58-53CC-4C73-B9D0-F0BE71BC20BD}"/>
              </a:ext>
            </a:extLst>
          </p:cNvPr>
          <p:cNvSpPr/>
          <p:nvPr/>
        </p:nvSpPr>
        <p:spPr>
          <a:xfrm>
            <a:off x="4122499" y="3879493"/>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378"/>
            <a:r>
              <a:rPr lang="en-US" sz="900" b="1">
                <a:solidFill>
                  <a:srgbClr val="FFFFFF"/>
                </a:solidFill>
                <a:latin typeface="Cambria" panose="02040503050406030204" pitchFamily="18" charset="0"/>
                <a:ea typeface="Cambria" panose="02040503050406030204" pitchFamily="18" charset="0"/>
              </a:rPr>
              <a:t>III</a:t>
            </a:r>
          </a:p>
        </p:txBody>
      </p:sp>
      <p:sp>
        <p:nvSpPr>
          <p:cNvPr id="942" name="Rectangle 941">
            <a:extLst>
              <a:ext uri="{FF2B5EF4-FFF2-40B4-BE49-F238E27FC236}">
                <a16:creationId xmlns:a16="http://schemas.microsoft.com/office/drawing/2014/main" id="{0592D822-C2C3-4217-8973-9693DC41E526}"/>
              </a:ext>
            </a:extLst>
          </p:cNvPr>
          <p:cNvSpPr/>
          <p:nvPr/>
        </p:nvSpPr>
        <p:spPr>
          <a:xfrm>
            <a:off x="2373212" y="3746224"/>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378"/>
            <a:r>
              <a:rPr lang="en-US" sz="900" b="1">
                <a:solidFill>
                  <a:srgbClr val="FFFFFF"/>
                </a:solidFill>
                <a:latin typeface="Cambria" panose="02040503050406030204" pitchFamily="18" charset="0"/>
                <a:ea typeface="Cambria" panose="02040503050406030204" pitchFamily="18" charset="0"/>
              </a:rPr>
              <a:t>III</a:t>
            </a:r>
          </a:p>
        </p:txBody>
      </p:sp>
      <p:sp>
        <p:nvSpPr>
          <p:cNvPr id="944" name="Rectangle 943">
            <a:extLst>
              <a:ext uri="{FF2B5EF4-FFF2-40B4-BE49-F238E27FC236}">
                <a16:creationId xmlns:a16="http://schemas.microsoft.com/office/drawing/2014/main" id="{6256D527-469C-4E77-ACA4-0F643E9527D0}"/>
              </a:ext>
            </a:extLst>
          </p:cNvPr>
          <p:cNvSpPr/>
          <p:nvPr/>
        </p:nvSpPr>
        <p:spPr>
          <a:xfrm>
            <a:off x="524534" y="3501059"/>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378"/>
            <a:r>
              <a:rPr lang="en-US" sz="900" b="1">
                <a:solidFill>
                  <a:srgbClr val="FFFFFF"/>
                </a:solidFill>
                <a:latin typeface="Cambria" panose="02040503050406030204" pitchFamily="18" charset="0"/>
                <a:ea typeface="Cambria" panose="02040503050406030204" pitchFamily="18" charset="0"/>
              </a:rPr>
              <a:t>I</a:t>
            </a:r>
          </a:p>
        </p:txBody>
      </p:sp>
      <p:sp>
        <p:nvSpPr>
          <p:cNvPr id="945" name="Rectangle 944">
            <a:extLst>
              <a:ext uri="{FF2B5EF4-FFF2-40B4-BE49-F238E27FC236}">
                <a16:creationId xmlns:a16="http://schemas.microsoft.com/office/drawing/2014/main" id="{0AB71E5D-A24B-4391-837E-5836F92B7EE8}"/>
              </a:ext>
            </a:extLst>
          </p:cNvPr>
          <p:cNvSpPr/>
          <p:nvPr/>
        </p:nvSpPr>
        <p:spPr>
          <a:xfrm>
            <a:off x="891270" y="3097196"/>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378"/>
            <a:r>
              <a:rPr lang="en-US" sz="900" b="1">
                <a:solidFill>
                  <a:srgbClr val="FFFFFF"/>
                </a:solidFill>
                <a:latin typeface="Cambria" panose="02040503050406030204" pitchFamily="18" charset="0"/>
                <a:ea typeface="Cambria" panose="02040503050406030204" pitchFamily="18" charset="0"/>
              </a:rPr>
              <a:t>II</a:t>
            </a:r>
          </a:p>
        </p:txBody>
      </p:sp>
      <p:sp>
        <p:nvSpPr>
          <p:cNvPr id="946" name="TextBox 945">
            <a:extLst>
              <a:ext uri="{FF2B5EF4-FFF2-40B4-BE49-F238E27FC236}">
                <a16:creationId xmlns:a16="http://schemas.microsoft.com/office/drawing/2014/main" id="{F3D93D51-28FC-4FEE-A13E-66951CF2A219}"/>
              </a:ext>
            </a:extLst>
          </p:cNvPr>
          <p:cNvSpPr txBox="1"/>
          <p:nvPr/>
        </p:nvSpPr>
        <p:spPr>
          <a:xfrm>
            <a:off x="2307502" y="888275"/>
            <a:ext cx="1090235" cy="230832"/>
          </a:xfrm>
          <a:prstGeom prst="rect">
            <a:avLst/>
          </a:prstGeom>
          <a:noFill/>
        </p:spPr>
        <p:txBody>
          <a:bodyPr wrap="square" rtlCol="0">
            <a:spAutoFit/>
          </a:bodyPr>
          <a:lstStyle/>
          <a:p>
            <a:pPr algn="ctr" defTabSz="914378"/>
            <a:r>
              <a:rPr lang="en-US" sz="900" b="1">
                <a:solidFill>
                  <a:srgbClr val="000000"/>
                </a:solidFill>
              </a:rPr>
              <a:t>Active front end</a:t>
            </a:r>
            <a:endParaRPr lang="en-IN" sz="900" b="1">
              <a:solidFill>
                <a:srgbClr val="000000"/>
              </a:solidFill>
            </a:endParaRPr>
          </a:p>
        </p:txBody>
      </p:sp>
      <p:sp>
        <p:nvSpPr>
          <p:cNvPr id="947" name="TextBox 946">
            <a:extLst>
              <a:ext uri="{FF2B5EF4-FFF2-40B4-BE49-F238E27FC236}">
                <a16:creationId xmlns:a16="http://schemas.microsoft.com/office/drawing/2014/main" id="{0CE668BD-595A-4D16-A197-89B11DA379FB}"/>
              </a:ext>
            </a:extLst>
          </p:cNvPr>
          <p:cNvSpPr txBox="1"/>
          <p:nvPr/>
        </p:nvSpPr>
        <p:spPr>
          <a:xfrm>
            <a:off x="2991949" y="3179744"/>
            <a:ext cx="701516" cy="230832"/>
          </a:xfrm>
          <a:prstGeom prst="rect">
            <a:avLst/>
          </a:prstGeom>
          <a:noFill/>
        </p:spPr>
        <p:txBody>
          <a:bodyPr wrap="square" rtlCol="0">
            <a:spAutoFit/>
          </a:bodyPr>
          <a:lstStyle/>
          <a:p>
            <a:pPr algn="ctr" defTabSz="914378"/>
            <a:r>
              <a:rPr lang="en-US" sz="900" b="1">
                <a:solidFill>
                  <a:srgbClr val="000000"/>
                </a:solidFill>
              </a:rPr>
              <a:t>DC-DC</a:t>
            </a:r>
            <a:endParaRPr lang="en-IN" sz="900" b="1">
              <a:solidFill>
                <a:srgbClr val="000000"/>
              </a:solidFill>
            </a:endParaRPr>
          </a:p>
        </p:txBody>
      </p:sp>
      <p:cxnSp>
        <p:nvCxnSpPr>
          <p:cNvPr id="949" name="Straight Connector 948">
            <a:extLst>
              <a:ext uri="{FF2B5EF4-FFF2-40B4-BE49-F238E27FC236}">
                <a16:creationId xmlns:a16="http://schemas.microsoft.com/office/drawing/2014/main" id="{571E0572-CD18-4450-8813-D715903F696E}"/>
              </a:ext>
            </a:extLst>
          </p:cNvPr>
          <p:cNvCxnSpPr/>
          <p:nvPr/>
        </p:nvCxnSpPr>
        <p:spPr>
          <a:xfrm>
            <a:off x="5410677" y="2648364"/>
            <a:ext cx="0" cy="266700"/>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550" name="Group 549">
            <a:extLst>
              <a:ext uri="{FF2B5EF4-FFF2-40B4-BE49-F238E27FC236}">
                <a16:creationId xmlns:a16="http://schemas.microsoft.com/office/drawing/2014/main" id="{8C0907B8-97A2-4B0E-965A-C1BC3912216F}"/>
              </a:ext>
            </a:extLst>
          </p:cNvPr>
          <p:cNvGrpSpPr/>
          <p:nvPr/>
        </p:nvGrpSpPr>
        <p:grpSpPr>
          <a:xfrm>
            <a:off x="6810067" y="58762"/>
            <a:ext cx="1916015" cy="338554"/>
            <a:chOff x="414867" y="3222470"/>
            <a:chExt cx="1736933" cy="338554"/>
          </a:xfrm>
        </p:grpSpPr>
        <p:sp>
          <p:nvSpPr>
            <p:cNvPr id="551" name="TextBox 550">
              <a:extLst>
                <a:ext uri="{FF2B5EF4-FFF2-40B4-BE49-F238E27FC236}">
                  <a16:creationId xmlns:a16="http://schemas.microsoft.com/office/drawing/2014/main" id="{DDF73BBA-D2B6-48DE-B378-84F723212BAD}"/>
                </a:ext>
              </a:extLst>
            </p:cNvPr>
            <p:cNvSpPr txBox="1"/>
            <p:nvPr/>
          </p:nvSpPr>
          <p:spPr>
            <a:xfrm>
              <a:off x="608263" y="3222470"/>
              <a:ext cx="1543537" cy="338554"/>
            </a:xfrm>
            <a:prstGeom prst="rect">
              <a:avLst/>
            </a:prstGeom>
            <a:noFill/>
            <a:ln>
              <a:noFill/>
            </a:ln>
            <a:effectLst/>
          </p:spPr>
          <p:txBody>
            <a:bodyPr wrap="square" rtlCol="0">
              <a:spAutoFit/>
            </a:bodyPr>
            <a:lstStyle/>
            <a:p>
              <a:pPr defTabSz="914378"/>
              <a:r>
                <a:rPr lang="en-US" sz="800" b="1" i="1">
                  <a:solidFill>
                    <a:srgbClr val="FFFFFF">
                      <a:lumMod val="50000"/>
                    </a:srgbClr>
                  </a:solidFill>
                </a:rPr>
                <a:t>Click on the product series in the table below for more info</a:t>
              </a:r>
            </a:p>
          </p:txBody>
        </p:sp>
        <p:pic>
          <p:nvPicPr>
            <p:cNvPr id="552" name="Picture 551">
              <a:extLst>
                <a:ext uri="{FF2B5EF4-FFF2-40B4-BE49-F238E27FC236}">
                  <a16:creationId xmlns:a16="http://schemas.microsoft.com/office/drawing/2014/main" id="{21AB09E8-773F-4697-92C2-26D488DBE737}"/>
                </a:ext>
              </a:extLst>
            </p:cNvPr>
            <p:cNvPicPr>
              <a:picLocks noChangeAspect="1"/>
            </p:cNvPicPr>
            <p:nvPr/>
          </p:nvPicPr>
          <p:blipFill>
            <a:blip r:embed="rId13">
              <a:duotone>
                <a:schemeClr val="accent1">
                  <a:shade val="45000"/>
                  <a:satMod val="135000"/>
                </a:schemeClr>
                <a:prstClr val="white"/>
              </a:duotone>
              <a:extLst>
                <a:ext uri="{BEBA8EAE-BF5A-486C-A8C5-ECC9F3942E4B}">
                  <a14:imgProps xmlns:a14="http://schemas.microsoft.com/office/drawing/2010/main">
                    <a14:imgLayer r:embed="rId14">
                      <a14:imgEffect>
                        <a14:sharpenSoften amount="50000"/>
                      </a14:imgEffect>
                    </a14:imgLayer>
                  </a14:imgProps>
                </a:ext>
              </a:extLst>
            </a:blip>
            <a:stretch>
              <a:fillRect/>
            </a:stretch>
          </p:blipFill>
          <p:spPr>
            <a:xfrm>
              <a:off x="447454" y="3247666"/>
              <a:ext cx="201086" cy="277573"/>
            </a:xfrm>
            <a:prstGeom prst="rect">
              <a:avLst/>
            </a:prstGeom>
          </p:spPr>
        </p:pic>
        <p:sp>
          <p:nvSpPr>
            <p:cNvPr id="553" name="Rectangle: Rounded Corners 552">
              <a:extLst>
                <a:ext uri="{FF2B5EF4-FFF2-40B4-BE49-F238E27FC236}">
                  <a16:creationId xmlns:a16="http://schemas.microsoft.com/office/drawing/2014/main" id="{1C55049C-92C7-4DAA-A261-87FE6F5A0308}"/>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grpSp>
      <p:graphicFrame>
        <p:nvGraphicFramePr>
          <p:cNvPr id="554" name="Table 553">
            <a:extLst>
              <a:ext uri="{FF2B5EF4-FFF2-40B4-BE49-F238E27FC236}">
                <a16:creationId xmlns:a16="http://schemas.microsoft.com/office/drawing/2014/main" id="{FDFE4CD4-1B4F-4FD8-A509-382872C98FC2}"/>
              </a:ext>
            </a:extLst>
          </p:cNvPr>
          <p:cNvGraphicFramePr>
            <a:graphicFrameLocks noGrp="1"/>
          </p:cNvGraphicFramePr>
          <p:nvPr>
            <p:extLst>
              <p:ext uri="{D42A27DB-BD31-4B8C-83A1-F6EECF244321}">
                <p14:modId xmlns:p14="http://schemas.microsoft.com/office/powerpoint/2010/main" val="3280458691"/>
              </p:ext>
            </p:extLst>
          </p:nvPr>
        </p:nvGraphicFramePr>
        <p:xfrm>
          <a:off x="5859747" y="3261242"/>
          <a:ext cx="2821187" cy="1316663"/>
        </p:xfrm>
        <a:graphic>
          <a:graphicData uri="http://schemas.openxmlformats.org/drawingml/2006/table">
            <a:tbl>
              <a:tblPr/>
              <a:tblGrid>
                <a:gridCol w="239815">
                  <a:extLst>
                    <a:ext uri="{9D8B030D-6E8A-4147-A177-3AD203B41FA5}">
                      <a16:colId xmlns:a16="http://schemas.microsoft.com/office/drawing/2014/main" val="851258919"/>
                    </a:ext>
                  </a:extLst>
                </a:gridCol>
                <a:gridCol w="1174352">
                  <a:extLst>
                    <a:ext uri="{9D8B030D-6E8A-4147-A177-3AD203B41FA5}">
                      <a16:colId xmlns:a16="http://schemas.microsoft.com/office/drawing/2014/main" val="1322286271"/>
                    </a:ext>
                  </a:extLst>
                </a:gridCol>
                <a:gridCol w="1407020">
                  <a:extLst>
                    <a:ext uri="{9D8B030D-6E8A-4147-A177-3AD203B41FA5}">
                      <a16:colId xmlns:a16="http://schemas.microsoft.com/office/drawing/2014/main" val="1935744327"/>
                    </a:ext>
                  </a:extLst>
                </a:gridCol>
              </a:tblGrid>
              <a:tr h="228600">
                <a:tc>
                  <a:txBody>
                    <a:bodyPr/>
                    <a:lstStyle/>
                    <a:p>
                      <a:pPr algn="ctr" rtl="0" fontAlgn="ctr"/>
                      <a:endParaRPr lang="en-US" sz="900" b="1" i="0" u="none" strike="noStrike">
                        <a:solidFill>
                          <a:srgbClr val="3F3B3A"/>
                        </a:solidFill>
                        <a:effectLst/>
                        <a:latin typeface="+mn-lt"/>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u="none" strike="noStrike">
                          <a:effectLst/>
                        </a:rPr>
                        <a:t>Technology</a:t>
                      </a:r>
                      <a:endParaRPr lang="en-US" sz="900" b="1" i="0" u="none" strike="noStrike">
                        <a:solidFill>
                          <a:srgbClr val="3F3B3A"/>
                        </a:solidFill>
                        <a:effectLst/>
                        <a:latin typeface="Arial" panose="020B0604020202020204" pitchFamily="34" charset="0"/>
                      </a:endParaRPr>
                    </a:p>
                  </a:txBody>
                  <a:tcPr marL="7460" marR="7460" marT="746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u="none" strike="noStrike">
                          <a:effectLst/>
                          <a:latin typeface="+mn-lt"/>
                        </a:rPr>
                        <a:t>Series</a:t>
                      </a:r>
                      <a:endParaRPr lang="en-US" sz="900" b="1" i="0" u="none" strike="noStrike">
                        <a:solidFill>
                          <a:srgbClr val="3F3B3A"/>
                        </a:solidFill>
                        <a:effectLst/>
                        <a:latin typeface="+mn-lt"/>
                      </a:endParaRPr>
                    </a:p>
                  </a:txBody>
                  <a:tcPr marL="7460" marR="7460" marT="746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3770391975"/>
                  </a:ext>
                </a:extLst>
              </a:tr>
              <a:tr h="218179">
                <a:tc>
                  <a:txBody>
                    <a:bodyPr/>
                    <a:lstStyle/>
                    <a:p>
                      <a:pPr algn="ctr"/>
                      <a:r>
                        <a:rPr lang="en-US" sz="1000" b="1">
                          <a:solidFill>
                            <a:schemeClr val="bg1"/>
                          </a:solidFill>
                          <a:latin typeface="Cambria" panose="02040503050406030204" pitchFamily="18" charset="0"/>
                          <a:ea typeface="Cambria" panose="02040503050406030204" pitchFamily="18" charset="0"/>
                        </a:rPr>
                        <a:t>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l" rtl="0" fontAlgn="ctr"/>
                      <a:r>
                        <a:rPr lang="en-US" sz="800" b="0" i="0" u="none" strike="noStrike" dirty="0">
                          <a:solidFill>
                            <a:schemeClr val="tx1"/>
                          </a:solidFill>
                          <a:effectLst/>
                          <a:latin typeface="+mn-lt"/>
                        </a:rPr>
                        <a:t>Discrete MOSFET</a:t>
                      </a:r>
                    </a:p>
                  </a:txBody>
                  <a:tcPr marR="7460" marT="7460" marB="0" anchor="ctr">
                    <a:lnL w="6350" cap="flat" cmpd="sng" algn="ctr">
                      <a:solidFill>
                        <a:schemeClr val="bg1"/>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kumimoji="0" lang="en-US" sz="800" b="0" i="0" u="none" strike="noStrike" kern="1200" cap="none" spc="0" normalizeH="0" baseline="0" noProof="0" dirty="0">
                          <a:ln>
                            <a:noFill/>
                          </a:ln>
                          <a:solidFill>
                            <a:srgbClr val="000000"/>
                          </a:solidFill>
                          <a:effectLst/>
                          <a:uLnTx/>
                          <a:uFillTx/>
                          <a:latin typeface="+mn-lt"/>
                          <a:ea typeface="+mn-ea"/>
                          <a:cs typeface="+mn-cs"/>
                          <a:hlinkClick r:id="rId15"/>
                        </a:rPr>
                        <a:t>IXTA 1200V TO263</a:t>
                      </a:r>
                      <a:endParaRPr lang="en-US" sz="800" dirty="0"/>
                    </a:p>
                  </a:txBody>
                  <a:tcPr marR="7460" marT="7460" marB="0"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155816402"/>
                  </a:ext>
                </a:extLst>
              </a:tr>
              <a:tr h="215347">
                <a:tc>
                  <a:txBody>
                    <a:bodyPr/>
                    <a:lstStyle/>
                    <a:p>
                      <a:pPr algn="ctr"/>
                      <a:r>
                        <a:rPr lang="en-US" sz="1000" b="1">
                          <a:solidFill>
                            <a:schemeClr val="bg1"/>
                          </a:solidFill>
                          <a:latin typeface="Cambria" panose="02040503050406030204" pitchFamily="18" charset="0"/>
                          <a:ea typeface="Cambria" panose="02040503050406030204" pitchFamily="18" charset="0"/>
                        </a:rPr>
                        <a:t>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l" rtl="0" fontAlgn="ctr"/>
                      <a:r>
                        <a:rPr lang="en-US" sz="800" b="0" i="0" u="none" strike="noStrike">
                          <a:solidFill>
                            <a:schemeClr val="tx1"/>
                          </a:solidFill>
                          <a:effectLst/>
                          <a:latin typeface="+mn-lt"/>
                        </a:rPr>
                        <a:t>Fuse</a:t>
                      </a:r>
                    </a:p>
                  </a:txBody>
                  <a:tcPr marR="7460" marT="7460" marB="9144" anchor="ctr">
                    <a:lnL w="6350" cap="flat" cmpd="sng" algn="ctr">
                      <a:solidFill>
                        <a:schemeClr val="bg1"/>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altLang="zh-CN" sz="800" dirty="0">
                          <a:hlinkClick r:id="rId10"/>
                        </a:rPr>
                        <a:t>SPF</a:t>
                      </a:r>
                      <a:endParaRPr lang="en-US" sz="800" dirty="0"/>
                    </a:p>
                  </a:txBody>
                  <a:tcPr marR="7460" marT="7460" marB="9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778507407"/>
                  </a:ext>
                </a:extLst>
              </a:tr>
              <a:tr h="218179">
                <a:tc rowSpan="2">
                  <a:txBody>
                    <a:bodyPr/>
                    <a:lstStyle/>
                    <a:p>
                      <a:pPr algn="ctr"/>
                      <a:r>
                        <a:rPr lang="en-US" sz="1000" b="1">
                          <a:solidFill>
                            <a:schemeClr val="bg1"/>
                          </a:solidFill>
                          <a:latin typeface="Cambria" panose="02040503050406030204" pitchFamily="18" charset="0"/>
                          <a:ea typeface="Cambria" panose="02040503050406030204" pitchFamily="18" charset="0"/>
                        </a:rPr>
                        <a:t>III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rowSpan="2">
                  <a:txBody>
                    <a:bodyPr/>
                    <a:lstStyle/>
                    <a:p>
                      <a:pPr algn="l" rtl="0" fontAlgn="ctr"/>
                      <a:r>
                        <a:rPr lang="en-US" sz="800" b="0" i="0" u="none" strike="noStrike" dirty="0" err="1">
                          <a:solidFill>
                            <a:schemeClr val="tx1"/>
                          </a:solidFill>
                          <a:effectLst/>
                          <a:latin typeface="+mn-lt"/>
                        </a:rPr>
                        <a:t>SiC</a:t>
                      </a:r>
                      <a:r>
                        <a:rPr lang="en-US" sz="800" b="0" i="0" u="none" strike="noStrike" dirty="0">
                          <a:solidFill>
                            <a:schemeClr val="tx1"/>
                          </a:solidFill>
                          <a:effectLst/>
                          <a:latin typeface="+mn-lt"/>
                        </a:rPr>
                        <a:t> MOSFET or</a:t>
                      </a:r>
                    </a:p>
                    <a:p>
                      <a:pPr algn="l" rtl="0" fontAlgn="ctr"/>
                      <a:r>
                        <a:rPr lang="en-US" sz="800" b="0" i="0" u="none" strike="noStrike" dirty="0">
                          <a:solidFill>
                            <a:schemeClr val="tx1"/>
                          </a:solidFill>
                          <a:effectLst/>
                          <a:latin typeface="+mn-lt"/>
                        </a:rPr>
                        <a:t>Phase Leg IGBT</a:t>
                      </a:r>
                    </a:p>
                  </a:txBody>
                  <a:tcPr marR="7460" marT="7460" marB="9144" anchor="ctr">
                    <a:lnL w="6350" cap="flat" cmpd="sng" algn="ctr">
                      <a:solidFill>
                        <a:schemeClr val="bg1"/>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800" dirty="0">
                          <a:solidFill>
                            <a:schemeClr val="tx1"/>
                          </a:solidFill>
                          <a:latin typeface="+mn-lt"/>
                          <a:hlinkClick r:id="rId8"/>
                        </a:rPr>
                        <a:t>LSIC</a:t>
                      </a:r>
                      <a:endParaRPr lang="en-US" sz="800" dirty="0"/>
                    </a:p>
                  </a:txBody>
                  <a:tcPr marR="7460" marT="7460" marB="9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518435476"/>
                  </a:ext>
                </a:extLst>
              </a:tr>
              <a:tr h="218179">
                <a:tc vMerge="1">
                  <a:txBody>
                    <a:bodyPr/>
                    <a:lstStyle/>
                    <a:p>
                      <a:pPr algn="ctr"/>
                      <a:endParaRPr lang="en-US" sz="1000" b="1">
                        <a:solidFill>
                          <a:schemeClr val="bg1"/>
                        </a:solidFill>
                        <a:latin typeface="Cambria" panose="02040503050406030204" pitchFamily="18" charset="0"/>
                        <a:ea typeface="Cambria" panose="02040503050406030204" pitchFamily="18" charset="0"/>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vMerge="1">
                  <a:txBody>
                    <a:bodyPr/>
                    <a:lstStyle/>
                    <a:p>
                      <a:pPr algn="l" rtl="0" fontAlgn="ctr"/>
                      <a:r>
                        <a:rPr lang="en-US" sz="800" b="0" i="0" u="none" strike="noStrike" dirty="0">
                          <a:solidFill>
                            <a:schemeClr val="tx1"/>
                          </a:solidFill>
                          <a:effectLst/>
                          <a:latin typeface="+mn-lt"/>
                        </a:rPr>
                        <a:t>Phase Leg IGBT</a:t>
                      </a:r>
                    </a:p>
                  </a:txBody>
                  <a:tcPr marR="7460" marT="7460" marB="9144" anchor="ctr">
                    <a:lnL w="6350" cap="flat" cmpd="sng" algn="ctr">
                      <a:solidFill>
                        <a:schemeClr val="bg1"/>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800" dirty="0">
                          <a:hlinkClick r:id="rId9"/>
                        </a:rPr>
                        <a:t>SMPD</a:t>
                      </a:r>
                      <a:endParaRPr lang="en-US" sz="800" dirty="0"/>
                    </a:p>
                  </a:txBody>
                  <a:tcPr marR="7460" marT="7460" marB="9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581417452"/>
                  </a:ext>
                </a:extLst>
              </a:tr>
              <a:tr h="218179">
                <a:tc>
                  <a:txBody>
                    <a:bodyPr/>
                    <a:lstStyle/>
                    <a:p>
                      <a:pPr algn="ctr"/>
                      <a:r>
                        <a:rPr lang="en-US" sz="1000" b="1">
                          <a:solidFill>
                            <a:schemeClr val="bg1"/>
                          </a:solidFill>
                          <a:latin typeface="Cambria" panose="02040503050406030204" pitchFamily="18" charset="0"/>
                          <a:ea typeface="Cambria" panose="02040503050406030204" pitchFamily="18" charset="0"/>
                        </a:rPr>
                        <a:t>IV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l" rtl="0" fontAlgn="ctr"/>
                      <a:r>
                        <a:rPr lang="en-US" sz="800" b="0" i="0" u="none" strike="noStrike" dirty="0">
                          <a:solidFill>
                            <a:schemeClr val="tx1"/>
                          </a:solidFill>
                          <a:effectLst/>
                          <a:latin typeface="+mn-lt"/>
                        </a:rPr>
                        <a:t>Fuse</a:t>
                      </a:r>
                    </a:p>
                  </a:txBody>
                  <a:tcPr marR="7460" marT="7460" marB="9144" anchor="ctr">
                    <a:lnL w="6350" cap="flat" cmpd="sng" algn="ctr">
                      <a:solidFill>
                        <a:schemeClr val="bg1"/>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lnSpc>
                          <a:spcPct val="90000"/>
                        </a:lnSpc>
                      </a:pPr>
                      <a:r>
                        <a:rPr lang="en-US" altLang="zh-CN" sz="800" dirty="0">
                          <a:hlinkClick r:id="rId10"/>
                        </a:rPr>
                        <a:t>SPF</a:t>
                      </a:r>
                      <a:r>
                        <a:rPr lang="en-US" altLang="zh-CN" sz="800" dirty="0"/>
                        <a:t>, 526*, </a:t>
                      </a:r>
                      <a:r>
                        <a:rPr lang="en-US" sz="800" dirty="0">
                          <a:hlinkClick r:id="rId11"/>
                        </a:rPr>
                        <a:t>607</a:t>
                      </a:r>
                      <a:r>
                        <a:rPr lang="en-US" sz="800" dirty="0"/>
                        <a:t>, </a:t>
                      </a:r>
                      <a:r>
                        <a:rPr lang="en-US" altLang="zh-CN" sz="800" dirty="0">
                          <a:solidFill>
                            <a:srgbClr val="6890FF"/>
                          </a:solidFill>
                          <a:hlinkClick r:id="rId12"/>
                        </a:rPr>
                        <a:t>828</a:t>
                      </a:r>
                      <a:endParaRPr lang="en-US" altLang="zh-CN" sz="800" dirty="0"/>
                    </a:p>
                  </a:txBody>
                  <a:tcPr marR="7460" marT="7460" marB="9144" anchor="ctr">
                    <a:lnL w="635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586363705"/>
                  </a:ext>
                </a:extLst>
              </a:tr>
            </a:tbl>
          </a:graphicData>
        </a:graphic>
      </p:graphicFrame>
      <p:sp>
        <p:nvSpPr>
          <p:cNvPr id="555" name="TextBox 554">
            <a:extLst>
              <a:ext uri="{FF2B5EF4-FFF2-40B4-BE49-F238E27FC236}">
                <a16:creationId xmlns:a16="http://schemas.microsoft.com/office/drawing/2014/main" id="{F9427166-9968-4147-BD57-29BE980AEEB8}"/>
              </a:ext>
            </a:extLst>
          </p:cNvPr>
          <p:cNvSpPr txBox="1"/>
          <p:nvPr/>
        </p:nvSpPr>
        <p:spPr>
          <a:xfrm>
            <a:off x="5762628" y="849086"/>
            <a:ext cx="1090235" cy="230832"/>
          </a:xfrm>
          <a:prstGeom prst="rect">
            <a:avLst/>
          </a:prstGeom>
          <a:noFill/>
        </p:spPr>
        <p:txBody>
          <a:bodyPr wrap="square" rtlCol="0">
            <a:spAutoFit/>
          </a:bodyPr>
          <a:lstStyle/>
          <a:p>
            <a:pPr defTabSz="914378"/>
            <a:r>
              <a:rPr lang="en-US" sz="900" b="1">
                <a:solidFill>
                  <a:srgbClr val="000000">
                    <a:lumMod val="65000"/>
                    <a:lumOff val="35000"/>
                  </a:srgbClr>
                </a:solidFill>
              </a:rPr>
              <a:t>Active front end</a:t>
            </a:r>
            <a:endParaRPr lang="en-IN" sz="900" b="1">
              <a:solidFill>
                <a:srgbClr val="000000">
                  <a:lumMod val="65000"/>
                  <a:lumOff val="35000"/>
                </a:srgbClr>
              </a:solidFill>
            </a:endParaRPr>
          </a:p>
        </p:txBody>
      </p:sp>
      <p:sp>
        <p:nvSpPr>
          <p:cNvPr id="556" name="TextBox 555">
            <a:extLst>
              <a:ext uri="{FF2B5EF4-FFF2-40B4-BE49-F238E27FC236}">
                <a16:creationId xmlns:a16="http://schemas.microsoft.com/office/drawing/2014/main" id="{915BD30E-BA93-4702-AA05-A399D6A61232}"/>
              </a:ext>
            </a:extLst>
          </p:cNvPr>
          <p:cNvSpPr txBox="1"/>
          <p:nvPr/>
        </p:nvSpPr>
        <p:spPr>
          <a:xfrm>
            <a:off x="5762628" y="3034020"/>
            <a:ext cx="1260772" cy="230832"/>
          </a:xfrm>
          <a:prstGeom prst="rect">
            <a:avLst/>
          </a:prstGeom>
          <a:noFill/>
        </p:spPr>
        <p:txBody>
          <a:bodyPr wrap="square" rtlCol="0">
            <a:spAutoFit/>
          </a:bodyPr>
          <a:lstStyle/>
          <a:p>
            <a:pPr defTabSz="914378"/>
            <a:r>
              <a:rPr lang="en-US" sz="900" b="1" dirty="0">
                <a:solidFill>
                  <a:srgbClr val="000000">
                    <a:lumMod val="65000"/>
                    <a:lumOff val="35000"/>
                  </a:srgbClr>
                </a:solidFill>
              </a:rPr>
              <a:t>DC−DC converter</a:t>
            </a:r>
            <a:endParaRPr lang="en-IN" sz="900" b="1" dirty="0">
              <a:solidFill>
                <a:srgbClr val="000000">
                  <a:lumMod val="65000"/>
                  <a:lumOff val="35000"/>
                </a:srgbClr>
              </a:solidFill>
            </a:endParaRPr>
          </a:p>
        </p:txBody>
      </p:sp>
      <p:sp>
        <p:nvSpPr>
          <p:cNvPr id="557" name="TextBox 556">
            <a:extLst>
              <a:ext uri="{FF2B5EF4-FFF2-40B4-BE49-F238E27FC236}">
                <a16:creationId xmlns:a16="http://schemas.microsoft.com/office/drawing/2014/main" id="{BCFB5737-CC85-407B-964E-EA87A0E0CDC9}"/>
              </a:ext>
            </a:extLst>
          </p:cNvPr>
          <p:cNvSpPr txBox="1"/>
          <p:nvPr/>
        </p:nvSpPr>
        <p:spPr>
          <a:xfrm>
            <a:off x="5762627" y="4587875"/>
            <a:ext cx="2514909" cy="215444"/>
          </a:xfrm>
          <a:prstGeom prst="rect">
            <a:avLst/>
          </a:prstGeom>
          <a:noFill/>
        </p:spPr>
        <p:txBody>
          <a:bodyPr wrap="square" rtlCol="0">
            <a:spAutoFit/>
          </a:bodyPr>
          <a:lstStyle/>
          <a:p>
            <a:pPr defTabSz="914378"/>
            <a:r>
              <a:rPr lang="en-US" sz="800" i="1" dirty="0">
                <a:solidFill>
                  <a:srgbClr val="000000">
                    <a:lumMod val="50000"/>
                    <a:lumOff val="50000"/>
                  </a:srgbClr>
                </a:solidFill>
              </a:rPr>
              <a:t>* Please contact Littelfuse Associates for details</a:t>
            </a:r>
          </a:p>
        </p:txBody>
      </p:sp>
    </p:spTree>
    <p:extLst>
      <p:ext uri="{BB962C8B-B14F-4D97-AF65-F5344CB8AC3E}">
        <p14:creationId xmlns:p14="http://schemas.microsoft.com/office/powerpoint/2010/main" val="3367074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AC2C6-355B-4036-8F8B-B087D8566E20}"/>
              </a:ext>
            </a:extLst>
          </p:cNvPr>
          <p:cNvSpPr>
            <a:spLocks noGrp="1"/>
          </p:cNvSpPr>
          <p:nvPr>
            <p:ph type="title"/>
          </p:nvPr>
        </p:nvSpPr>
        <p:spPr/>
        <p:txBody>
          <a:bodyPr/>
          <a:lstStyle/>
          <a:p>
            <a:r>
              <a:rPr lang="en-US"/>
              <a:t>Features and benefits of Littelfuse solutions</a:t>
            </a:r>
          </a:p>
        </p:txBody>
      </p:sp>
      <p:grpSp>
        <p:nvGrpSpPr>
          <p:cNvPr id="4" name="Group 3">
            <a:extLst>
              <a:ext uri="{FF2B5EF4-FFF2-40B4-BE49-F238E27FC236}">
                <a16:creationId xmlns:a16="http://schemas.microsoft.com/office/drawing/2014/main" id="{60408722-C6C6-4610-96EA-25E2DF92DD31}"/>
              </a:ext>
            </a:extLst>
          </p:cNvPr>
          <p:cNvGrpSpPr/>
          <p:nvPr/>
        </p:nvGrpSpPr>
        <p:grpSpPr>
          <a:xfrm>
            <a:off x="6810066" y="58760"/>
            <a:ext cx="1916015" cy="461665"/>
            <a:chOff x="414867" y="3222470"/>
            <a:chExt cx="1736933" cy="461665"/>
          </a:xfrm>
        </p:grpSpPr>
        <p:sp>
          <p:nvSpPr>
            <p:cNvPr id="5" name="TextBox 4">
              <a:extLst>
                <a:ext uri="{FF2B5EF4-FFF2-40B4-BE49-F238E27FC236}">
                  <a16:creationId xmlns:a16="http://schemas.microsoft.com/office/drawing/2014/main" id="{CAE142ED-E353-4964-ACF2-B3959C6EF2A2}"/>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6" name="Picture 5">
              <a:extLst>
                <a:ext uri="{FF2B5EF4-FFF2-40B4-BE49-F238E27FC236}">
                  <a16:creationId xmlns:a16="http://schemas.microsoft.com/office/drawing/2014/main" id="{9C537C8B-F29E-4865-B17E-3150BB5B2A97}"/>
                </a:ext>
              </a:extLst>
            </p:cNvPr>
            <p:cNvPicPr>
              <a:picLocks noChangeAspect="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47454" y="3247666"/>
              <a:ext cx="201086" cy="277573"/>
            </a:xfrm>
            <a:prstGeom prst="rect">
              <a:avLst/>
            </a:prstGeom>
          </p:spPr>
        </p:pic>
        <p:sp>
          <p:nvSpPr>
            <p:cNvPr id="7" name="Rectangle: Rounded Corners 6">
              <a:extLst>
                <a:ext uri="{FF2B5EF4-FFF2-40B4-BE49-F238E27FC236}">
                  <a16:creationId xmlns:a16="http://schemas.microsoft.com/office/drawing/2014/main" id="{456F0965-32D9-4CEF-AF75-284260D85FE2}"/>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8" name="Table 7">
            <a:extLst>
              <a:ext uri="{FF2B5EF4-FFF2-40B4-BE49-F238E27FC236}">
                <a16:creationId xmlns:a16="http://schemas.microsoft.com/office/drawing/2014/main" id="{387F8C8A-BB6A-4230-8C8E-3E51FD1BB838}"/>
              </a:ext>
            </a:extLst>
          </p:cNvPr>
          <p:cNvGraphicFramePr>
            <a:graphicFrameLocks noGrp="1"/>
          </p:cNvGraphicFramePr>
          <p:nvPr>
            <p:extLst>
              <p:ext uri="{D42A27DB-BD31-4B8C-83A1-F6EECF244321}">
                <p14:modId xmlns:p14="http://schemas.microsoft.com/office/powerpoint/2010/main" val="4165943092"/>
              </p:ext>
            </p:extLst>
          </p:nvPr>
        </p:nvGraphicFramePr>
        <p:xfrm>
          <a:off x="457199" y="1042128"/>
          <a:ext cx="8229599" cy="1728259"/>
        </p:xfrm>
        <a:graphic>
          <a:graphicData uri="http://schemas.openxmlformats.org/drawingml/2006/table">
            <a:tbl>
              <a:tblPr/>
              <a:tblGrid>
                <a:gridCol w="342901">
                  <a:extLst>
                    <a:ext uri="{9D8B030D-6E8A-4147-A177-3AD203B41FA5}">
                      <a16:colId xmlns:a16="http://schemas.microsoft.com/office/drawing/2014/main" val="851258919"/>
                    </a:ext>
                  </a:extLst>
                </a:gridCol>
                <a:gridCol w="981635">
                  <a:extLst>
                    <a:ext uri="{9D8B030D-6E8A-4147-A177-3AD203B41FA5}">
                      <a16:colId xmlns:a16="http://schemas.microsoft.com/office/drawing/2014/main" val="1322286271"/>
                    </a:ext>
                  </a:extLst>
                </a:gridCol>
                <a:gridCol w="1633818">
                  <a:extLst>
                    <a:ext uri="{9D8B030D-6E8A-4147-A177-3AD203B41FA5}">
                      <a16:colId xmlns:a16="http://schemas.microsoft.com/office/drawing/2014/main" val="1286956546"/>
                    </a:ext>
                  </a:extLst>
                </a:gridCol>
                <a:gridCol w="1109382">
                  <a:extLst>
                    <a:ext uri="{9D8B030D-6E8A-4147-A177-3AD203B41FA5}">
                      <a16:colId xmlns:a16="http://schemas.microsoft.com/office/drawing/2014/main" val="1935744327"/>
                    </a:ext>
                  </a:extLst>
                </a:gridCol>
                <a:gridCol w="2077571">
                  <a:extLst>
                    <a:ext uri="{9D8B030D-6E8A-4147-A177-3AD203B41FA5}">
                      <a16:colId xmlns:a16="http://schemas.microsoft.com/office/drawing/2014/main" val="1776327883"/>
                    </a:ext>
                  </a:extLst>
                </a:gridCol>
                <a:gridCol w="2084292">
                  <a:extLst>
                    <a:ext uri="{9D8B030D-6E8A-4147-A177-3AD203B41FA5}">
                      <a16:colId xmlns:a16="http://schemas.microsoft.com/office/drawing/2014/main" val="1078186812"/>
                    </a:ext>
                  </a:extLst>
                </a:gridCol>
              </a:tblGrid>
              <a:tr h="228600">
                <a:tc>
                  <a:txBody>
                    <a:bodyPr/>
                    <a:lstStyle/>
                    <a:p>
                      <a:pPr algn="ctr" rtl="0" fontAlgn="ctr"/>
                      <a:endParaRPr lang="en-US" sz="900" b="1" i="0" u="none" strike="noStrike" dirty="0">
                        <a:solidFill>
                          <a:srgbClr val="3F3B3A"/>
                        </a:solidFill>
                        <a:effectLst/>
                        <a:latin typeface="+mn-lt"/>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Technology</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Function in application</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Product series</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Benefits</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Features</a:t>
                      </a:r>
                    </a:p>
                  </a:txBody>
                  <a:tcPr marL="4570" marR="4570" marT="457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3770391975"/>
                  </a:ext>
                </a:extLst>
              </a:tr>
              <a:tr h="218179">
                <a:tc>
                  <a:txBody>
                    <a:bodyPr/>
                    <a:lstStyle/>
                    <a:p>
                      <a:pPr algn="ctr"/>
                      <a:r>
                        <a:rPr lang="en-US" sz="1000" b="1">
                          <a:solidFill>
                            <a:schemeClr val="bg1"/>
                          </a:solidFill>
                          <a:latin typeface="Cambria" panose="02040503050406030204" pitchFamily="18" charset="0"/>
                          <a:ea typeface="Cambria" panose="02040503050406030204" pitchFamily="18" charset="0"/>
                        </a:rPr>
                        <a:t>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700" b="0" i="0" u="none" strike="noStrike" dirty="0">
                          <a:solidFill>
                            <a:schemeClr val="tx1"/>
                          </a:solidFill>
                          <a:effectLst/>
                          <a:latin typeface="+mn-lt"/>
                        </a:rPr>
                        <a:t>Fuse</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chemeClr val="tx1"/>
                          </a:solidFill>
                          <a:effectLst/>
                          <a:latin typeface="+mn-lt"/>
                        </a:rPr>
                        <a:t>Overcurrent protection of auxiliary</a:t>
                      </a:r>
                      <a:br>
                        <a:rPr lang="en-US" sz="700" b="0" i="0" u="none" strike="noStrike" dirty="0">
                          <a:solidFill>
                            <a:schemeClr val="tx1"/>
                          </a:solidFill>
                          <a:effectLst/>
                          <a:latin typeface="+mn-lt"/>
                        </a:rPr>
                      </a:br>
                      <a:r>
                        <a:rPr lang="en-US" sz="700" b="0" i="0" u="none" strike="noStrike" dirty="0">
                          <a:solidFill>
                            <a:schemeClr val="tx1"/>
                          </a:solidFill>
                          <a:effectLst/>
                          <a:latin typeface="+mn-lt"/>
                        </a:rPr>
                        <a:t>power supply</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IN" sz="700" b="0" i="0" kern="1200" dirty="0">
                          <a:solidFill>
                            <a:schemeClr val="tx1"/>
                          </a:solidFill>
                          <a:effectLst/>
                          <a:latin typeface="+mn-lt"/>
                          <a:ea typeface="+mn-ea"/>
                          <a:cs typeface="+mn-cs"/>
                        </a:rPr>
                        <a:t> </a:t>
                      </a:r>
                      <a:r>
                        <a:rPr lang="en-US" sz="700" dirty="0">
                          <a:hlinkClick r:id="rId4"/>
                        </a:rPr>
                        <a:t>606</a:t>
                      </a:r>
                      <a:r>
                        <a:rPr lang="en-US" sz="700" dirty="0">
                          <a:solidFill>
                            <a:schemeClr val="tx1"/>
                          </a:solidFill>
                          <a:latin typeface="+mn-lt"/>
                        </a:rPr>
                        <a:t>, </a:t>
                      </a:r>
                      <a:r>
                        <a:rPr lang="en-US" sz="700" dirty="0">
                          <a:hlinkClick r:id="rId5"/>
                        </a:rPr>
                        <a:t>505</a:t>
                      </a:r>
                      <a:r>
                        <a:rPr lang="en-US" sz="700" baseline="0" dirty="0"/>
                        <a:t>, </a:t>
                      </a:r>
                      <a:r>
                        <a:rPr lang="en-US" sz="700" baseline="0" dirty="0">
                          <a:hlinkClick r:id="rId6"/>
                        </a:rPr>
                        <a:t>607</a:t>
                      </a:r>
                      <a:endParaRPr lang="en-US" sz="700" baseline="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Enables robust yet compact design; can operate in extreme temperature environment</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l" fontAlgn="ctr"/>
                      <a:r>
                        <a:rPr lang="en-US" sz="700">
                          <a:solidFill>
                            <a:schemeClr val="tx1"/>
                          </a:solidFill>
                        </a:rPr>
                        <a:t>Rated voltage @ 500 VAC; 40−63 A rating available; small footprint</a:t>
                      </a:r>
                      <a:endParaRPr lang="en-US" sz="700" b="0" i="0" u="none" strike="noStrike">
                        <a:solidFill>
                          <a:schemeClr val="tx1"/>
                        </a:solidFill>
                        <a:effectLst/>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155816402"/>
                  </a:ext>
                </a:extLst>
              </a:tr>
              <a:tr h="215347">
                <a:tc>
                  <a:txBody>
                    <a:bodyPr/>
                    <a:lstStyle/>
                    <a:p>
                      <a:pPr algn="ctr"/>
                      <a:r>
                        <a:rPr lang="en-US" sz="1000" b="1">
                          <a:solidFill>
                            <a:schemeClr val="bg1"/>
                          </a:solidFill>
                          <a:latin typeface="Cambria" panose="02040503050406030204" pitchFamily="18" charset="0"/>
                          <a:ea typeface="Cambria" panose="02040503050406030204" pitchFamily="18" charset="0"/>
                        </a:rPr>
                        <a:t>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700" b="0" i="0" u="none" strike="noStrike" dirty="0">
                          <a:solidFill>
                            <a:schemeClr val="tx1"/>
                          </a:solidFill>
                          <a:effectLst/>
                          <a:latin typeface="+mn-lt"/>
                        </a:rPr>
                        <a:t>MOV</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dirty="0">
                          <a:solidFill>
                            <a:schemeClr val="tx1"/>
                          </a:solidFill>
                          <a:latin typeface="+mn-lt"/>
                        </a:rPr>
                        <a:t>Protects from power fluctuations</a:t>
                      </a:r>
                      <a:br>
                        <a:rPr lang="en-US" sz="700" dirty="0">
                          <a:solidFill>
                            <a:schemeClr val="tx1"/>
                          </a:solidFill>
                          <a:latin typeface="+mn-lt"/>
                        </a:rPr>
                      </a:br>
                      <a:r>
                        <a:rPr lang="en-US" sz="700" dirty="0">
                          <a:solidFill>
                            <a:schemeClr val="tx1"/>
                          </a:solidFill>
                          <a:latin typeface="+mn-lt"/>
                        </a:rPr>
                        <a:t>or surges</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700" dirty="0">
                          <a:hlinkClick r:id="rId7"/>
                        </a:rPr>
                        <a:t>MOV</a:t>
                      </a:r>
                      <a:r>
                        <a:rPr lang="en-US" sz="700" dirty="0"/>
                        <a:t>, </a:t>
                      </a:r>
                      <a:r>
                        <a:rPr lang="en-US" sz="700" dirty="0">
                          <a:solidFill>
                            <a:srgbClr val="6890FF"/>
                          </a:solidFill>
                          <a:hlinkClick r:id="rId8">
                            <a:extLst>
                              <a:ext uri="{A12FA001-AC4F-418D-AE19-62706E023703}">
                                <ahyp:hlinkClr xmlns:ahyp="http://schemas.microsoft.com/office/drawing/2018/hyperlinkcolor" val="tx"/>
                              </a:ext>
                            </a:extLst>
                          </a:hlinkClick>
                        </a:rPr>
                        <a:t>Xtreme</a:t>
                      </a:r>
                      <a:endParaRPr lang="en-US" sz="70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a:solidFill>
                            <a:schemeClr val="tx1"/>
                          </a:solidFill>
                          <a:latin typeface="+mn-lt"/>
                        </a:rPr>
                        <a:t>Reduces customer qualification time by complying with third-party safety standards such as UL/IEC </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dirty="0">
                          <a:solidFill>
                            <a:schemeClr val="tx1"/>
                          </a:solidFill>
                          <a:effectLst/>
                          <a:latin typeface="+mn-lt"/>
                        </a:rPr>
                        <a:t>High energy absorption capability: UL/IEC approved</a:t>
                      </a:r>
                      <a:br>
                        <a:rPr lang="en-US" sz="700" b="0" i="0" u="none" strike="noStrike" dirty="0">
                          <a:solidFill>
                            <a:schemeClr val="tx1"/>
                          </a:solidFill>
                          <a:effectLst/>
                          <a:latin typeface="+mn-lt"/>
                        </a:rPr>
                      </a:br>
                      <a:r>
                        <a:rPr lang="en-US" sz="700" b="0" i="0" u="none" strike="noStrike" dirty="0">
                          <a:solidFill>
                            <a:schemeClr val="tx1"/>
                          </a:solidFill>
                          <a:effectLst/>
                          <a:latin typeface="+mn-lt"/>
                        </a:rPr>
                        <a:t>voltage rating: 130 VAC–680 VAC</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778507407"/>
                  </a:ext>
                </a:extLst>
              </a:tr>
              <a:tr h="218179">
                <a:tc>
                  <a:txBody>
                    <a:bodyPr/>
                    <a:lstStyle/>
                    <a:p>
                      <a:pPr algn="ctr"/>
                      <a:r>
                        <a:rPr lang="en-US" sz="1000" b="1">
                          <a:solidFill>
                            <a:schemeClr val="bg1"/>
                          </a:solidFill>
                          <a:latin typeface="Cambria" panose="02040503050406030204" pitchFamily="18" charset="0"/>
                          <a:ea typeface="Cambria" panose="02040503050406030204" pitchFamily="18" charset="0"/>
                        </a:rPr>
                        <a:t>III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rPr>
                        <a:t>Discrete Thyristor</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chemeClr val="tx1"/>
                          </a:solidFill>
                          <a:effectLst/>
                          <a:latin typeface="+mn-lt"/>
                        </a:rPr>
                        <a:t>Inrush current limiter</a:t>
                      </a:r>
                      <a:endParaRPr lang="en-US" sz="700" dirty="0">
                        <a:solidFill>
                          <a:schemeClr val="tx1"/>
                        </a:solidFill>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lang="en-US" sz="700" dirty="0">
                          <a:hlinkClick r:id="rId9"/>
                        </a:rPr>
                        <a:t>SCR</a:t>
                      </a:r>
                      <a:endParaRPr lang="en-US" sz="70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l"/>
                      <a:r>
                        <a:rPr lang="en-US" sz="700" b="0" i="0" u="none" strike="noStrike" dirty="0">
                          <a:solidFill>
                            <a:schemeClr val="tx1"/>
                          </a:solidFill>
                          <a:effectLst/>
                          <a:latin typeface="+mn-lt"/>
                        </a:rPr>
                        <a:t>Protects the body diode of the rectification circuitry</a:t>
                      </a:r>
                      <a:endParaRPr lang="en-US" sz="700" dirty="0">
                        <a:solidFill>
                          <a:schemeClr val="tx1"/>
                        </a:solidFill>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l"/>
                      <a:r>
                        <a:rPr lang="en-US" sz="700" dirty="0">
                          <a:solidFill>
                            <a:schemeClr val="tx1"/>
                          </a:solidFill>
                        </a:rPr>
                        <a:t>Broadest portfolio of low- and medium-voltage SCR devices; multiple package options</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338071690"/>
                  </a:ext>
                </a:extLst>
              </a:tr>
              <a:tr h="218179">
                <a:tc rowSpan="2">
                  <a:txBody>
                    <a:bodyPr/>
                    <a:lstStyle/>
                    <a:p>
                      <a:pPr algn="ctr"/>
                      <a:r>
                        <a:rPr lang="en-US" sz="1000" b="1">
                          <a:solidFill>
                            <a:schemeClr val="bg1"/>
                          </a:solidFill>
                          <a:latin typeface="Cambria" panose="02040503050406030204" pitchFamily="18" charset="0"/>
                          <a:ea typeface="Cambria" panose="02040503050406030204" pitchFamily="18" charset="0"/>
                        </a:rPr>
                        <a:t>IV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rowSpan="2">
                  <a:txBody>
                    <a:bodyPr/>
                    <a:lstStyle/>
                    <a:p>
                      <a:pPr algn="ctr" rtl="0" fontAlgn="ctr"/>
                      <a:r>
                        <a:rPr lang="en-US" sz="700" b="0" i="0" u="none" strike="noStrike" dirty="0">
                          <a:solidFill>
                            <a:schemeClr val="tx1"/>
                          </a:solidFill>
                          <a:effectLst/>
                          <a:latin typeface="+mn-lt"/>
                        </a:rPr>
                        <a:t>SiC MOSFET or</a:t>
                      </a:r>
                    </a:p>
                    <a:p>
                      <a:pPr algn="ctr" rtl="0" fontAlgn="ctr"/>
                      <a:r>
                        <a:rPr lang="en-US" sz="700" b="0" i="0" u="none" strike="noStrike" dirty="0">
                          <a:solidFill>
                            <a:schemeClr val="tx1"/>
                          </a:solidFill>
                          <a:effectLst/>
                          <a:latin typeface="+mn-lt"/>
                        </a:rPr>
                        <a:t>Phase Leg IGBT</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dirty="0">
                          <a:solidFill>
                            <a:schemeClr val="tx1"/>
                          </a:solidFill>
                          <a:latin typeface="+mn-lt"/>
                        </a:rPr>
                        <a:t>Active rectification</a:t>
                      </a:r>
                      <a:endParaRPr lang="en-US" sz="700" b="0" i="0" u="none" strike="noStrike" dirty="0">
                        <a:solidFill>
                          <a:schemeClr val="tx1"/>
                        </a:solidFill>
                        <a:effectLst/>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700" dirty="0">
                          <a:solidFill>
                            <a:schemeClr val="tx1"/>
                          </a:solidFill>
                          <a:latin typeface="+mn-lt"/>
                          <a:hlinkClick r:id="rId10"/>
                        </a:rPr>
                        <a:t>LSIC</a:t>
                      </a:r>
                      <a:endParaRPr lang="en-US" sz="70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rtl="0" eaLnBrk="1" fontAlgn="auto" latinLnBrk="0" hangingPunct="1">
                        <a:lnSpc>
                          <a:spcPct val="100000"/>
                        </a:lnSpc>
                        <a:spcBef>
                          <a:spcPts val="0"/>
                        </a:spcBef>
                        <a:spcAft>
                          <a:spcPts val="0"/>
                        </a:spcAft>
                        <a:buFontTx/>
                        <a:buNone/>
                      </a:pPr>
                      <a:r>
                        <a:rPr lang="en-US" sz="700" b="0" i="0" u="none" strike="noStrike" dirty="0">
                          <a:solidFill>
                            <a:schemeClr val="tx1"/>
                          </a:solidFill>
                          <a:effectLst/>
                          <a:latin typeface="+mn-lt"/>
                        </a:rPr>
                        <a:t>Optimized for high-frequency applications</a:t>
                      </a:r>
                      <a:endParaRPr lang="en-US" sz="700" dirty="0">
                        <a:solidFill>
                          <a:schemeClr val="tx1"/>
                        </a:solidFill>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dirty="0">
                          <a:solidFill>
                            <a:schemeClr val="tx1"/>
                          </a:solidFill>
                          <a:latin typeface="+mn-lt"/>
                        </a:rPr>
                        <a:t>Ultra-low output capacitance and on-resistance</a:t>
                      </a:r>
                      <a:endParaRPr lang="en-US" sz="700" b="0" i="0" u="none" strike="noStrike" dirty="0">
                        <a:solidFill>
                          <a:schemeClr val="tx1"/>
                        </a:solidFill>
                        <a:effectLst/>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586363705"/>
                  </a:ext>
                </a:extLst>
              </a:tr>
              <a:tr h="218179">
                <a:tc vMerge="1">
                  <a:txBody>
                    <a:bodyPr/>
                    <a:lstStyle/>
                    <a:p>
                      <a:pPr algn="ctr"/>
                      <a:endParaRPr lang="en-US" sz="1000" b="1">
                        <a:solidFill>
                          <a:schemeClr val="bg1"/>
                        </a:solidFill>
                        <a:latin typeface="Cambria" panose="02040503050406030204" pitchFamily="18" charset="0"/>
                        <a:ea typeface="Cambria" panose="02040503050406030204" pitchFamily="18" charset="0"/>
                        <a:cs typeface="Aldhabi" panose="020B0604020202020204" pitchFamily="2" charset="-78"/>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vMerge="1">
                  <a:txBody>
                    <a:bodyPr/>
                    <a:lstStyle/>
                    <a:p>
                      <a:pPr algn="ctr" rtl="0" fontAlgn="ctr"/>
                      <a:r>
                        <a:rPr lang="en-US" sz="700" b="0" i="0" u="none" strike="noStrike" dirty="0">
                          <a:solidFill>
                            <a:schemeClr val="tx1"/>
                          </a:solidFill>
                          <a:effectLst/>
                          <a:latin typeface="+mn-lt"/>
                        </a:rPr>
                        <a:t>Discrete IGBT</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vMerge="1">
                  <a:txBody>
                    <a:bodyPr/>
                    <a:lstStyle/>
                    <a:p>
                      <a:pPr algn="l" rtl="0" fontAlgn="ctr"/>
                      <a:endParaRPr lang="en-US" sz="700" b="0" i="0" u="none" strike="noStrike">
                        <a:solidFill>
                          <a:srgbClr val="3F3B3A"/>
                        </a:solidFill>
                        <a:effectLst/>
                        <a:latin typeface="+mn-lt"/>
                      </a:endParaRPr>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lang="en-US" sz="700" dirty="0">
                          <a:hlinkClick r:id="rId11"/>
                        </a:rPr>
                        <a:t>SMPD</a:t>
                      </a:r>
                      <a:endParaRPr lang="en-US" sz="70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indent="0" algn="l"/>
                      <a:r>
                        <a:rPr lang="en-US" sz="700" dirty="0">
                          <a:solidFill>
                            <a:schemeClr val="tx1"/>
                          </a:solidFill>
                        </a:rPr>
                        <a:t>B</a:t>
                      </a:r>
                      <a:r>
                        <a:rPr lang="en-US" sz="700" b="0" i="0" u="none" strike="noStrike" kern="1200" dirty="0">
                          <a:solidFill>
                            <a:schemeClr val="tx1"/>
                          </a:solidFill>
                          <a:effectLst/>
                          <a:latin typeface="+mn-lt"/>
                          <a:ea typeface="+mn-ea"/>
                          <a:cs typeface="+mn-cs"/>
                        </a:rPr>
                        <a:t>oar</a:t>
                      </a:r>
                      <a:r>
                        <a:rPr lang="en-US" sz="700" dirty="0">
                          <a:solidFill>
                            <a:schemeClr val="tx1"/>
                          </a:solidFill>
                        </a:rPr>
                        <a:t>d space savings; offers more design flexibility </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Ultra-low and compact package profile; low package inductance; excellent thermal capability; high power cycling capability</a:t>
                      </a:r>
                      <a:endParaRPr lang="en-US" sz="700" dirty="0">
                        <a:solidFill>
                          <a:schemeClr val="tx1"/>
                        </a:solidFill>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124572039"/>
                  </a:ext>
                </a:extLst>
              </a:tr>
              <a:tr h="218179">
                <a:tc>
                  <a:txBody>
                    <a:bodyPr/>
                    <a:lstStyle/>
                    <a:p>
                      <a:pPr algn="ctr"/>
                      <a:r>
                        <a:rPr lang="en-US" sz="1000" b="1">
                          <a:solidFill>
                            <a:schemeClr val="bg1"/>
                          </a:solidFill>
                          <a:latin typeface="Cambria" panose="02040503050406030204" pitchFamily="18" charset="0"/>
                          <a:ea typeface="Cambria" panose="02040503050406030204" pitchFamily="18" charset="0"/>
                        </a:rPr>
                        <a:t>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rtl="0" fontAlgn="ctr"/>
                      <a:r>
                        <a:rPr lang="en-US" sz="700" b="0" i="0" u="none" strike="noStrike" dirty="0">
                          <a:solidFill>
                            <a:schemeClr val="tx1"/>
                          </a:solidFill>
                          <a:effectLst/>
                          <a:latin typeface="+mn-lt"/>
                        </a:rPr>
                        <a:t>Fuse</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chemeClr val="tx1"/>
                          </a:solidFill>
                          <a:effectLst/>
                          <a:latin typeface="+mn-lt"/>
                          <a:cs typeface="Arial" panose="020B0604020202020204" pitchFamily="34" charset="0"/>
                        </a:rPr>
                        <a:t>Protects semiconductor devices</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lnSpc>
                          <a:spcPct val="90000"/>
                        </a:lnSpc>
                      </a:pPr>
                      <a:r>
                        <a:rPr lang="en-US" altLang="zh-CN" sz="700" dirty="0">
                          <a:hlinkClick r:id="rId12"/>
                        </a:rPr>
                        <a:t>SPF</a:t>
                      </a:r>
                      <a:r>
                        <a:rPr lang="en-US" altLang="zh-CN" sz="700" dirty="0"/>
                        <a:t>, 526*, </a:t>
                      </a:r>
                      <a:r>
                        <a:rPr lang="en-US" sz="700" dirty="0">
                          <a:hlinkClick r:id="rId13"/>
                        </a:rPr>
                        <a:t>607</a:t>
                      </a:r>
                      <a:r>
                        <a:rPr lang="en-US" sz="700" dirty="0"/>
                        <a:t>, </a:t>
                      </a:r>
                      <a:r>
                        <a:rPr lang="en-US" altLang="zh-CN" sz="700" dirty="0">
                          <a:solidFill>
                            <a:srgbClr val="6890FF"/>
                          </a:solidFill>
                          <a:hlinkClick r:id="rId14"/>
                        </a:rPr>
                        <a:t>828</a:t>
                      </a:r>
                      <a:endParaRPr lang="en-US" altLang="zh-CN" sz="700" dirty="0"/>
                    </a:p>
                  </a:txBody>
                  <a:tcPr marR="7460" marT="7460" marB="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l" fontAlgn="ctr"/>
                      <a:r>
                        <a:rPr lang="en-US" sz="700" b="0" i="0" u="none" strike="noStrike" dirty="0">
                          <a:solidFill>
                            <a:schemeClr val="tx1"/>
                          </a:solidFill>
                          <a:effectLst/>
                          <a:latin typeface="+mn-lt"/>
                          <a:cs typeface="Arial" panose="020B0604020202020204" pitchFamily="34" charset="0"/>
                        </a:rPr>
                        <a:t>Lower I</a:t>
                      </a:r>
                      <a:r>
                        <a:rPr lang="en-US" sz="700" b="0" i="0" u="none" strike="noStrike" baseline="30000" dirty="0">
                          <a:solidFill>
                            <a:schemeClr val="tx1"/>
                          </a:solidFill>
                          <a:effectLst/>
                          <a:latin typeface="+mn-lt"/>
                          <a:cs typeface="Arial" panose="020B0604020202020204" pitchFamily="34" charset="0"/>
                        </a:rPr>
                        <a:t>2</a:t>
                      </a:r>
                      <a:r>
                        <a:rPr lang="en-US" sz="700" b="0" i="0" u="none" strike="noStrike" dirty="0">
                          <a:solidFill>
                            <a:schemeClr val="tx1"/>
                          </a:solidFill>
                          <a:effectLst/>
                          <a:latin typeface="+mn-lt"/>
                          <a:cs typeface="Arial" panose="020B0604020202020204" pitchFamily="34" charset="0"/>
                        </a:rPr>
                        <a:t>t performance allows a quick response to protect devices from higher heat energy</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rgbClr val="000000"/>
                          </a:solidFill>
                          <a:effectLst/>
                          <a:latin typeface="+mn-lt"/>
                          <a:cs typeface="Arial" panose="020B0604020202020204" pitchFamily="34" charset="0"/>
                        </a:rPr>
                        <a:t>500–1000 V</a:t>
                      </a:r>
                      <a:r>
                        <a:rPr lang="en-US" sz="700" b="0" i="0" u="none" strike="noStrike" baseline="-25000" dirty="0">
                          <a:solidFill>
                            <a:srgbClr val="000000"/>
                          </a:solidFill>
                          <a:effectLst/>
                          <a:latin typeface="+mn-lt"/>
                          <a:cs typeface="Arial" panose="020B0604020202020204" pitchFamily="34" charset="0"/>
                        </a:rPr>
                        <a:t>DC</a:t>
                      </a:r>
                      <a:r>
                        <a:rPr lang="en-US" sz="700" b="0" i="0" u="none" strike="noStrike" dirty="0">
                          <a:solidFill>
                            <a:srgbClr val="000000"/>
                          </a:solidFill>
                          <a:effectLst/>
                          <a:latin typeface="+mn-lt"/>
                          <a:cs typeface="Arial" panose="020B0604020202020204" pitchFamily="34" charset="0"/>
                        </a:rPr>
                        <a:t>, 1 A–63 A; compact size (10x32 mm or 10x38 mm); interrupt rating: 10–50 kA</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428685369"/>
                  </a:ext>
                </a:extLst>
              </a:tr>
            </a:tbl>
          </a:graphicData>
        </a:graphic>
      </p:graphicFrame>
      <p:sp>
        <p:nvSpPr>
          <p:cNvPr id="11" name="TextBox 10">
            <a:extLst>
              <a:ext uri="{FF2B5EF4-FFF2-40B4-BE49-F238E27FC236}">
                <a16:creationId xmlns:a16="http://schemas.microsoft.com/office/drawing/2014/main" id="{F59497B9-4DF2-4463-8D48-08B7E32ECDA4}"/>
              </a:ext>
            </a:extLst>
          </p:cNvPr>
          <p:cNvSpPr txBox="1"/>
          <p:nvPr/>
        </p:nvSpPr>
        <p:spPr>
          <a:xfrm>
            <a:off x="383803" y="834156"/>
            <a:ext cx="1371757" cy="246221"/>
          </a:xfrm>
          <a:prstGeom prst="rect">
            <a:avLst/>
          </a:prstGeom>
          <a:noFill/>
        </p:spPr>
        <p:txBody>
          <a:bodyPr wrap="square" rtlCol="0">
            <a:spAutoFit/>
          </a:bodyPr>
          <a:lstStyle/>
          <a:p>
            <a:r>
              <a:rPr lang="en-US" sz="1000" b="1">
                <a:solidFill>
                  <a:schemeClr val="tx1">
                    <a:lumMod val="65000"/>
                    <a:lumOff val="35000"/>
                  </a:schemeClr>
                </a:solidFill>
              </a:rPr>
              <a:t>Active front end</a:t>
            </a:r>
            <a:endParaRPr lang="en-IN" sz="1000" b="1">
              <a:solidFill>
                <a:schemeClr val="tx1">
                  <a:lumMod val="65000"/>
                  <a:lumOff val="35000"/>
                </a:schemeClr>
              </a:solidFill>
            </a:endParaRPr>
          </a:p>
        </p:txBody>
      </p:sp>
      <p:graphicFrame>
        <p:nvGraphicFramePr>
          <p:cNvPr id="13" name="Table 12">
            <a:extLst>
              <a:ext uri="{FF2B5EF4-FFF2-40B4-BE49-F238E27FC236}">
                <a16:creationId xmlns:a16="http://schemas.microsoft.com/office/drawing/2014/main" id="{3E6DB814-25D6-43F6-AA6F-0AE25FD6EA6A}"/>
              </a:ext>
            </a:extLst>
          </p:cNvPr>
          <p:cNvGraphicFramePr>
            <a:graphicFrameLocks noGrp="1"/>
          </p:cNvGraphicFramePr>
          <p:nvPr>
            <p:extLst>
              <p:ext uri="{D42A27DB-BD31-4B8C-83A1-F6EECF244321}">
                <p14:modId xmlns:p14="http://schemas.microsoft.com/office/powerpoint/2010/main" val="130040569"/>
              </p:ext>
            </p:extLst>
          </p:nvPr>
        </p:nvGraphicFramePr>
        <p:xfrm>
          <a:off x="457199" y="3126768"/>
          <a:ext cx="8229599" cy="1493299"/>
        </p:xfrm>
        <a:graphic>
          <a:graphicData uri="http://schemas.openxmlformats.org/drawingml/2006/table">
            <a:tbl>
              <a:tblPr/>
              <a:tblGrid>
                <a:gridCol w="342901">
                  <a:extLst>
                    <a:ext uri="{9D8B030D-6E8A-4147-A177-3AD203B41FA5}">
                      <a16:colId xmlns:a16="http://schemas.microsoft.com/office/drawing/2014/main" val="851258919"/>
                    </a:ext>
                  </a:extLst>
                </a:gridCol>
                <a:gridCol w="981635">
                  <a:extLst>
                    <a:ext uri="{9D8B030D-6E8A-4147-A177-3AD203B41FA5}">
                      <a16:colId xmlns:a16="http://schemas.microsoft.com/office/drawing/2014/main" val="1322286271"/>
                    </a:ext>
                  </a:extLst>
                </a:gridCol>
                <a:gridCol w="1633818">
                  <a:extLst>
                    <a:ext uri="{9D8B030D-6E8A-4147-A177-3AD203B41FA5}">
                      <a16:colId xmlns:a16="http://schemas.microsoft.com/office/drawing/2014/main" val="1286956546"/>
                    </a:ext>
                  </a:extLst>
                </a:gridCol>
                <a:gridCol w="1109382">
                  <a:extLst>
                    <a:ext uri="{9D8B030D-6E8A-4147-A177-3AD203B41FA5}">
                      <a16:colId xmlns:a16="http://schemas.microsoft.com/office/drawing/2014/main" val="1935744327"/>
                    </a:ext>
                  </a:extLst>
                </a:gridCol>
                <a:gridCol w="2077571">
                  <a:extLst>
                    <a:ext uri="{9D8B030D-6E8A-4147-A177-3AD203B41FA5}">
                      <a16:colId xmlns:a16="http://schemas.microsoft.com/office/drawing/2014/main" val="1776327883"/>
                    </a:ext>
                  </a:extLst>
                </a:gridCol>
                <a:gridCol w="2084292">
                  <a:extLst>
                    <a:ext uri="{9D8B030D-6E8A-4147-A177-3AD203B41FA5}">
                      <a16:colId xmlns:a16="http://schemas.microsoft.com/office/drawing/2014/main" val="1078186812"/>
                    </a:ext>
                  </a:extLst>
                </a:gridCol>
              </a:tblGrid>
              <a:tr h="228600">
                <a:tc>
                  <a:txBody>
                    <a:bodyPr/>
                    <a:lstStyle/>
                    <a:p>
                      <a:pPr algn="ctr" rtl="0" fontAlgn="ctr"/>
                      <a:endParaRPr lang="en-US" sz="900" b="1" i="0" u="none" strike="noStrike" dirty="0">
                        <a:solidFill>
                          <a:srgbClr val="3F3B3A"/>
                        </a:solidFill>
                        <a:effectLst/>
                        <a:latin typeface="+mn-lt"/>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Technology</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Function in application</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Product series</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Benefits</a:t>
                      </a:r>
                    </a:p>
                  </a:txBody>
                  <a:tcPr marL="4570" marR="4570" marT="457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Features</a:t>
                      </a:r>
                    </a:p>
                  </a:txBody>
                  <a:tcPr marL="4570" marR="4570" marT="457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3770391975"/>
                  </a:ext>
                </a:extLst>
              </a:tr>
              <a:tr h="218179">
                <a:tc>
                  <a:txBody>
                    <a:bodyPr/>
                    <a:lstStyle/>
                    <a:p>
                      <a:pPr algn="ctr"/>
                      <a:r>
                        <a:rPr lang="en-US" sz="1000" b="1">
                          <a:solidFill>
                            <a:schemeClr val="bg1"/>
                          </a:solidFill>
                          <a:latin typeface="Cambria" panose="02040503050406030204" pitchFamily="18" charset="0"/>
                          <a:ea typeface="Cambria" panose="02040503050406030204" pitchFamily="18" charset="0"/>
                        </a:rPr>
                        <a:t>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700" b="0" i="0" u="none" strike="noStrike">
                          <a:solidFill>
                            <a:schemeClr val="tx1"/>
                          </a:solidFill>
                          <a:effectLst/>
                          <a:latin typeface="+mn-lt"/>
                        </a:rPr>
                        <a:t>Discrete MOSFET</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chemeClr val="tx1"/>
                          </a:solidFill>
                          <a:effectLst/>
                          <a:latin typeface="+mn-lt"/>
                        </a:rPr>
                        <a:t>Discharges circuit (p</a:t>
                      </a:r>
                      <a:r>
                        <a:rPr lang="en-US" sz="700" dirty="0"/>
                        <a:t>revents electrical hazards during maintenance)</a:t>
                      </a:r>
                      <a:r>
                        <a:rPr lang="en-US" sz="700" b="0" i="0" u="none" strike="noStrike" dirty="0">
                          <a:solidFill>
                            <a:schemeClr val="tx1"/>
                          </a:solidFill>
                          <a:effectLst/>
                          <a:latin typeface="+mn-lt"/>
                        </a:rPr>
                        <a:t> </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kumimoji="0" lang="en-US" sz="700" b="0" i="0" u="none" strike="noStrike" kern="1200" cap="none" spc="0" normalizeH="0" baseline="0" noProof="0" dirty="0">
                          <a:ln>
                            <a:noFill/>
                          </a:ln>
                          <a:solidFill>
                            <a:srgbClr val="000000"/>
                          </a:solidFill>
                          <a:effectLst/>
                          <a:uLnTx/>
                          <a:uFillTx/>
                          <a:latin typeface="+mn-lt"/>
                          <a:ea typeface="+mn-ea"/>
                          <a:cs typeface="+mn-cs"/>
                          <a:hlinkClick r:id="rId15"/>
                        </a:rPr>
                        <a:t>IXTA 1200V TO263</a:t>
                      </a:r>
                      <a:endParaRPr lang="en-US" sz="700" dirty="0"/>
                    </a:p>
                  </a:txBody>
                  <a:tcPr marR="7460" marT="7460" marB="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l"/>
                      <a:r>
                        <a:rPr lang="en-US" sz="700" dirty="0"/>
                        <a:t>Easy to mount; space savings; high power density</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l"/>
                      <a:r>
                        <a:rPr lang="en-US" sz="700" dirty="0"/>
                        <a:t>HV package; fast intrinsic diode; avalanche rated; high blocking voltage </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155816402"/>
                  </a:ext>
                </a:extLst>
              </a:tr>
              <a:tr h="215347">
                <a:tc>
                  <a:txBody>
                    <a:bodyPr/>
                    <a:lstStyle/>
                    <a:p>
                      <a:pPr algn="ctr"/>
                      <a:r>
                        <a:rPr lang="en-US" sz="1000" b="1">
                          <a:solidFill>
                            <a:schemeClr val="bg1"/>
                          </a:solidFill>
                          <a:latin typeface="Cambria" panose="02040503050406030204" pitchFamily="18" charset="0"/>
                          <a:ea typeface="Cambria" panose="02040503050406030204" pitchFamily="18" charset="0"/>
                        </a:rPr>
                        <a:t>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700" b="0" i="0" u="none" strike="noStrike">
                          <a:solidFill>
                            <a:srgbClr val="3F3B3A"/>
                          </a:solidFill>
                          <a:effectLst/>
                          <a:latin typeface="+mn-lt"/>
                        </a:rPr>
                        <a:t>Fuse</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rgbClr val="000000"/>
                          </a:solidFill>
                          <a:effectLst/>
                          <a:latin typeface="+mn-lt"/>
                          <a:cs typeface="Arial" panose="020B0604020202020204" pitchFamily="34" charset="0"/>
                        </a:rPr>
                        <a:t>Protects output semiconductor devices</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altLang="zh-CN" sz="700" dirty="0">
                          <a:hlinkClick r:id="rId12"/>
                        </a:rPr>
                        <a:t>SPF</a:t>
                      </a:r>
                      <a:endParaRPr lang="en-US" sz="70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dirty="0">
                          <a:solidFill>
                            <a:srgbClr val="000000"/>
                          </a:solidFill>
                          <a:effectLst/>
                          <a:latin typeface="+mn-lt"/>
                          <a:cs typeface="Arial" panose="020B0604020202020204" pitchFamily="34" charset="0"/>
                        </a:rPr>
                        <a:t>Lower I</a:t>
                      </a:r>
                      <a:r>
                        <a:rPr lang="en-US" sz="700" b="0" i="0" u="none" strike="noStrike" baseline="30000" dirty="0">
                          <a:solidFill>
                            <a:srgbClr val="000000"/>
                          </a:solidFill>
                          <a:effectLst/>
                          <a:latin typeface="+mn-lt"/>
                          <a:cs typeface="Arial" panose="020B0604020202020204" pitchFamily="34" charset="0"/>
                        </a:rPr>
                        <a:t>2</a:t>
                      </a:r>
                      <a:r>
                        <a:rPr lang="en-US" sz="700" b="0" i="0" u="none" strike="noStrike" dirty="0">
                          <a:solidFill>
                            <a:srgbClr val="000000"/>
                          </a:solidFill>
                          <a:effectLst/>
                          <a:latin typeface="+mn-lt"/>
                          <a:cs typeface="Arial" panose="020B0604020202020204" pitchFamily="34" charset="0"/>
                        </a:rPr>
                        <a:t>t performance allows a quick response to protect devices from higher heat energy</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chemeClr val="tx1"/>
                          </a:solidFill>
                          <a:effectLst/>
                          <a:latin typeface="+mn-lt"/>
                          <a:cs typeface="Arial" panose="020B0604020202020204" pitchFamily="34" charset="0"/>
                        </a:rPr>
                        <a:t>1000 V</a:t>
                      </a:r>
                      <a:r>
                        <a:rPr lang="en-US" sz="700" b="0" i="0" u="none" strike="noStrike" baseline="-25000" dirty="0">
                          <a:solidFill>
                            <a:schemeClr val="tx1"/>
                          </a:solidFill>
                          <a:effectLst/>
                          <a:latin typeface="+mn-lt"/>
                          <a:cs typeface="Arial" panose="020B0604020202020204" pitchFamily="34" charset="0"/>
                        </a:rPr>
                        <a:t>DC</a:t>
                      </a:r>
                      <a:r>
                        <a:rPr lang="en-US" sz="700" b="0" i="0" u="none" strike="noStrike" dirty="0">
                          <a:solidFill>
                            <a:schemeClr val="tx1"/>
                          </a:solidFill>
                          <a:effectLst/>
                          <a:latin typeface="+mn-lt"/>
                          <a:cs typeface="Arial" panose="020B0604020202020204" pitchFamily="34" charset="0"/>
                        </a:rPr>
                        <a:t>, 1–30 A ratings available; UL &amp; IEC approved</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778507407"/>
                  </a:ext>
                </a:extLst>
              </a:tr>
              <a:tr h="218179">
                <a:tc rowSpan="2">
                  <a:txBody>
                    <a:bodyPr/>
                    <a:lstStyle/>
                    <a:p>
                      <a:pPr algn="ctr"/>
                      <a:r>
                        <a:rPr lang="en-US" sz="1000" b="1">
                          <a:solidFill>
                            <a:schemeClr val="bg1"/>
                          </a:solidFill>
                          <a:latin typeface="Cambria" panose="02040503050406030204" pitchFamily="18" charset="0"/>
                          <a:ea typeface="Cambria" panose="02040503050406030204" pitchFamily="18" charset="0"/>
                        </a:rPr>
                        <a:t>III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rowSpan="2">
                  <a:txBody>
                    <a:bodyPr/>
                    <a:lstStyle/>
                    <a:p>
                      <a:pPr algn="ctr" rtl="0" fontAlgn="ctr"/>
                      <a:r>
                        <a:rPr lang="en-US" sz="700" b="0" i="0" u="none" strike="noStrike" dirty="0">
                          <a:solidFill>
                            <a:schemeClr val="tx1"/>
                          </a:solidFill>
                          <a:effectLst/>
                          <a:latin typeface="+mn-lt"/>
                        </a:rPr>
                        <a:t>SiC MOSFET or</a:t>
                      </a:r>
                    </a:p>
                    <a:p>
                      <a:pPr algn="ctr" rtl="0" fontAlgn="ctr"/>
                      <a:r>
                        <a:rPr lang="en-US" sz="700" b="0" i="0" u="none" strike="noStrike" dirty="0">
                          <a:solidFill>
                            <a:schemeClr val="tx1"/>
                          </a:solidFill>
                          <a:effectLst/>
                          <a:latin typeface="+mn-lt"/>
                        </a:rPr>
                        <a:t>Phase Leg IGBT</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a:solidFill>
                            <a:schemeClr val="tx1"/>
                          </a:solidFill>
                          <a:latin typeface="+mn-lt"/>
                        </a:rPr>
                        <a:t>Active rectification</a:t>
                      </a:r>
                      <a:endParaRPr lang="en-US" sz="700" b="0" i="0" u="none" strike="noStrike">
                        <a:solidFill>
                          <a:srgbClr val="000000"/>
                        </a:solidFill>
                        <a:effectLst/>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700" dirty="0">
                          <a:solidFill>
                            <a:schemeClr val="tx1"/>
                          </a:solidFill>
                          <a:latin typeface="+mn-lt"/>
                          <a:hlinkClick r:id="rId10"/>
                        </a:rPr>
                        <a:t>LSIC</a:t>
                      </a:r>
                      <a:endParaRPr lang="en-US" sz="70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rtl="0" eaLnBrk="1" fontAlgn="auto" latinLnBrk="0" hangingPunct="1">
                        <a:lnSpc>
                          <a:spcPct val="100000"/>
                        </a:lnSpc>
                        <a:spcBef>
                          <a:spcPts val="0"/>
                        </a:spcBef>
                        <a:spcAft>
                          <a:spcPts val="0"/>
                        </a:spcAft>
                        <a:buFontTx/>
                        <a:buNone/>
                      </a:pPr>
                      <a:r>
                        <a:rPr lang="en-US" sz="700" b="0" i="0" u="none" strike="noStrike">
                          <a:solidFill>
                            <a:schemeClr val="tx1"/>
                          </a:solidFill>
                          <a:effectLst/>
                          <a:latin typeface="+mn-lt"/>
                        </a:rPr>
                        <a:t>Optimized for high-frequency applications</a:t>
                      </a:r>
                      <a:endParaRPr lang="en-US" sz="700">
                        <a:solidFill>
                          <a:schemeClr val="tx1"/>
                        </a:solidFill>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a:solidFill>
                            <a:schemeClr val="tx1"/>
                          </a:solidFill>
                          <a:latin typeface="+mn-lt"/>
                        </a:rPr>
                        <a:t>Ultra-low output capacitance and on-resistance</a:t>
                      </a:r>
                      <a:endParaRPr lang="en-US" sz="700" b="0" i="0" u="none" strike="noStrike">
                        <a:solidFill>
                          <a:schemeClr val="tx1"/>
                        </a:solidFill>
                        <a:effectLst/>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586363705"/>
                  </a:ext>
                </a:extLst>
              </a:tr>
              <a:tr h="231890">
                <a:tc vMerge="1">
                  <a:txBody>
                    <a:bodyPr/>
                    <a:lstStyle/>
                    <a:p>
                      <a:pPr algn="ctr"/>
                      <a:endParaRPr lang="en-US" sz="1000" b="1">
                        <a:solidFill>
                          <a:schemeClr val="bg1"/>
                        </a:solidFill>
                        <a:latin typeface="Cambria" panose="02040503050406030204" pitchFamily="18" charset="0"/>
                        <a:ea typeface="Cambria" panose="02040503050406030204" pitchFamily="18" charset="0"/>
                        <a:cs typeface="Aldhabi" panose="020B0604020202020204" pitchFamily="2" charset="-78"/>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vMerge="1">
                  <a:txBody>
                    <a:bodyPr/>
                    <a:lstStyle/>
                    <a:p>
                      <a:pPr algn="ctr" rtl="0" fontAlgn="ctr"/>
                      <a:r>
                        <a:rPr lang="en-US" sz="700" b="0" i="0" u="none" strike="noStrike" dirty="0">
                          <a:solidFill>
                            <a:schemeClr val="tx1"/>
                          </a:solidFill>
                          <a:effectLst/>
                          <a:latin typeface="+mn-lt"/>
                        </a:rPr>
                        <a:t>Discrete IGBT</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vMerge="1">
                  <a:txBody>
                    <a:bodyPr/>
                    <a:lstStyle/>
                    <a:p>
                      <a:pPr algn="l" rtl="0" fontAlgn="ctr"/>
                      <a:endParaRPr lang="en-US" sz="700" b="0" i="0" u="none" strike="noStrike">
                        <a:solidFill>
                          <a:srgbClr val="3F3B3A"/>
                        </a:solidFill>
                        <a:effectLst/>
                        <a:latin typeface="+mn-lt"/>
                      </a:endParaRPr>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lang="en-US" sz="700" dirty="0">
                          <a:hlinkClick r:id="rId11"/>
                        </a:rPr>
                        <a:t>SMPD</a:t>
                      </a:r>
                      <a:endParaRPr lang="en-US" sz="70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rPr>
                        <a:t>B</a:t>
                      </a:r>
                      <a:r>
                        <a:rPr lang="en-US" sz="700" b="0" i="0" u="none" strike="noStrike" kern="1200" dirty="0">
                          <a:solidFill>
                            <a:schemeClr val="tx1"/>
                          </a:solidFill>
                          <a:effectLst/>
                          <a:latin typeface="+mn-lt"/>
                          <a:ea typeface="+mn-ea"/>
                          <a:cs typeface="+mn-cs"/>
                        </a:rPr>
                        <a:t>oar</a:t>
                      </a:r>
                      <a:r>
                        <a:rPr lang="en-US" sz="700" dirty="0">
                          <a:solidFill>
                            <a:schemeClr val="tx1"/>
                          </a:solidFill>
                        </a:rPr>
                        <a:t>d space savings; offers more design flexibility</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l"/>
                      <a:r>
                        <a:rPr lang="en-US" sz="700" dirty="0"/>
                        <a:t>Ultra-low and compact package profile; low package inductance; excellent thermal capability; high power cycling capability</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124572039"/>
                  </a:ext>
                </a:extLst>
              </a:tr>
              <a:tr h="218179">
                <a:tc>
                  <a:txBody>
                    <a:bodyPr/>
                    <a:lstStyle/>
                    <a:p>
                      <a:pPr algn="ctr"/>
                      <a:r>
                        <a:rPr lang="en-US" sz="1000" b="1" dirty="0">
                          <a:solidFill>
                            <a:schemeClr val="bg1"/>
                          </a:solidFill>
                          <a:latin typeface="Cambria" panose="02040503050406030204" pitchFamily="18" charset="0"/>
                          <a:ea typeface="Cambria" panose="02040503050406030204" pitchFamily="18" charset="0"/>
                        </a:rPr>
                        <a:t>IV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rtl="0" fontAlgn="ctr"/>
                      <a:r>
                        <a:rPr lang="en-US" sz="700" b="0" i="0" u="none" strike="noStrike">
                          <a:solidFill>
                            <a:srgbClr val="3F3B3A"/>
                          </a:solidFill>
                          <a:effectLst/>
                          <a:latin typeface="+mn-lt"/>
                        </a:rPr>
                        <a:t>Fuse</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rgbClr val="000000"/>
                          </a:solidFill>
                          <a:effectLst/>
                          <a:latin typeface="+mn-lt"/>
                          <a:cs typeface="Arial" panose="020B0604020202020204" pitchFamily="34" charset="0"/>
                        </a:rPr>
                        <a:t>Protects input semiconductor devices</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lnSpc>
                          <a:spcPct val="90000"/>
                        </a:lnSpc>
                      </a:pPr>
                      <a:r>
                        <a:rPr lang="en-US" altLang="zh-CN" sz="700" dirty="0">
                          <a:hlinkClick r:id="rId12"/>
                        </a:rPr>
                        <a:t>SPF</a:t>
                      </a:r>
                      <a:r>
                        <a:rPr lang="en-US" altLang="zh-CN" sz="700" dirty="0"/>
                        <a:t>, 526*, </a:t>
                      </a:r>
                      <a:r>
                        <a:rPr lang="en-US" sz="700" dirty="0">
                          <a:hlinkClick r:id="rId13"/>
                        </a:rPr>
                        <a:t>607</a:t>
                      </a:r>
                      <a:r>
                        <a:rPr lang="en-US" sz="700" dirty="0"/>
                        <a:t>, </a:t>
                      </a:r>
                      <a:r>
                        <a:rPr lang="en-US" altLang="zh-CN" sz="700" dirty="0">
                          <a:solidFill>
                            <a:srgbClr val="6890FF"/>
                          </a:solidFill>
                          <a:hlinkClick r:id="rId14"/>
                        </a:rPr>
                        <a:t>828</a:t>
                      </a:r>
                      <a:endParaRPr lang="en-US" altLang="zh-CN" sz="70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dirty="0">
                          <a:solidFill>
                            <a:srgbClr val="000000"/>
                          </a:solidFill>
                          <a:effectLst/>
                          <a:latin typeface="+mn-lt"/>
                          <a:cs typeface="Arial" panose="020B0604020202020204" pitchFamily="34" charset="0"/>
                        </a:rPr>
                        <a:t>Lower I</a:t>
                      </a:r>
                      <a:r>
                        <a:rPr lang="en-US" sz="700" b="0" i="0" u="none" strike="noStrike" baseline="30000" dirty="0">
                          <a:solidFill>
                            <a:srgbClr val="000000"/>
                          </a:solidFill>
                          <a:effectLst/>
                          <a:latin typeface="+mn-lt"/>
                          <a:cs typeface="Arial" panose="020B0604020202020204" pitchFamily="34" charset="0"/>
                        </a:rPr>
                        <a:t>2</a:t>
                      </a:r>
                      <a:r>
                        <a:rPr lang="en-US" sz="700" b="0" i="0" u="none" strike="noStrike" dirty="0">
                          <a:solidFill>
                            <a:srgbClr val="000000"/>
                          </a:solidFill>
                          <a:effectLst/>
                          <a:latin typeface="+mn-lt"/>
                          <a:cs typeface="Arial" panose="020B0604020202020204" pitchFamily="34" charset="0"/>
                        </a:rPr>
                        <a:t>t performance allows a quick response to protect devices from higher heat energy</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rgbClr val="000000"/>
                          </a:solidFill>
                          <a:effectLst/>
                          <a:latin typeface="+mn-lt"/>
                          <a:cs typeface="Arial" panose="020B0604020202020204" pitchFamily="34" charset="0"/>
                        </a:rPr>
                        <a:t>500–1000 V</a:t>
                      </a:r>
                      <a:r>
                        <a:rPr lang="en-US" sz="700" b="0" i="0" u="none" strike="noStrike" baseline="-25000" dirty="0">
                          <a:solidFill>
                            <a:srgbClr val="000000"/>
                          </a:solidFill>
                          <a:effectLst/>
                          <a:latin typeface="+mn-lt"/>
                          <a:cs typeface="Arial" panose="020B0604020202020204" pitchFamily="34" charset="0"/>
                        </a:rPr>
                        <a:t>DC</a:t>
                      </a:r>
                      <a:r>
                        <a:rPr lang="en-US" sz="700" b="0" i="0" u="none" strike="noStrike" dirty="0">
                          <a:solidFill>
                            <a:srgbClr val="000000"/>
                          </a:solidFill>
                          <a:effectLst/>
                          <a:latin typeface="+mn-lt"/>
                          <a:cs typeface="Arial" panose="020B0604020202020204" pitchFamily="34" charset="0"/>
                        </a:rPr>
                        <a:t>, 1 A–63 A; compact size (10x32 mm or 10x38 mm); interrupt rating: 10–50 kA</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3428685369"/>
                  </a:ext>
                </a:extLst>
              </a:tr>
            </a:tbl>
          </a:graphicData>
        </a:graphic>
      </p:graphicFrame>
      <p:sp>
        <p:nvSpPr>
          <p:cNvPr id="14" name="TextBox 13">
            <a:extLst>
              <a:ext uri="{FF2B5EF4-FFF2-40B4-BE49-F238E27FC236}">
                <a16:creationId xmlns:a16="http://schemas.microsoft.com/office/drawing/2014/main" id="{302E5F83-FAC2-4396-9B7F-F4BA93219945}"/>
              </a:ext>
            </a:extLst>
          </p:cNvPr>
          <p:cNvSpPr txBox="1"/>
          <p:nvPr/>
        </p:nvSpPr>
        <p:spPr>
          <a:xfrm>
            <a:off x="383802" y="2922832"/>
            <a:ext cx="1513577" cy="246221"/>
          </a:xfrm>
          <a:prstGeom prst="rect">
            <a:avLst/>
          </a:prstGeom>
          <a:noFill/>
        </p:spPr>
        <p:txBody>
          <a:bodyPr wrap="square" rtlCol="0">
            <a:spAutoFit/>
          </a:bodyPr>
          <a:lstStyle/>
          <a:p>
            <a:r>
              <a:rPr lang="en-US" sz="1000" b="1" dirty="0">
                <a:solidFill>
                  <a:schemeClr val="tx1">
                    <a:lumMod val="65000"/>
                    <a:lumOff val="35000"/>
                  </a:schemeClr>
                </a:solidFill>
              </a:rPr>
              <a:t>DC−DC converter</a:t>
            </a:r>
            <a:endParaRPr lang="en-IN" sz="1000" b="1" dirty="0">
              <a:solidFill>
                <a:schemeClr val="tx1">
                  <a:lumMod val="65000"/>
                  <a:lumOff val="35000"/>
                </a:schemeClr>
              </a:solidFill>
            </a:endParaRPr>
          </a:p>
        </p:txBody>
      </p:sp>
    </p:spTree>
    <p:extLst>
      <p:ext uri="{BB962C8B-B14F-4D97-AF65-F5344CB8AC3E}">
        <p14:creationId xmlns:p14="http://schemas.microsoft.com/office/powerpoint/2010/main" val="2099294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3DD3CA6-776F-874E-8656-2FD0EC8E635C}"/>
              </a:ext>
            </a:extLst>
          </p:cNvPr>
          <p:cNvSpPr>
            <a:spLocks noGrp="1"/>
          </p:cNvSpPr>
          <p:nvPr>
            <p:ph type="title"/>
          </p:nvPr>
        </p:nvSpPr>
        <p:spPr/>
        <p:txBody>
          <a:bodyPr/>
          <a:lstStyle/>
          <a:p>
            <a:r>
              <a:rPr lang="en-US"/>
              <a:t>Select standards for EV charging equipment</a:t>
            </a:r>
          </a:p>
        </p:txBody>
      </p:sp>
      <p:graphicFrame>
        <p:nvGraphicFramePr>
          <p:cNvPr id="8" name="Table 7">
            <a:extLst>
              <a:ext uri="{FF2B5EF4-FFF2-40B4-BE49-F238E27FC236}">
                <a16:creationId xmlns:a16="http://schemas.microsoft.com/office/drawing/2014/main" id="{CBE61FC8-02F3-B34B-977F-8FCE450CEF3F}"/>
              </a:ext>
            </a:extLst>
          </p:cNvPr>
          <p:cNvGraphicFramePr>
            <a:graphicFrameLocks noGrp="1"/>
          </p:cNvGraphicFramePr>
          <p:nvPr>
            <p:extLst>
              <p:ext uri="{D42A27DB-BD31-4B8C-83A1-F6EECF244321}">
                <p14:modId xmlns:p14="http://schemas.microsoft.com/office/powerpoint/2010/main" val="2812863988"/>
              </p:ext>
            </p:extLst>
          </p:nvPr>
        </p:nvGraphicFramePr>
        <p:xfrm>
          <a:off x="477983" y="914400"/>
          <a:ext cx="8200677" cy="3425952"/>
        </p:xfrm>
        <a:graphic>
          <a:graphicData uri="http://schemas.openxmlformats.org/drawingml/2006/table">
            <a:tbl>
              <a:tblPr firstRow="1" firstCol="1" bandRow="1">
                <a:tableStyleId>{5C22544A-7EE6-4342-B048-85BDC9FD1C3A}</a:tableStyleId>
              </a:tblPr>
              <a:tblGrid>
                <a:gridCol w="1046017">
                  <a:extLst>
                    <a:ext uri="{9D8B030D-6E8A-4147-A177-3AD203B41FA5}">
                      <a16:colId xmlns:a16="http://schemas.microsoft.com/office/drawing/2014/main" val="1004059051"/>
                    </a:ext>
                  </a:extLst>
                </a:gridCol>
                <a:gridCol w="3206557">
                  <a:extLst>
                    <a:ext uri="{9D8B030D-6E8A-4147-A177-3AD203B41FA5}">
                      <a16:colId xmlns:a16="http://schemas.microsoft.com/office/drawing/2014/main" val="2362250731"/>
                    </a:ext>
                  </a:extLst>
                </a:gridCol>
                <a:gridCol w="3307404">
                  <a:extLst>
                    <a:ext uri="{9D8B030D-6E8A-4147-A177-3AD203B41FA5}">
                      <a16:colId xmlns:a16="http://schemas.microsoft.com/office/drawing/2014/main" val="558143024"/>
                    </a:ext>
                  </a:extLst>
                </a:gridCol>
                <a:gridCol w="640699">
                  <a:extLst>
                    <a:ext uri="{9D8B030D-6E8A-4147-A177-3AD203B41FA5}">
                      <a16:colId xmlns:a16="http://schemas.microsoft.com/office/drawing/2014/main" val="3340962354"/>
                    </a:ext>
                  </a:extLst>
                </a:gridCol>
              </a:tblGrid>
              <a:tr h="201168">
                <a:tc>
                  <a:txBody>
                    <a:bodyPr/>
                    <a:lstStyle/>
                    <a:p>
                      <a:pPr marL="0" marR="0" algn="ctr">
                        <a:spcBef>
                          <a:spcPts val="0"/>
                        </a:spcBef>
                        <a:spcAft>
                          <a:spcPts val="0"/>
                        </a:spcAft>
                      </a:pPr>
                      <a:r>
                        <a:rPr lang="en-US" sz="900">
                          <a:solidFill>
                            <a:schemeClr val="tx1"/>
                          </a:solidFill>
                          <a:effectLst/>
                          <a:latin typeface="+mn-lt"/>
                        </a:rPr>
                        <a:t>Standard</a:t>
                      </a:r>
                      <a:endParaRPr lang="en-US" sz="900">
                        <a:solidFill>
                          <a:schemeClr val="tx1"/>
                        </a:solidFill>
                        <a:effectLst/>
                        <a:latin typeface="+mn-lt"/>
                        <a:ea typeface="Calibri" panose="020F0502020204030204" pitchFamily="34" charset="0"/>
                        <a:cs typeface="Calibri" panose="020F0502020204030204" pitchFamily="34" charset="0"/>
                      </a:endParaRPr>
                    </a:p>
                  </a:txBody>
                  <a:tcPr marL="60993" marR="60993" marT="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marL="0" marR="0" algn="ctr">
                        <a:spcBef>
                          <a:spcPts val="0"/>
                        </a:spcBef>
                        <a:spcAft>
                          <a:spcPts val="0"/>
                        </a:spcAft>
                      </a:pPr>
                      <a:r>
                        <a:rPr lang="en-US" sz="900">
                          <a:solidFill>
                            <a:schemeClr val="tx1"/>
                          </a:solidFill>
                          <a:effectLst/>
                          <a:latin typeface="+mn-lt"/>
                        </a:rPr>
                        <a:t>Title</a:t>
                      </a:r>
                      <a:endParaRPr lang="en-US" sz="900">
                        <a:solidFill>
                          <a:schemeClr val="tx1"/>
                        </a:solidFill>
                        <a:effectLst/>
                        <a:latin typeface="+mn-lt"/>
                        <a:ea typeface="Calibri" panose="020F0502020204030204" pitchFamily="34" charset="0"/>
                        <a:cs typeface="Calibri" panose="020F0502020204030204" pitchFamily="34" charset="0"/>
                      </a:endParaRPr>
                    </a:p>
                  </a:txBody>
                  <a:tcPr marL="60993" marR="60993"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marL="0" marR="0" algn="ctr">
                        <a:spcBef>
                          <a:spcPts val="0"/>
                        </a:spcBef>
                        <a:spcAft>
                          <a:spcPts val="0"/>
                        </a:spcAft>
                      </a:pPr>
                      <a:r>
                        <a:rPr lang="en-US" sz="900">
                          <a:solidFill>
                            <a:schemeClr val="tx1"/>
                          </a:solidFill>
                          <a:effectLst/>
                          <a:latin typeface="+mn-lt"/>
                        </a:rPr>
                        <a:t>General Scope</a:t>
                      </a:r>
                      <a:endParaRPr lang="en-US" sz="900">
                        <a:solidFill>
                          <a:schemeClr val="tx1"/>
                        </a:solidFill>
                        <a:effectLst/>
                        <a:latin typeface="+mn-lt"/>
                        <a:ea typeface="Calibri" panose="020F0502020204030204" pitchFamily="34" charset="0"/>
                        <a:cs typeface="Calibri" panose="020F0502020204030204" pitchFamily="34" charset="0"/>
                      </a:endParaRPr>
                    </a:p>
                  </a:txBody>
                  <a:tcPr marL="60993" marR="60993"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marL="0" marR="0" algn="ctr">
                        <a:spcBef>
                          <a:spcPts val="0"/>
                        </a:spcBef>
                        <a:spcAft>
                          <a:spcPts val="0"/>
                        </a:spcAft>
                      </a:pPr>
                      <a:r>
                        <a:rPr lang="en-US" sz="900">
                          <a:solidFill>
                            <a:schemeClr val="tx1"/>
                          </a:solidFill>
                          <a:effectLst/>
                          <a:latin typeface="+mn-lt"/>
                          <a:ea typeface="Calibri" panose="020F0502020204030204" pitchFamily="34" charset="0"/>
                          <a:cs typeface="Calibri" panose="020F0502020204030204" pitchFamily="34" charset="0"/>
                        </a:rPr>
                        <a:t>Region</a:t>
                      </a:r>
                    </a:p>
                  </a:txBody>
                  <a:tcPr marL="60993" marR="60993" marT="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4145297125"/>
                  </a:ext>
                </a:extLst>
              </a:tr>
              <a:tr h="256032">
                <a:tc>
                  <a:txBody>
                    <a:bodyPr/>
                    <a:lstStyle/>
                    <a:p>
                      <a:pPr marL="0" marR="0" algn="ctr">
                        <a:spcBef>
                          <a:spcPts val="0"/>
                        </a:spcBef>
                        <a:spcAft>
                          <a:spcPts val="0"/>
                        </a:spcAft>
                      </a:pPr>
                      <a:r>
                        <a:rPr lang="en-US" sz="800" b="0" dirty="0">
                          <a:solidFill>
                            <a:schemeClr val="tx1"/>
                          </a:solidFill>
                          <a:effectLst/>
                        </a:rPr>
                        <a:t>IEC 61851 Series</a:t>
                      </a:r>
                      <a:endParaRPr lang="en-US" sz="8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0993" marR="64008" anchor="ctr">
                    <a:lnL w="12700"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a:spcBef>
                          <a:spcPts val="0"/>
                        </a:spcBef>
                        <a:spcAft>
                          <a:spcPts val="0"/>
                        </a:spcAft>
                      </a:pPr>
                      <a:r>
                        <a:rPr lang="en-US" sz="800">
                          <a:solidFill>
                            <a:schemeClr val="tx1"/>
                          </a:solidFill>
                          <a:effectLst/>
                        </a:rPr>
                        <a:t>Electric Vehicle Conductive Charging System</a:t>
                      </a:r>
                      <a:endParaRPr lang="en-US" sz="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a:spcBef>
                          <a:spcPts val="0"/>
                        </a:spcBef>
                        <a:spcAft>
                          <a:spcPts val="0"/>
                        </a:spcAft>
                      </a:pPr>
                      <a:r>
                        <a:rPr lang="en-US" sz="800" dirty="0">
                          <a:solidFill>
                            <a:schemeClr val="tx1"/>
                          </a:solidFill>
                          <a:effectLst/>
                        </a:rPr>
                        <a:t>Various parts of this standard cover general requirements, along with AC chargers and DC chargers specifically</a:t>
                      </a: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algn="ctr">
                        <a:spcBef>
                          <a:spcPts val="0"/>
                        </a:spcBef>
                        <a:spcAft>
                          <a:spcPts val="0"/>
                        </a:spcAft>
                      </a:pPr>
                      <a:r>
                        <a:rPr lang="en-US" sz="800">
                          <a:solidFill>
                            <a:schemeClr val="tx1"/>
                          </a:solidFill>
                          <a:effectLst/>
                        </a:rPr>
                        <a:t>Global</a:t>
                      </a:r>
                    </a:p>
                  </a:txBody>
                  <a:tcPr marL="60993" marR="64008"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684703218"/>
                  </a:ext>
                </a:extLst>
              </a:tr>
              <a:tr h="256032">
                <a:tc>
                  <a:txBody>
                    <a:bodyPr/>
                    <a:lstStyle/>
                    <a:p>
                      <a:pPr marL="0" marR="0" algn="ctr">
                        <a:spcBef>
                          <a:spcPts val="0"/>
                        </a:spcBef>
                        <a:spcAft>
                          <a:spcPts val="0"/>
                        </a:spcAft>
                      </a:pPr>
                      <a:r>
                        <a:rPr lang="en-US" sz="800" b="0">
                          <a:solidFill>
                            <a:schemeClr val="tx1"/>
                          </a:solidFill>
                          <a:effectLst/>
                        </a:rPr>
                        <a:t>IEC 62196 Series </a:t>
                      </a:r>
                      <a:endParaRPr lang="en-US" sz="800" b="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0993" marR="64008" anchor="ctr">
                    <a:lnL w="12700"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a:spcBef>
                          <a:spcPts val="0"/>
                        </a:spcBef>
                        <a:spcAft>
                          <a:spcPts val="0"/>
                        </a:spcAft>
                      </a:pPr>
                      <a:r>
                        <a:rPr lang="en-US" sz="800" dirty="0">
                          <a:solidFill>
                            <a:schemeClr val="tx1"/>
                          </a:solidFill>
                          <a:effectLst/>
                        </a:rPr>
                        <a:t>Plugs, Socket Outlets, Vehicle Connectors, and Vehicle Inlets─ Conductive Charging of Electric Vehicles</a:t>
                      </a:r>
                      <a:endParaRPr lang="en-US" sz="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a:spcBef>
                          <a:spcPts val="0"/>
                        </a:spcBef>
                        <a:spcAft>
                          <a:spcPts val="0"/>
                        </a:spcAft>
                      </a:pPr>
                      <a:r>
                        <a:rPr lang="en-US" sz="800" dirty="0">
                          <a:solidFill>
                            <a:schemeClr val="tx1"/>
                          </a:solidFill>
                          <a:effectLst/>
                        </a:rPr>
                        <a:t>Standards for charging plugs, sockets, and connectors</a:t>
                      </a: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algn="ctr">
                        <a:spcBef>
                          <a:spcPts val="0"/>
                        </a:spcBef>
                        <a:spcAft>
                          <a:spcPts val="0"/>
                        </a:spcAft>
                      </a:pPr>
                      <a:r>
                        <a:rPr lang="en-US" sz="800">
                          <a:solidFill>
                            <a:schemeClr val="tx1"/>
                          </a:solidFill>
                          <a:effectLst/>
                        </a:rPr>
                        <a:t>Global</a:t>
                      </a:r>
                    </a:p>
                  </a:txBody>
                  <a:tcPr marL="60993" marR="64008"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692497281"/>
                  </a:ext>
                </a:extLst>
              </a:tr>
              <a:tr h="256032">
                <a:tc>
                  <a:txBody>
                    <a:bodyPr/>
                    <a:lstStyle/>
                    <a:p>
                      <a:pPr marL="0" marR="0" algn="ctr">
                        <a:spcBef>
                          <a:spcPts val="0"/>
                        </a:spcBef>
                        <a:spcAft>
                          <a:spcPts val="0"/>
                        </a:spcAft>
                      </a:pPr>
                      <a:r>
                        <a:rPr lang="en-US" sz="800" b="0" kern="1200">
                          <a:solidFill>
                            <a:schemeClr val="tx1"/>
                          </a:solidFill>
                          <a:effectLst/>
                          <a:latin typeface="+mn-lt"/>
                          <a:ea typeface="+mn-ea"/>
                          <a:cs typeface="+mn-cs"/>
                        </a:rPr>
                        <a:t>IEC 61980 </a:t>
                      </a:r>
                      <a:r>
                        <a:rPr lang="en-US" sz="800" b="0">
                          <a:solidFill>
                            <a:schemeClr val="tx1"/>
                          </a:solidFill>
                          <a:effectLst/>
                        </a:rPr>
                        <a:t>Series</a:t>
                      </a:r>
                      <a:endParaRPr lang="en-US" sz="800" b="0" kern="1200">
                        <a:solidFill>
                          <a:schemeClr val="tx1"/>
                        </a:solidFill>
                        <a:effectLst/>
                        <a:latin typeface="+mn-lt"/>
                        <a:ea typeface="+mn-ea"/>
                        <a:cs typeface="+mn-cs"/>
                      </a:endParaRPr>
                    </a:p>
                  </a:txBody>
                  <a:tcPr marL="60993" marR="64008" anchor="ctr">
                    <a:lnL w="12700"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a:spcBef>
                          <a:spcPts val="0"/>
                        </a:spcBef>
                        <a:spcAft>
                          <a:spcPts val="0"/>
                        </a:spcAft>
                      </a:pPr>
                      <a:r>
                        <a:rPr lang="en-US" sz="800" kern="1200" dirty="0">
                          <a:solidFill>
                            <a:schemeClr val="tx1"/>
                          </a:solidFill>
                          <a:effectLst/>
                          <a:latin typeface="+mn-lt"/>
                          <a:ea typeface="+mn-ea"/>
                          <a:cs typeface="+mn-cs"/>
                        </a:rPr>
                        <a:t>Electric Vehicle Wireless Power Transfer (WPT) Systems</a:t>
                      </a: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a:spcBef>
                          <a:spcPts val="0"/>
                        </a:spcBef>
                        <a:spcAft>
                          <a:spcPts val="0"/>
                        </a:spcAft>
                      </a:pPr>
                      <a:r>
                        <a:rPr lang="en-US" sz="800" dirty="0">
                          <a:solidFill>
                            <a:schemeClr val="tx1"/>
                          </a:solidFill>
                          <a:effectLst/>
                        </a:rPr>
                        <a:t>Various parts of this standard cover general requirements for wireless charging systems, along with specific technology-based requirements</a:t>
                      </a: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algn="ctr">
                        <a:spcBef>
                          <a:spcPts val="0"/>
                        </a:spcBef>
                        <a:spcAft>
                          <a:spcPts val="0"/>
                        </a:spcAft>
                      </a:pPr>
                      <a:r>
                        <a:rPr lang="en-US" sz="800">
                          <a:solidFill>
                            <a:schemeClr val="tx1"/>
                          </a:solidFill>
                          <a:effectLst/>
                        </a:rPr>
                        <a:t>Global</a:t>
                      </a:r>
                    </a:p>
                  </a:txBody>
                  <a:tcPr marL="60993" marR="64008"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751277868"/>
                  </a:ext>
                </a:extLst>
              </a:tr>
              <a:tr h="256032">
                <a:tc>
                  <a:txBody>
                    <a:bodyPr/>
                    <a:lstStyle/>
                    <a:p>
                      <a:pPr marL="0" marR="0" algn="ctr">
                        <a:spcBef>
                          <a:spcPts val="0"/>
                        </a:spcBef>
                        <a:spcAft>
                          <a:spcPts val="0"/>
                        </a:spcAft>
                      </a:pPr>
                      <a:r>
                        <a:rPr lang="en-US" sz="800" b="0">
                          <a:solidFill>
                            <a:schemeClr val="tx1"/>
                          </a:solidFill>
                          <a:effectLst/>
                        </a:rPr>
                        <a:t>GB/T 18487 Series</a:t>
                      </a:r>
                      <a:endParaRPr lang="en-US" sz="800" b="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0993" marR="64008" anchor="ctr">
                    <a:lnL w="12700"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a:spcBef>
                          <a:spcPts val="0"/>
                        </a:spcBef>
                        <a:spcAft>
                          <a:spcPts val="0"/>
                        </a:spcAft>
                      </a:pPr>
                      <a:r>
                        <a:rPr lang="en-US" sz="800">
                          <a:solidFill>
                            <a:schemeClr val="tx1"/>
                          </a:solidFill>
                          <a:effectLst/>
                        </a:rPr>
                        <a:t>Electric Vehicle Conductive </a:t>
                      </a:r>
                      <a:r>
                        <a:rPr lang="en-US" sz="800" kern="1200">
                          <a:solidFill>
                            <a:schemeClr val="tx1"/>
                          </a:solidFill>
                          <a:effectLst/>
                          <a:latin typeface="+mn-lt"/>
                          <a:ea typeface="+mn-ea"/>
                          <a:cs typeface="+mn-cs"/>
                        </a:rPr>
                        <a:t>Charging</a:t>
                      </a:r>
                      <a:r>
                        <a:rPr lang="en-US" sz="800">
                          <a:solidFill>
                            <a:schemeClr val="tx1"/>
                          </a:solidFill>
                          <a:effectLst/>
                        </a:rPr>
                        <a:t> System</a:t>
                      </a:r>
                      <a:endParaRPr lang="en-US" sz="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a:spcBef>
                          <a:spcPts val="0"/>
                        </a:spcBef>
                        <a:spcAft>
                          <a:spcPts val="0"/>
                        </a:spcAft>
                      </a:pPr>
                      <a:r>
                        <a:rPr lang="en-US" sz="800" dirty="0">
                          <a:solidFill>
                            <a:schemeClr val="tx1"/>
                          </a:solidFill>
                          <a:effectLst/>
                        </a:rPr>
                        <a:t>Various parts of this standard cover general requirements, along with AC chargers and DC chargers specifically</a:t>
                      </a:r>
                      <a:endParaRPr lang="en-US" sz="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algn="ctr">
                        <a:spcBef>
                          <a:spcPts val="0"/>
                        </a:spcBef>
                        <a:spcAft>
                          <a:spcPts val="0"/>
                        </a:spcAft>
                      </a:pPr>
                      <a:r>
                        <a:rPr lang="en-US" sz="800">
                          <a:solidFill>
                            <a:schemeClr val="tx1"/>
                          </a:solidFill>
                          <a:effectLst/>
                          <a:latin typeface="+mn-lt"/>
                          <a:ea typeface="Calibri" panose="020F0502020204030204" pitchFamily="34" charset="0"/>
                          <a:cs typeface="Calibri" panose="020F0502020204030204" pitchFamily="34" charset="0"/>
                        </a:rPr>
                        <a:t>China</a:t>
                      </a:r>
                    </a:p>
                  </a:txBody>
                  <a:tcPr marL="60993" marR="64008"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173814539"/>
                  </a:ext>
                </a:extLst>
              </a:tr>
              <a:tr h="256032">
                <a:tc>
                  <a:txBody>
                    <a:bodyPr/>
                    <a:lstStyle/>
                    <a:p>
                      <a:pPr marL="0" marR="0" algn="ctr">
                        <a:spcBef>
                          <a:spcPts val="0"/>
                        </a:spcBef>
                        <a:spcAft>
                          <a:spcPts val="0"/>
                        </a:spcAft>
                      </a:pPr>
                      <a:r>
                        <a:rPr lang="en-US" sz="800" b="0">
                          <a:solidFill>
                            <a:schemeClr val="tx1"/>
                          </a:solidFill>
                          <a:effectLst/>
                        </a:rPr>
                        <a:t>GB/T 20234 Series</a:t>
                      </a:r>
                      <a:endParaRPr lang="en-US" sz="800" b="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0993" marR="64008" anchor="ctr">
                    <a:lnL w="12700"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a:spcBef>
                          <a:spcPts val="0"/>
                        </a:spcBef>
                        <a:spcAft>
                          <a:spcPts val="0"/>
                        </a:spcAft>
                      </a:pPr>
                      <a:r>
                        <a:rPr lang="en-US" sz="800">
                          <a:solidFill>
                            <a:schemeClr val="tx1"/>
                          </a:solidFill>
                          <a:effectLst/>
                          <a:latin typeface="+mn-lt"/>
                          <a:ea typeface="Calibri" panose="020F0502020204030204" pitchFamily="34" charset="0"/>
                          <a:cs typeface="Calibri" panose="020F0502020204030204" pitchFamily="34" charset="0"/>
                        </a:rPr>
                        <a:t>Connection Set for Conductive Charging of Electric Vehicles</a:t>
                      </a: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a:spcBef>
                          <a:spcPts val="0"/>
                        </a:spcBef>
                        <a:spcAft>
                          <a:spcPts val="0"/>
                        </a:spcAft>
                      </a:pPr>
                      <a:r>
                        <a:rPr lang="en-US" sz="800" dirty="0">
                          <a:solidFill>
                            <a:schemeClr val="tx1"/>
                          </a:solidFill>
                          <a:effectLst/>
                          <a:latin typeface="+mn-lt"/>
                          <a:ea typeface="Calibri" panose="020F0502020204030204" pitchFamily="34" charset="0"/>
                          <a:cs typeface="Calibri" panose="020F0502020204030204" pitchFamily="34" charset="0"/>
                        </a:rPr>
                        <a:t>Standards for charging plugs in China</a:t>
                      </a: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algn="ctr">
                        <a:spcBef>
                          <a:spcPts val="0"/>
                        </a:spcBef>
                        <a:spcAft>
                          <a:spcPts val="0"/>
                        </a:spcAft>
                      </a:pPr>
                      <a:r>
                        <a:rPr lang="en-US" sz="800">
                          <a:solidFill>
                            <a:schemeClr val="tx1"/>
                          </a:solidFill>
                          <a:effectLst/>
                          <a:latin typeface="+mn-lt"/>
                          <a:ea typeface="Calibri" panose="020F0502020204030204" pitchFamily="34" charset="0"/>
                          <a:cs typeface="Calibri" panose="020F0502020204030204" pitchFamily="34" charset="0"/>
                        </a:rPr>
                        <a:t>China</a:t>
                      </a:r>
                    </a:p>
                  </a:txBody>
                  <a:tcPr marL="60993" marR="64008"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4210633235"/>
                  </a:ext>
                </a:extLst>
              </a:tr>
              <a:tr h="256032">
                <a:tc>
                  <a:txBody>
                    <a:bodyPr/>
                    <a:lstStyle/>
                    <a:p>
                      <a:pPr marL="0" marR="0" algn="ctr">
                        <a:spcBef>
                          <a:spcPts val="0"/>
                        </a:spcBef>
                        <a:spcAft>
                          <a:spcPts val="0"/>
                        </a:spcAft>
                      </a:pPr>
                      <a:r>
                        <a:rPr lang="en-US" sz="800" b="0" dirty="0">
                          <a:solidFill>
                            <a:schemeClr val="tx1"/>
                          </a:solidFill>
                          <a:effectLst/>
                        </a:rPr>
                        <a:t>SAE J1772*</a:t>
                      </a:r>
                      <a:endParaRPr lang="en-US" sz="800" b="0" baseline="30000" dirty="0">
                        <a:solidFill>
                          <a:schemeClr val="tx1"/>
                        </a:solidFill>
                        <a:effectLst/>
                      </a:endParaRPr>
                    </a:p>
                  </a:txBody>
                  <a:tcPr marL="60993" marR="64008" anchor="ctr">
                    <a:lnL w="12700"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a:spcBef>
                          <a:spcPts val="0"/>
                        </a:spcBef>
                        <a:spcAft>
                          <a:spcPts val="0"/>
                        </a:spcAft>
                      </a:pPr>
                      <a:r>
                        <a:rPr lang="en-US" sz="800" dirty="0">
                          <a:solidFill>
                            <a:schemeClr val="tx1"/>
                          </a:solidFill>
                          <a:effectLst/>
                        </a:rPr>
                        <a:t>Electric Vehicle and Plug-in Hybrid Electric Vehicle Conductive</a:t>
                      </a:r>
                      <a:br>
                        <a:rPr lang="en-US" sz="800" dirty="0">
                          <a:solidFill>
                            <a:schemeClr val="tx1"/>
                          </a:solidFill>
                          <a:effectLst/>
                        </a:rPr>
                      </a:br>
                      <a:r>
                        <a:rPr lang="en-US" sz="800" dirty="0">
                          <a:solidFill>
                            <a:schemeClr val="tx1"/>
                          </a:solidFill>
                          <a:effectLst/>
                        </a:rPr>
                        <a:t>Charge Coupler</a:t>
                      </a:r>
                      <a:endParaRPr lang="en-US" sz="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a:spcBef>
                          <a:spcPts val="0"/>
                        </a:spcBef>
                        <a:spcAft>
                          <a:spcPts val="0"/>
                        </a:spcAft>
                      </a:pPr>
                      <a:r>
                        <a:rPr lang="en-US" sz="800" dirty="0">
                          <a:solidFill>
                            <a:schemeClr val="tx1"/>
                          </a:solidFill>
                          <a:effectLst/>
                        </a:rPr>
                        <a:t>Physical, electrical, functional, and performance standard for charging plugs in North America</a:t>
                      </a: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algn="ctr">
                        <a:spcBef>
                          <a:spcPts val="0"/>
                        </a:spcBef>
                        <a:spcAft>
                          <a:spcPts val="0"/>
                        </a:spcAft>
                      </a:pPr>
                      <a:r>
                        <a:rPr lang="en-US" sz="800" dirty="0">
                          <a:solidFill>
                            <a:schemeClr val="tx1"/>
                          </a:solidFill>
                          <a:effectLst/>
                        </a:rPr>
                        <a:t>North America</a:t>
                      </a:r>
                    </a:p>
                  </a:txBody>
                  <a:tcPr marL="60993" marR="64008"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3865044371"/>
                  </a:ext>
                </a:extLst>
              </a:tr>
              <a:tr h="2560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dirty="0">
                          <a:solidFill>
                            <a:schemeClr val="tx1"/>
                          </a:solidFill>
                          <a:effectLst/>
                        </a:rPr>
                        <a:t>SAE J2954*</a:t>
                      </a:r>
                      <a:endParaRPr lang="en-US" sz="800" b="0" baseline="30000" dirty="0">
                        <a:solidFill>
                          <a:schemeClr val="tx1"/>
                        </a:solidFill>
                        <a:effectLst/>
                      </a:endParaRPr>
                    </a:p>
                  </a:txBody>
                  <a:tcPr marL="60993" marR="64008" anchor="ctr">
                    <a:lnL w="12700"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a:spcBef>
                          <a:spcPts val="0"/>
                        </a:spcBef>
                        <a:spcAft>
                          <a:spcPts val="0"/>
                        </a:spcAft>
                      </a:pPr>
                      <a:r>
                        <a:rPr lang="en-US" sz="800" kern="1200" dirty="0">
                          <a:solidFill>
                            <a:schemeClr val="tx1"/>
                          </a:solidFill>
                          <a:effectLst/>
                          <a:latin typeface="+mn-lt"/>
                          <a:ea typeface="+mn-ea"/>
                          <a:cs typeface="+mn-cs"/>
                        </a:rPr>
                        <a:t>Wireless Power Transfer for Light-Duty Plug-In/Electric Vehicles and Alignment Methodology</a:t>
                      </a: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a:spcBef>
                          <a:spcPts val="0"/>
                        </a:spcBef>
                        <a:spcAft>
                          <a:spcPts val="0"/>
                        </a:spcAft>
                      </a:pPr>
                      <a:r>
                        <a:rPr lang="en-US" sz="800" dirty="0">
                          <a:solidFill>
                            <a:schemeClr val="tx1"/>
                          </a:solidFill>
                          <a:effectLst/>
                        </a:rPr>
                        <a:t>Interoperability, electromagnetic compatibility, EMF, minimum performance, safety, and testing for wireless chargers in North America</a:t>
                      </a: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algn="ctr">
                        <a:spcBef>
                          <a:spcPts val="0"/>
                        </a:spcBef>
                        <a:spcAft>
                          <a:spcPts val="0"/>
                        </a:spcAft>
                      </a:pPr>
                      <a:r>
                        <a:rPr lang="en-US" sz="800" dirty="0">
                          <a:solidFill>
                            <a:schemeClr val="tx1"/>
                          </a:solidFill>
                          <a:effectLst/>
                        </a:rPr>
                        <a:t>North America</a:t>
                      </a:r>
                    </a:p>
                  </a:txBody>
                  <a:tcPr marL="60993" marR="64008"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466662826"/>
                  </a:ext>
                </a:extLst>
              </a:tr>
              <a:tr h="256032">
                <a:tc>
                  <a:txBody>
                    <a:bodyPr/>
                    <a:lstStyle/>
                    <a:p>
                      <a:pPr marL="0" marR="0" algn="ctr">
                        <a:spcBef>
                          <a:spcPts val="0"/>
                        </a:spcBef>
                        <a:spcAft>
                          <a:spcPts val="0"/>
                        </a:spcAft>
                      </a:pPr>
                      <a:r>
                        <a:rPr lang="en-US" sz="800" b="0" dirty="0">
                          <a:solidFill>
                            <a:schemeClr val="tx1"/>
                          </a:solidFill>
                          <a:effectLst/>
                        </a:rPr>
                        <a:t>UL 2594</a:t>
                      </a:r>
                      <a:endParaRPr lang="en-US" sz="8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0993" marR="64008" anchor="ctr">
                    <a:lnL w="12700"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a:spcBef>
                          <a:spcPts val="0"/>
                        </a:spcBef>
                        <a:spcAft>
                          <a:spcPts val="0"/>
                        </a:spcAft>
                      </a:pPr>
                      <a:r>
                        <a:rPr lang="en-US" sz="800" dirty="0">
                          <a:solidFill>
                            <a:schemeClr val="tx1"/>
                          </a:solidFill>
                          <a:effectLst/>
                        </a:rPr>
                        <a:t>Standard for Electric Vehicle Supply Equipment</a:t>
                      </a:r>
                      <a:endParaRPr lang="en-US" sz="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r>
                        <a:rPr lang="en-US" sz="800" kern="1200" dirty="0">
                          <a:solidFill>
                            <a:schemeClr val="dk1"/>
                          </a:solidFill>
                          <a:effectLst/>
                          <a:latin typeface="+mn-lt"/>
                          <a:ea typeface="+mn-ea"/>
                          <a:cs typeface="+mn-cs"/>
                        </a:rPr>
                        <a:t>Safety standard for supply equipment (charging stations, cord sets, power outlets, etc.) in North America. Tri-national standard for the U.S., Canada, and Mexico (known as CAN/CSA C22.2 No. 280 in Canada and NMX-J-677-ANCE in Mexico)</a:t>
                      </a: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algn="ctr">
                        <a:spcBef>
                          <a:spcPts val="0"/>
                        </a:spcBef>
                        <a:spcAft>
                          <a:spcPts val="0"/>
                        </a:spcAft>
                      </a:pPr>
                      <a:r>
                        <a:rPr lang="en-US" sz="800" dirty="0">
                          <a:solidFill>
                            <a:schemeClr val="tx1"/>
                          </a:solidFill>
                          <a:effectLst/>
                        </a:rPr>
                        <a:t>North America</a:t>
                      </a:r>
                    </a:p>
                  </a:txBody>
                  <a:tcPr marL="60993" marR="64008"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4199899191"/>
                  </a:ext>
                </a:extLst>
              </a:tr>
              <a:tr h="256032">
                <a:tc>
                  <a:txBody>
                    <a:bodyPr/>
                    <a:lstStyle/>
                    <a:p>
                      <a:pPr marL="0" marR="0" algn="ctr">
                        <a:spcBef>
                          <a:spcPts val="0"/>
                        </a:spcBef>
                        <a:spcAft>
                          <a:spcPts val="0"/>
                        </a:spcAft>
                      </a:pPr>
                      <a:r>
                        <a:rPr lang="en-US" sz="800" b="0" dirty="0">
                          <a:solidFill>
                            <a:schemeClr val="tx1"/>
                          </a:solidFill>
                          <a:effectLst/>
                        </a:rPr>
                        <a:t>UL 2202</a:t>
                      </a:r>
                      <a:endParaRPr lang="en-US" sz="8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0993" marR="64008" anchor="ctr">
                    <a:lnL w="12700"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a:spcBef>
                          <a:spcPts val="0"/>
                        </a:spcBef>
                        <a:spcAft>
                          <a:spcPts val="0"/>
                        </a:spcAft>
                      </a:pPr>
                      <a:r>
                        <a:rPr lang="en-US" sz="800" dirty="0">
                          <a:solidFill>
                            <a:schemeClr val="tx1"/>
                          </a:solidFill>
                          <a:effectLst/>
                        </a:rPr>
                        <a:t>Standard for Electric Vehicle (EV) Charging System Equipment</a:t>
                      </a: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r>
                        <a:rPr lang="en-US" sz="800" kern="1200" dirty="0">
                          <a:solidFill>
                            <a:schemeClr val="dk1"/>
                          </a:solidFill>
                          <a:effectLst/>
                          <a:latin typeface="+mn-lt"/>
                          <a:ea typeface="+mn-ea"/>
                          <a:cs typeface="+mn-cs"/>
                        </a:rPr>
                        <a:t>Safety standard for electric vehicle charging equipment</a:t>
                      </a:r>
                    </a:p>
                  </a:txBody>
                  <a:tcPr marL="60993" marR="64008"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algn="ctr">
                        <a:spcBef>
                          <a:spcPts val="0"/>
                        </a:spcBef>
                        <a:spcAft>
                          <a:spcPts val="0"/>
                        </a:spcAft>
                      </a:pPr>
                      <a:r>
                        <a:rPr lang="en-US" sz="800" dirty="0">
                          <a:solidFill>
                            <a:schemeClr val="tx1"/>
                          </a:solidFill>
                          <a:effectLst/>
                          <a:latin typeface="+mn-lt"/>
                          <a:ea typeface="Calibri" panose="020F0502020204030204" pitchFamily="34" charset="0"/>
                          <a:cs typeface="Calibri" panose="020F0502020204030204" pitchFamily="34" charset="0"/>
                        </a:rPr>
                        <a:t>U.S.</a:t>
                      </a:r>
                    </a:p>
                  </a:txBody>
                  <a:tcPr marL="60993" marR="64008"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4048103017"/>
                  </a:ext>
                </a:extLst>
              </a:tr>
            </a:tbl>
          </a:graphicData>
        </a:graphic>
      </p:graphicFrame>
      <p:sp>
        <p:nvSpPr>
          <p:cNvPr id="9" name="TextBox 8">
            <a:extLst>
              <a:ext uri="{FF2B5EF4-FFF2-40B4-BE49-F238E27FC236}">
                <a16:creationId xmlns:a16="http://schemas.microsoft.com/office/drawing/2014/main" id="{87189A07-6744-A947-8FBD-46697DE7C0B7}"/>
              </a:ext>
            </a:extLst>
          </p:cNvPr>
          <p:cNvSpPr txBox="1"/>
          <p:nvPr/>
        </p:nvSpPr>
        <p:spPr>
          <a:xfrm>
            <a:off x="381000" y="4330160"/>
            <a:ext cx="3990501" cy="200055"/>
          </a:xfrm>
          <a:prstGeom prst="rect">
            <a:avLst/>
          </a:prstGeom>
          <a:noFill/>
        </p:spPr>
        <p:txBody>
          <a:bodyPr wrap="square" rtlCol="0">
            <a:spAutoFit/>
          </a:bodyPr>
          <a:lstStyle/>
          <a:p>
            <a:r>
              <a:rPr lang="en-US" sz="700" i="1" dirty="0">
                <a:solidFill>
                  <a:srgbClr val="77787B"/>
                </a:solidFill>
              </a:rPr>
              <a:t>* J1772</a:t>
            </a:r>
            <a:r>
              <a:rPr lang="en-US" sz="700" i="1" baseline="30000" dirty="0">
                <a:solidFill>
                  <a:srgbClr val="77787B"/>
                </a:solidFill>
              </a:rPr>
              <a:t>TM</a:t>
            </a:r>
            <a:r>
              <a:rPr lang="en-US" sz="700" i="1" dirty="0">
                <a:solidFill>
                  <a:srgbClr val="77787B"/>
                </a:solidFill>
              </a:rPr>
              <a:t> and J2954</a:t>
            </a:r>
            <a:r>
              <a:rPr lang="en-US" sz="700" i="1" baseline="30000" dirty="0">
                <a:solidFill>
                  <a:srgbClr val="77787B"/>
                </a:solidFill>
              </a:rPr>
              <a:t>TM</a:t>
            </a:r>
            <a:r>
              <a:rPr lang="en-US" sz="700" i="1" dirty="0">
                <a:solidFill>
                  <a:srgbClr val="77787B"/>
                </a:solidFill>
              </a:rPr>
              <a:t> are registered trademarks of SAE International </a:t>
            </a:r>
          </a:p>
        </p:txBody>
      </p:sp>
    </p:spTree>
    <p:extLst>
      <p:ext uri="{BB962C8B-B14F-4D97-AF65-F5344CB8AC3E}">
        <p14:creationId xmlns:p14="http://schemas.microsoft.com/office/powerpoint/2010/main" val="6326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2"/>
            <a:extLst>
              <a:ext uri="{FF2B5EF4-FFF2-40B4-BE49-F238E27FC236}">
                <a16:creationId xmlns:a16="http://schemas.microsoft.com/office/drawing/2014/main" id="{FE20E86A-0CBD-4CC8-B249-3BE6C3F70B8A}"/>
              </a:ext>
            </a:extLst>
          </p:cNvPr>
          <p:cNvPicPr>
            <a:picLocks noChangeAspect="1"/>
          </p:cNvPicPr>
          <p:nvPr/>
        </p:nvPicPr>
        <p:blipFill>
          <a:blip r:embed="rId3"/>
          <a:stretch>
            <a:fillRect/>
          </a:stretch>
        </p:blipFill>
        <p:spPr>
          <a:xfrm>
            <a:off x="3253594" y="921311"/>
            <a:ext cx="1292262" cy="1627925"/>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222A30ED-C7E0-4066-A88F-88E6534CF6B2}"/>
              </a:ext>
            </a:extLst>
          </p:cNvPr>
          <p:cNvSpPr>
            <a:spLocks noGrp="1"/>
          </p:cNvSpPr>
          <p:nvPr>
            <p:ph type="title"/>
          </p:nvPr>
        </p:nvSpPr>
        <p:spPr/>
        <p:txBody>
          <a:bodyPr>
            <a:normAutofit fontScale="90000"/>
          </a:bodyPr>
          <a:lstStyle/>
          <a:p>
            <a:r>
              <a:rPr lang="en-US" sz="2700" dirty="0"/>
              <a:t>Additional information can be found on Littelfuse.com</a:t>
            </a:r>
            <a:br>
              <a:rPr lang="en-US" dirty="0"/>
            </a:br>
            <a:r>
              <a:rPr lang="en-US" sz="1600" b="0" dirty="0"/>
              <a:t>Explore the world of Littelfuse with the electronics eCatalogs (</a:t>
            </a:r>
            <a:r>
              <a:rPr lang="en-US" sz="1600" b="0" dirty="0">
                <a:hlinkClick r:id="rId4"/>
              </a:rPr>
              <a:t>http://electronicscatalogs.littelfuse.com/</a:t>
            </a:r>
            <a:r>
              <a:rPr lang="en-US" sz="1600" b="0" dirty="0"/>
              <a:t>)</a:t>
            </a:r>
            <a:endParaRPr lang="en-US" sz="1600" dirty="0"/>
          </a:p>
        </p:txBody>
      </p:sp>
      <p:pic>
        <p:nvPicPr>
          <p:cNvPr id="6" name="Picture 5">
            <a:hlinkClick r:id="rId5"/>
            <a:extLst>
              <a:ext uri="{FF2B5EF4-FFF2-40B4-BE49-F238E27FC236}">
                <a16:creationId xmlns:a16="http://schemas.microsoft.com/office/drawing/2014/main" id="{32D29F7E-A11E-4695-A4F3-A9CE7580B69A}"/>
              </a:ext>
            </a:extLst>
          </p:cNvPr>
          <p:cNvPicPr>
            <a:picLocks noChangeAspect="1"/>
          </p:cNvPicPr>
          <p:nvPr/>
        </p:nvPicPr>
        <p:blipFill>
          <a:blip r:embed="rId6"/>
          <a:stretch>
            <a:fillRect/>
          </a:stretch>
        </p:blipFill>
        <p:spPr>
          <a:xfrm>
            <a:off x="5228530" y="872344"/>
            <a:ext cx="1252197" cy="1612390"/>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3" name="Picture 2" descr="Text&#10;&#10;Description automatically generated">
            <a:hlinkClick r:id="rId7"/>
            <a:extLst>
              <a:ext uri="{FF2B5EF4-FFF2-40B4-BE49-F238E27FC236}">
                <a16:creationId xmlns:a16="http://schemas.microsoft.com/office/drawing/2014/main" id="{8B854C72-FAE9-1543-93A8-BE4D75A9FD1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6156"/>
          <a:stretch/>
        </p:blipFill>
        <p:spPr>
          <a:xfrm>
            <a:off x="7121986" y="879927"/>
            <a:ext cx="1226093" cy="1619015"/>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7" name="Picture 6">
            <a:hlinkClick r:id="rId9"/>
            <a:extLst>
              <a:ext uri="{FF2B5EF4-FFF2-40B4-BE49-F238E27FC236}">
                <a16:creationId xmlns:a16="http://schemas.microsoft.com/office/drawing/2014/main" id="{E77169BF-68F9-4F6C-B66B-AF2591FBE7B3}"/>
              </a:ext>
            </a:extLst>
          </p:cNvPr>
          <p:cNvPicPr>
            <a:picLocks noChangeAspect="1"/>
          </p:cNvPicPr>
          <p:nvPr/>
        </p:nvPicPr>
        <p:blipFill>
          <a:blip r:embed="rId10"/>
          <a:stretch>
            <a:fillRect/>
          </a:stretch>
        </p:blipFill>
        <p:spPr>
          <a:xfrm>
            <a:off x="5214323" y="2892628"/>
            <a:ext cx="1266404" cy="1618420"/>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10" name="Picture 9">
            <a:hlinkClick r:id="rId11"/>
            <a:extLst>
              <a:ext uri="{FF2B5EF4-FFF2-40B4-BE49-F238E27FC236}">
                <a16:creationId xmlns:a16="http://schemas.microsoft.com/office/drawing/2014/main" id="{C8643638-626D-48F0-AE17-B20A0F59E711}"/>
              </a:ext>
            </a:extLst>
          </p:cNvPr>
          <p:cNvPicPr>
            <a:picLocks noChangeAspect="1"/>
          </p:cNvPicPr>
          <p:nvPr/>
        </p:nvPicPr>
        <p:blipFill>
          <a:blip r:embed="rId12"/>
          <a:stretch>
            <a:fillRect/>
          </a:stretch>
        </p:blipFill>
        <p:spPr>
          <a:xfrm rot="21587733">
            <a:off x="7157917" y="2889486"/>
            <a:ext cx="1262009" cy="1624704"/>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5ABD1CBA-893C-48A6-A79A-DFB61EB04C51}"/>
              </a:ext>
            </a:extLst>
          </p:cNvPr>
          <p:cNvSpPr txBox="1"/>
          <p:nvPr/>
        </p:nvSpPr>
        <p:spPr>
          <a:xfrm rot="16200000">
            <a:off x="2269795" y="1593512"/>
            <a:ext cx="1736199" cy="246221"/>
          </a:xfrm>
          <a:prstGeom prst="rect">
            <a:avLst/>
          </a:prstGeom>
          <a:noFill/>
        </p:spPr>
        <p:txBody>
          <a:bodyPr wrap="square" rtlCol="0">
            <a:spAutoFit/>
          </a:bodyPr>
          <a:lstStyle/>
          <a:p>
            <a:r>
              <a:rPr lang="en-US" sz="1000" b="1" dirty="0">
                <a:solidFill>
                  <a:schemeClr val="bg1">
                    <a:lumMod val="50000"/>
                  </a:schemeClr>
                </a:solidFill>
                <a:latin typeface="Arial Narrow" panose="020B0606020202030204" pitchFamily="34" charset="0"/>
              </a:rPr>
              <a:t>Circuit Protection Catalog</a:t>
            </a:r>
          </a:p>
        </p:txBody>
      </p:sp>
      <p:sp>
        <p:nvSpPr>
          <p:cNvPr id="13" name="TextBox 12">
            <a:extLst>
              <a:ext uri="{FF2B5EF4-FFF2-40B4-BE49-F238E27FC236}">
                <a16:creationId xmlns:a16="http://schemas.microsoft.com/office/drawing/2014/main" id="{24BC8098-E25B-4F70-BA19-19C87A01538A}"/>
              </a:ext>
            </a:extLst>
          </p:cNvPr>
          <p:cNvSpPr txBox="1"/>
          <p:nvPr/>
        </p:nvSpPr>
        <p:spPr>
          <a:xfrm rot="16205438">
            <a:off x="4230600" y="1602164"/>
            <a:ext cx="1718506" cy="246221"/>
          </a:xfrm>
          <a:prstGeom prst="rect">
            <a:avLst/>
          </a:prstGeom>
          <a:noFill/>
        </p:spPr>
        <p:txBody>
          <a:bodyPr wrap="square" rtlCol="0">
            <a:spAutoFit/>
          </a:bodyPr>
          <a:lstStyle/>
          <a:p>
            <a:r>
              <a:rPr lang="en-US" sz="1000" b="1">
                <a:solidFill>
                  <a:schemeClr val="bg1">
                    <a:lumMod val="50000"/>
                  </a:schemeClr>
                </a:solidFill>
                <a:latin typeface="Arial Narrow" panose="020B0606020202030204" pitchFamily="34" charset="0"/>
              </a:rPr>
              <a:t>Sensor Selection Guide</a:t>
            </a:r>
          </a:p>
        </p:txBody>
      </p:sp>
      <p:sp>
        <p:nvSpPr>
          <p:cNvPr id="14" name="TextBox 13">
            <a:extLst>
              <a:ext uri="{FF2B5EF4-FFF2-40B4-BE49-F238E27FC236}">
                <a16:creationId xmlns:a16="http://schemas.microsoft.com/office/drawing/2014/main" id="{67B40945-F266-45E1-B5D3-6BE730140481}"/>
              </a:ext>
            </a:extLst>
          </p:cNvPr>
          <p:cNvSpPr txBox="1"/>
          <p:nvPr/>
        </p:nvSpPr>
        <p:spPr>
          <a:xfrm rot="16205438">
            <a:off x="4226769" y="3616765"/>
            <a:ext cx="1735808" cy="246221"/>
          </a:xfrm>
          <a:prstGeom prst="rect">
            <a:avLst/>
          </a:prstGeom>
          <a:noFill/>
        </p:spPr>
        <p:txBody>
          <a:bodyPr wrap="square" rtlCol="0">
            <a:spAutoFit/>
          </a:bodyPr>
          <a:lstStyle/>
          <a:p>
            <a:r>
              <a:rPr lang="en-US" sz="1000" b="1" dirty="0">
                <a:solidFill>
                  <a:schemeClr val="bg1">
                    <a:lumMod val="50000"/>
                  </a:schemeClr>
                </a:solidFill>
                <a:latin typeface="Arial Narrow" panose="020B0606020202030204" pitchFamily="34" charset="0"/>
              </a:rPr>
              <a:t>Industrial Fuses Catalog</a:t>
            </a:r>
          </a:p>
        </p:txBody>
      </p:sp>
      <p:sp>
        <p:nvSpPr>
          <p:cNvPr id="15" name="TextBox 14">
            <a:extLst>
              <a:ext uri="{FF2B5EF4-FFF2-40B4-BE49-F238E27FC236}">
                <a16:creationId xmlns:a16="http://schemas.microsoft.com/office/drawing/2014/main" id="{19557EF2-530C-48FD-AF8A-4741F905A907}"/>
              </a:ext>
            </a:extLst>
          </p:cNvPr>
          <p:cNvSpPr txBox="1"/>
          <p:nvPr/>
        </p:nvSpPr>
        <p:spPr>
          <a:xfrm rot="16205438">
            <a:off x="6134507" y="1606520"/>
            <a:ext cx="1709795" cy="246221"/>
          </a:xfrm>
          <a:prstGeom prst="rect">
            <a:avLst/>
          </a:prstGeom>
          <a:noFill/>
        </p:spPr>
        <p:txBody>
          <a:bodyPr wrap="square" rtlCol="0">
            <a:spAutoFit/>
          </a:bodyPr>
          <a:lstStyle/>
          <a:p>
            <a:r>
              <a:rPr lang="en-US" sz="1000" b="1">
                <a:solidFill>
                  <a:schemeClr val="bg1">
                    <a:lumMod val="50000"/>
                  </a:schemeClr>
                </a:solidFill>
                <a:latin typeface="Arial Narrow" panose="020B0606020202030204" pitchFamily="34" charset="0"/>
              </a:rPr>
              <a:t>Power Semiconductor Catalog</a:t>
            </a:r>
          </a:p>
        </p:txBody>
      </p:sp>
      <p:sp>
        <p:nvSpPr>
          <p:cNvPr id="16" name="TextBox 15">
            <a:extLst>
              <a:ext uri="{FF2B5EF4-FFF2-40B4-BE49-F238E27FC236}">
                <a16:creationId xmlns:a16="http://schemas.microsoft.com/office/drawing/2014/main" id="{79DEB9B3-2E28-4A98-815D-7619AC84D32D}"/>
              </a:ext>
            </a:extLst>
          </p:cNvPr>
          <p:cNvSpPr txBox="1"/>
          <p:nvPr/>
        </p:nvSpPr>
        <p:spPr>
          <a:xfrm rot="16200000">
            <a:off x="-3709" y="3732314"/>
            <a:ext cx="1553799" cy="246221"/>
          </a:xfrm>
          <a:prstGeom prst="rect">
            <a:avLst/>
          </a:prstGeom>
          <a:noFill/>
        </p:spPr>
        <p:txBody>
          <a:bodyPr wrap="square" rtlCol="0">
            <a:spAutoFit/>
          </a:bodyPr>
          <a:lstStyle/>
          <a:p>
            <a:r>
              <a:rPr lang="en-US" sz="1000" b="1">
                <a:solidFill>
                  <a:schemeClr val="bg1">
                    <a:lumMod val="50000"/>
                  </a:schemeClr>
                </a:solidFill>
                <a:latin typeface="Arial Narrow" panose="020B0606020202030204" pitchFamily="34" charset="0"/>
              </a:rPr>
              <a:t>Integrated Circuits Catalog</a:t>
            </a:r>
          </a:p>
        </p:txBody>
      </p:sp>
      <p:sp>
        <p:nvSpPr>
          <p:cNvPr id="18" name="TextBox 17">
            <a:extLst>
              <a:ext uri="{FF2B5EF4-FFF2-40B4-BE49-F238E27FC236}">
                <a16:creationId xmlns:a16="http://schemas.microsoft.com/office/drawing/2014/main" id="{A24D4E50-1E1E-47FA-9367-9E02B825A8AF}"/>
              </a:ext>
            </a:extLst>
          </p:cNvPr>
          <p:cNvSpPr txBox="1"/>
          <p:nvPr/>
        </p:nvSpPr>
        <p:spPr>
          <a:xfrm rot="16200000">
            <a:off x="6185486" y="3598977"/>
            <a:ext cx="1735920" cy="246221"/>
          </a:xfrm>
          <a:prstGeom prst="rect">
            <a:avLst/>
          </a:prstGeom>
          <a:noFill/>
        </p:spPr>
        <p:txBody>
          <a:bodyPr wrap="square" rtlCol="0">
            <a:spAutoFit/>
          </a:bodyPr>
          <a:lstStyle/>
          <a:p>
            <a:r>
              <a:rPr lang="en-US" sz="1000" b="1" dirty="0">
                <a:solidFill>
                  <a:schemeClr val="bg1">
                    <a:lumMod val="50000"/>
                  </a:schemeClr>
                </a:solidFill>
                <a:latin typeface="Arial Narrow" panose="020B0606020202030204" pitchFamily="34" charset="0"/>
              </a:rPr>
              <a:t>Power Relay &amp; Control Catalog</a:t>
            </a:r>
          </a:p>
        </p:txBody>
      </p:sp>
      <p:pic>
        <p:nvPicPr>
          <p:cNvPr id="2" name="Picture 1">
            <a:hlinkClick r:id="rId13"/>
            <a:extLst>
              <a:ext uri="{FF2B5EF4-FFF2-40B4-BE49-F238E27FC236}">
                <a16:creationId xmlns:a16="http://schemas.microsoft.com/office/drawing/2014/main" id="{C142A959-7CCB-4001-80D1-7C4BA284DBB1}"/>
              </a:ext>
            </a:extLst>
          </p:cNvPr>
          <p:cNvPicPr>
            <a:picLocks noChangeAspect="1"/>
          </p:cNvPicPr>
          <p:nvPr/>
        </p:nvPicPr>
        <p:blipFill>
          <a:blip r:embed="rId14"/>
          <a:stretch>
            <a:fillRect/>
          </a:stretch>
        </p:blipFill>
        <p:spPr>
          <a:xfrm>
            <a:off x="902658" y="3204869"/>
            <a:ext cx="1692604" cy="1306179"/>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19" name="Arrow: Pentagon 18">
            <a:extLst>
              <a:ext uri="{FF2B5EF4-FFF2-40B4-BE49-F238E27FC236}">
                <a16:creationId xmlns:a16="http://schemas.microsoft.com/office/drawing/2014/main" id="{EEE3CCD7-93EF-41E2-902F-DDDBF6A187D2}"/>
              </a:ext>
            </a:extLst>
          </p:cNvPr>
          <p:cNvSpPr/>
          <p:nvPr/>
        </p:nvSpPr>
        <p:spPr>
          <a:xfrm>
            <a:off x="457200" y="2589375"/>
            <a:ext cx="1419914" cy="539403"/>
          </a:xfrm>
          <a:prstGeom prst="homePlate">
            <a:avLst/>
          </a:prstGeom>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t>Click on images to open the catalogs</a:t>
            </a:r>
          </a:p>
        </p:txBody>
      </p:sp>
      <p:sp>
        <p:nvSpPr>
          <p:cNvPr id="26" name="TextBox 25">
            <a:extLst>
              <a:ext uri="{FF2B5EF4-FFF2-40B4-BE49-F238E27FC236}">
                <a16:creationId xmlns:a16="http://schemas.microsoft.com/office/drawing/2014/main" id="{07E7D72E-A84B-4FB8-81F9-25DB40CBB11A}"/>
              </a:ext>
            </a:extLst>
          </p:cNvPr>
          <p:cNvSpPr txBox="1"/>
          <p:nvPr/>
        </p:nvSpPr>
        <p:spPr>
          <a:xfrm rot="16205438">
            <a:off x="2217625" y="3578727"/>
            <a:ext cx="1860585" cy="246221"/>
          </a:xfrm>
          <a:prstGeom prst="rect">
            <a:avLst/>
          </a:prstGeom>
          <a:noFill/>
        </p:spPr>
        <p:txBody>
          <a:bodyPr wrap="square" rtlCol="0">
            <a:spAutoFit/>
          </a:bodyPr>
          <a:lstStyle/>
          <a:p>
            <a:r>
              <a:rPr lang="en-US" sz="1000" b="1" dirty="0">
                <a:solidFill>
                  <a:schemeClr val="bg1">
                    <a:lumMod val="50000"/>
                  </a:schemeClr>
                </a:solidFill>
                <a:latin typeface="Arial Narrow" panose="020B0606020202030204" pitchFamily="34" charset="0"/>
              </a:rPr>
              <a:t>Surge Protection Devices Catalog</a:t>
            </a:r>
          </a:p>
        </p:txBody>
      </p:sp>
      <p:pic>
        <p:nvPicPr>
          <p:cNvPr id="27" name="Picture 26">
            <a:hlinkClick r:id="rId15"/>
            <a:extLst>
              <a:ext uri="{FF2B5EF4-FFF2-40B4-BE49-F238E27FC236}">
                <a16:creationId xmlns:a16="http://schemas.microsoft.com/office/drawing/2014/main" id="{26A49A98-E129-4743-A797-CD759D5F0485}"/>
              </a:ext>
            </a:extLst>
          </p:cNvPr>
          <p:cNvPicPr>
            <a:picLocks noChangeAspect="1"/>
          </p:cNvPicPr>
          <p:nvPr/>
        </p:nvPicPr>
        <p:blipFill>
          <a:blip r:embed="rId16"/>
          <a:stretch>
            <a:fillRect/>
          </a:stretch>
        </p:blipFill>
        <p:spPr>
          <a:xfrm>
            <a:off x="3272453" y="2882548"/>
            <a:ext cx="1264679" cy="1641438"/>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20" name="TextBox 19">
            <a:extLst>
              <a:ext uri="{FF2B5EF4-FFF2-40B4-BE49-F238E27FC236}">
                <a16:creationId xmlns:a16="http://schemas.microsoft.com/office/drawing/2014/main" id="{2F38AE33-82C5-4554-8DB4-90B1EACD10B2}"/>
              </a:ext>
            </a:extLst>
          </p:cNvPr>
          <p:cNvSpPr txBox="1"/>
          <p:nvPr/>
        </p:nvSpPr>
        <p:spPr>
          <a:xfrm rot="16200000">
            <a:off x="-102194" y="1628648"/>
            <a:ext cx="1721617" cy="246221"/>
          </a:xfrm>
          <a:prstGeom prst="rect">
            <a:avLst/>
          </a:prstGeom>
          <a:noFill/>
        </p:spPr>
        <p:txBody>
          <a:bodyPr wrap="square" rtlCol="0">
            <a:spAutoFit/>
          </a:bodyPr>
          <a:lstStyle/>
          <a:p>
            <a:r>
              <a:rPr lang="en-US" sz="1000" b="1" dirty="0">
                <a:solidFill>
                  <a:schemeClr val="bg1">
                    <a:lumMod val="50000"/>
                  </a:schemeClr>
                </a:solidFill>
                <a:latin typeface="Arial Narrow" panose="020B0606020202030204" pitchFamily="34" charset="0"/>
              </a:rPr>
              <a:t>EV Charging Brochure</a:t>
            </a:r>
          </a:p>
        </p:txBody>
      </p:sp>
      <p:pic>
        <p:nvPicPr>
          <p:cNvPr id="21" name="Picture 20">
            <a:hlinkClick r:id="rId17"/>
            <a:extLst>
              <a:ext uri="{FF2B5EF4-FFF2-40B4-BE49-F238E27FC236}">
                <a16:creationId xmlns:a16="http://schemas.microsoft.com/office/drawing/2014/main" id="{56E27E5A-F731-465C-9D38-0032AECAB625}"/>
              </a:ext>
            </a:extLst>
          </p:cNvPr>
          <p:cNvPicPr>
            <a:picLocks noChangeAspect="1"/>
          </p:cNvPicPr>
          <p:nvPr/>
        </p:nvPicPr>
        <p:blipFill>
          <a:blip r:embed="rId18"/>
          <a:stretch>
            <a:fillRect/>
          </a:stretch>
        </p:blipFill>
        <p:spPr>
          <a:xfrm>
            <a:off x="893128" y="872344"/>
            <a:ext cx="1267799" cy="1642462"/>
          </a:xfrm>
          <a:prstGeom prst="rect">
            <a:avLst/>
          </a:prstGeom>
          <a:ln>
            <a:solidFill>
              <a:schemeClr val="bg1">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68645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8F309EE-38C9-0A41-95AA-018B42B7B244}"/>
              </a:ext>
            </a:extLst>
          </p:cNvPr>
          <p:cNvSpPr>
            <a:spLocks noGrp="1"/>
          </p:cNvSpPr>
          <p:nvPr>
            <p:ph type="title"/>
          </p:nvPr>
        </p:nvSpPr>
        <p:spPr/>
        <p:txBody>
          <a:bodyPr/>
          <a:lstStyle/>
          <a:p>
            <a:r>
              <a:rPr lang="en-US"/>
              <a:t>Local resources supporting our global customers</a:t>
            </a:r>
          </a:p>
        </p:txBody>
      </p:sp>
      <p:pic>
        <p:nvPicPr>
          <p:cNvPr id="243" name="Picture 242">
            <a:extLst>
              <a:ext uri="{FF2B5EF4-FFF2-40B4-BE49-F238E27FC236}">
                <a16:creationId xmlns:a16="http://schemas.microsoft.com/office/drawing/2014/main" id="{425F05C3-804F-4FE1-98DA-7FE2654978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87948" y="1096359"/>
            <a:ext cx="6254803" cy="3770074"/>
          </a:xfrm>
          <a:prstGeom prst="rect">
            <a:avLst/>
          </a:prstGeom>
        </p:spPr>
      </p:pic>
      <p:sp>
        <p:nvSpPr>
          <p:cNvPr id="244" name="TextBox 243">
            <a:extLst>
              <a:ext uri="{FF2B5EF4-FFF2-40B4-BE49-F238E27FC236}">
                <a16:creationId xmlns:a16="http://schemas.microsoft.com/office/drawing/2014/main" id="{7EC571A9-F6E5-46A6-938F-B27EBBC31E00}"/>
              </a:ext>
            </a:extLst>
          </p:cNvPr>
          <p:cNvSpPr txBox="1"/>
          <p:nvPr/>
        </p:nvSpPr>
        <p:spPr>
          <a:xfrm>
            <a:off x="4190517" y="3563296"/>
            <a:ext cx="626302" cy="307777"/>
          </a:xfrm>
          <a:prstGeom prst="rect">
            <a:avLst/>
          </a:prstGeom>
          <a:noFill/>
        </p:spPr>
        <p:txBody>
          <a:bodyPr wrap="square" rtlCol="0">
            <a:spAutoFit/>
          </a:bodyPr>
          <a:lstStyle/>
          <a:p>
            <a:pPr defTabSz="914378">
              <a:defRPr/>
            </a:pPr>
            <a:r>
              <a:rPr lang="en-US" sz="700" b="1">
                <a:solidFill>
                  <a:srgbClr val="000000"/>
                </a:solidFill>
              </a:rPr>
              <a:t>Manaus</a:t>
            </a:r>
          </a:p>
          <a:p>
            <a:pPr defTabSz="914378">
              <a:defRPr/>
            </a:pPr>
            <a:r>
              <a:rPr lang="en-US" sz="700" b="1">
                <a:solidFill>
                  <a:srgbClr val="000000"/>
                </a:solidFill>
              </a:rPr>
              <a:t>São Paulo</a:t>
            </a:r>
          </a:p>
        </p:txBody>
      </p:sp>
      <p:sp>
        <p:nvSpPr>
          <p:cNvPr id="258" name="Rectangle 257">
            <a:extLst>
              <a:ext uri="{FF2B5EF4-FFF2-40B4-BE49-F238E27FC236}">
                <a16:creationId xmlns:a16="http://schemas.microsoft.com/office/drawing/2014/main" id="{DFCDD65A-BB73-45BD-985B-E8505CB2E9DF}"/>
              </a:ext>
            </a:extLst>
          </p:cNvPr>
          <p:cNvSpPr>
            <a:spLocks/>
          </p:cNvSpPr>
          <p:nvPr/>
        </p:nvSpPr>
        <p:spPr>
          <a:xfrm>
            <a:off x="4150253" y="3617046"/>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259" name="Rectangle 258">
            <a:extLst>
              <a:ext uri="{FF2B5EF4-FFF2-40B4-BE49-F238E27FC236}">
                <a16:creationId xmlns:a16="http://schemas.microsoft.com/office/drawing/2014/main" id="{33C36EB0-B95A-49D5-84FC-007E916DB233}"/>
              </a:ext>
            </a:extLst>
          </p:cNvPr>
          <p:cNvSpPr>
            <a:spLocks/>
          </p:cNvSpPr>
          <p:nvPr/>
        </p:nvSpPr>
        <p:spPr>
          <a:xfrm>
            <a:off x="4150253" y="3727550"/>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cxnSp>
        <p:nvCxnSpPr>
          <p:cNvPr id="260" name="Straight Connector 259">
            <a:extLst>
              <a:ext uri="{FF2B5EF4-FFF2-40B4-BE49-F238E27FC236}">
                <a16:creationId xmlns:a16="http://schemas.microsoft.com/office/drawing/2014/main" id="{1D0D4C09-76DA-4ECE-8B0D-895A9B31FED1}"/>
              </a:ext>
            </a:extLst>
          </p:cNvPr>
          <p:cNvCxnSpPr>
            <a:cxnSpLocks/>
          </p:cNvCxnSpPr>
          <p:nvPr/>
        </p:nvCxnSpPr>
        <p:spPr>
          <a:xfrm flipH="1">
            <a:off x="3853684" y="3707295"/>
            <a:ext cx="24811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1" name="TextBox 260">
            <a:extLst>
              <a:ext uri="{FF2B5EF4-FFF2-40B4-BE49-F238E27FC236}">
                <a16:creationId xmlns:a16="http://schemas.microsoft.com/office/drawing/2014/main" id="{EC78A3EE-C471-4C20-8A7D-89D351B37410}"/>
              </a:ext>
            </a:extLst>
          </p:cNvPr>
          <p:cNvSpPr txBox="1"/>
          <p:nvPr/>
        </p:nvSpPr>
        <p:spPr>
          <a:xfrm>
            <a:off x="1632841" y="2470382"/>
            <a:ext cx="736320" cy="415498"/>
          </a:xfrm>
          <a:prstGeom prst="rect">
            <a:avLst/>
          </a:prstGeom>
          <a:noFill/>
        </p:spPr>
        <p:txBody>
          <a:bodyPr wrap="square" rtlCol="0">
            <a:spAutoFit/>
          </a:bodyPr>
          <a:lstStyle/>
          <a:p>
            <a:pPr defTabSz="914378">
              <a:defRPr/>
            </a:pPr>
            <a:r>
              <a:rPr lang="en-US" sz="700" b="1">
                <a:solidFill>
                  <a:srgbClr val="000000"/>
                </a:solidFill>
              </a:rPr>
              <a:t>Fremont</a:t>
            </a:r>
          </a:p>
          <a:p>
            <a:pPr defTabSz="914378">
              <a:defRPr/>
            </a:pPr>
            <a:r>
              <a:rPr lang="en-US" sz="700" b="1">
                <a:solidFill>
                  <a:srgbClr val="000000"/>
                </a:solidFill>
              </a:rPr>
              <a:t>Milpitas</a:t>
            </a:r>
          </a:p>
          <a:p>
            <a:pPr defTabSz="914378">
              <a:defRPr/>
            </a:pPr>
            <a:r>
              <a:rPr lang="en-US" sz="700" b="1">
                <a:solidFill>
                  <a:srgbClr val="000000"/>
                </a:solidFill>
              </a:rPr>
              <a:t>Long Beach</a:t>
            </a:r>
          </a:p>
        </p:txBody>
      </p:sp>
      <p:sp>
        <p:nvSpPr>
          <p:cNvPr id="262" name="Rectangle 261">
            <a:extLst>
              <a:ext uri="{FF2B5EF4-FFF2-40B4-BE49-F238E27FC236}">
                <a16:creationId xmlns:a16="http://schemas.microsoft.com/office/drawing/2014/main" id="{12274D9B-1D2A-4411-A098-1A03C20D2D1A}"/>
              </a:ext>
            </a:extLst>
          </p:cNvPr>
          <p:cNvSpPr>
            <a:spLocks/>
          </p:cNvSpPr>
          <p:nvPr/>
        </p:nvSpPr>
        <p:spPr>
          <a:xfrm>
            <a:off x="1602149" y="2754926"/>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272" name="Rectangle 271">
            <a:extLst>
              <a:ext uri="{FF2B5EF4-FFF2-40B4-BE49-F238E27FC236}">
                <a16:creationId xmlns:a16="http://schemas.microsoft.com/office/drawing/2014/main" id="{42857BBE-DCCB-4624-AF34-8C21C7F741FC}"/>
              </a:ext>
            </a:extLst>
          </p:cNvPr>
          <p:cNvSpPr>
            <a:spLocks/>
          </p:cNvSpPr>
          <p:nvPr/>
        </p:nvSpPr>
        <p:spPr>
          <a:xfrm>
            <a:off x="1492964" y="2635368"/>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273" name="Rectangle 272">
            <a:extLst>
              <a:ext uri="{FF2B5EF4-FFF2-40B4-BE49-F238E27FC236}">
                <a16:creationId xmlns:a16="http://schemas.microsoft.com/office/drawing/2014/main" id="{85267803-C170-415C-8154-C84FF36AB8F3}"/>
              </a:ext>
            </a:extLst>
          </p:cNvPr>
          <p:cNvSpPr>
            <a:spLocks/>
          </p:cNvSpPr>
          <p:nvPr/>
        </p:nvSpPr>
        <p:spPr>
          <a:xfrm>
            <a:off x="1602149" y="2635368"/>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274" name="Rectangle 273">
            <a:extLst>
              <a:ext uri="{FF2B5EF4-FFF2-40B4-BE49-F238E27FC236}">
                <a16:creationId xmlns:a16="http://schemas.microsoft.com/office/drawing/2014/main" id="{B14B8AC3-3650-4BD5-A3F9-F3FA4EB4063F}"/>
              </a:ext>
            </a:extLst>
          </p:cNvPr>
          <p:cNvSpPr>
            <a:spLocks/>
          </p:cNvSpPr>
          <p:nvPr/>
        </p:nvSpPr>
        <p:spPr>
          <a:xfrm>
            <a:off x="1492964" y="2754220"/>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276" name="TextBox 275">
            <a:extLst>
              <a:ext uri="{FF2B5EF4-FFF2-40B4-BE49-F238E27FC236}">
                <a16:creationId xmlns:a16="http://schemas.microsoft.com/office/drawing/2014/main" id="{BB84004D-D93A-4354-8198-4C35FE54BF5B}"/>
              </a:ext>
            </a:extLst>
          </p:cNvPr>
          <p:cNvSpPr txBox="1"/>
          <p:nvPr/>
        </p:nvSpPr>
        <p:spPr>
          <a:xfrm>
            <a:off x="1893022" y="2072676"/>
            <a:ext cx="748759" cy="307777"/>
          </a:xfrm>
          <a:prstGeom prst="rect">
            <a:avLst/>
          </a:prstGeom>
          <a:noFill/>
        </p:spPr>
        <p:txBody>
          <a:bodyPr wrap="square" rtlCol="0">
            <a:spAutoFit/>
          </a:bodyPr>
          <a:lstStyle/>
          <a:p>
            <a:pPr defTabSz="914378">
              <a:defRPr/>
            </a:pPr>
            <a:endParaRPr lang="en-US" sz="700" b="1">
              <a:solidFill>
                <a:srgbClr val="000000"/>
              </a:solidFill>
            </a:endParaRPr>
          </a:p>
          <a:p>
            <a:pPr defTabSz="914378">
              <a:defRPr/>
            </a:pPr>
            <a:r>
              <a:rPr lang="en-US" sz="700" b="1">
                <a:solidFill>
                  <a:srgbClr val="000000"/>
                </a:solidFill>
              </a:rPr>
              <a:t>Rapid City</a:t>
            </a:r>
          </a:p>
        </p:txBody>
      </p:sp>
      <p:sp>
        <p:nvSpPr>
          <p:cNvPr id="279" name="TextBox 278">
            <a:extLst>
              <a:ext uri="{FF2B5EF4-FFF2-40B4-BE49-F238E27FC236}">
                <a16:creationId xmlns:a16="http://schemas.microsoft.com/office/drawing/2014/main" id="{3CC96A70-01A6-4CCD-BEA3-2469594D9562}"/>
              </a:ext>
            </a:extLst>
          </p:cNvPr>
          <p:cNvSpPr txBox="1"/>
          <p:nvPr/>
        </p:nvSpPr>
        <p:spPr>
          <a:xfrm>
            <a:off x="2130979" y="1628380"/>
            <a:ext cx="738791" cy="200055"/>
          </a:xfrm>
          <a:prstGeom prst="rect">
            <a:avLst/>
          </a:prstGeom>
          <a:noFill/>
        </p:spPr>
        <p:txBody>
          <a:bodyPr wrap="square" rtlCol="0">
            <a:spAutoFit/>
          </a:bodyPr>
          <a:lstStyle/>
          <a:p>
            <a:pPr defTabSz="914378">
              <a:defRPr/>
            </a:pPr>
            <a:r>
              <a:rPr lang="en-US" sz="700" b="1">
                <a:solidFill>
                  <a:srgbClr val="000000"/>
                </a:solidFill>
              </a:rPr>
              <a:t>Saskatoon</a:t>
            </a:r>
          </a:p>
        </p:txBody>
      </p:sp>
      <p:sp>
        <p:nvSpPr>
          <p:cNvPr id="280" name="TextBox 279">
            <a:extLst>
              <a:ext uri="{FF2B5EF4-FFF2-40B4-BE49-F238E27FC236}">
                <a16:creationId xmlns:a16="http://schemas.microsoft.com/office/drawing/2014/main" id="{35A1A822-61B4-4543-8AFE-0B9CC55B392A}"/>
              </a:ext>
            </a:extLst>
          </p:cNvPr>
          <p:cNvSpPr txBox="1"/>
          <p:nvPr/>
        </p:nvSpPr>
        <p:spPr>
          <a:xfrm>
            <a:off x="2136245" y="1516957"/>
            <a:ext cx="658035" cy="200055"/>
          </a:xfrm>
          <a:prstGeom prst="rect">
            <a:avLst/>
          </a:prstGeom>
          <a:noFill/>
        </p:spPr>
        <p:txBody>
          <a:bodyPr wrap="square" rtlCol="0">
            <a:spAutoFit/>
          </a:bodyPr>
          <a:lstStyle/>
          <a:p>
            <a:pPr defTabSz="914378">
              <a:defRPr/>
            </a:pPr>
            <a:r>
              <a:rPr lang="en-US" sz="700" b="1">
                <a:solidFill>
                  <a:srgbClr val="000000"/>
                </a:solidFill>
              </a:rPr>
              <a:t>Burlington</a:t>
            </a:r>
          </a:p>
        </p:txBody>
      </p:sp>
      <p:sp>
        <p:nvSpPr>
          <p:cNvPr id="305" name="TextBox 304">
            <a:extLst>
              <a:ext uri="{FF2B5EF4-FFF2-40B4-BE49-F238E27FC236}">
                <a16:creationId xmlns:a16="http://schemas.microsoft.com/office/drawing/2014/main" id="{9F673A06-CE36-414A-8C57-F898EA2A13DC}"/>
              </a:ext>
            </a:extLst>
          </p:cNvPr>
          <p:cNvSpPr txBox="1"/>
          <p:nvPr/>
        </p:nvSpPr>
        <p:spPr>
          <a:xfrm>
            <a:off x="3000777" y="858870"/>
            <a:ext cx="894317" cy="815608"/>
          </a:xfrm>
          <a:prstGeom prst="rect">
            <a:avLst/>
          </a:prstGeom>
          <a:noFill/>
        </p:spPr>
        <p:txBody>
          <a:bodyPr wrap="square" rtlCol="0">
            <a:spAutoFit/>
          </a:bodyPr>
          <a:lstStyle/>
          <a:p>
            <a:pPr defTabSz="914378">
              <a:defRPr/>
            </a:pPr>
            <a:r>
              <a:rPr lang="en-US" sz="700" b="1">
                <a:solidFill>
                  <a:srgbClr val="000000"/>
                </a:solidFill>
              </a:rPr>
              <a:t>Mount Prospect</a:t>
            </a:r>
          </a:p>
          <a:p>
            <a:pPr defTabSz="914378">
              <a:defRPr/>
            </a:pPr>
            <a:r>
              <a:rPr lang="en-US" sz="700" b="1">
                <a:solidFill>
                  <a:srgbClr val="000000"/>
                </a:solidFill>
              </a:rPr>
              <a:t>Madison</a:t>
            </a:r>
          </a:p>
          <a:p>
            <a:pPr defTabSz="914378">
              <a:defRPr/>
            </a:pPr>
            <a:r>
              <a:rPr lang="en-US" sz="700" b="1">
                <a:solidFill>
                  <a:srgbClr val="000000"/>
                </a:solidFill>
              </a:rPr>
              <a:t>Chicago</a:t>
            </a:r>
          </a:p>
          <a:p>
            <a:pPr defTabSz="914378">
              <a:defRPr/>
            </a:pPr>
            <a:r>
              <a:rPr lang="en-US" sz="700" b="1">
                <a:solidFill>
                  <a:srgbClr val="000000"/>
                </a:solidFill>
              </a:rPr>
              <a:t>Troy</a:t>
            </a:r>
          </a:p>
          <a:p>
            <a:pPr defTabSz="914378">
              <a:defRPr/>
            </a:pPr>
            <a:r>
              <a:rPr lang="en-US" sz="700" b="1">
                <a:solidFill>
                  <a:srgbClr val="000000"/>
                </a:solidFill>
              </a:rPr>
              <a:t>Champaign</a:t>
            </a:r>
          </a:p>
          <a:p>
            <a:pPr defTabSz="914378">
              <a:defRPr/>
            </a:pPr>
            <a:r>
              <a:rPr lang="en-US" sz="700" b="1">
                <a:solidFill>
                  <a:srgbClr val="000000"/>
                </a:solidFill>
              </a:rPr>
              <a:t>Rock Falls</a:t>
            </a:r>
          </a:p>
          <a:p>
            <a:pPr defTabSz="914378">
              <a:defRPr/>
            </a:pPr>
            <a:endParaRPr lang="en-US" sz="500" b="1">
              <a:solidFill>
                <a:srgbClr val="000000"/>
              </a:solidFill>
            </a:endParaRPr>
          </a:p>
        </p:txBody>
      </p:sp>
      <p:sp>
        <p:nvSpPr>
          <p:cNvPr id="306" name="Rectangle 305">
            <a:extLst>
              <a:ext uri="{FF2B5EF4-FFF2-40B4-BE49-F238E27FC236}">
                <a16:creationId xmlns:a16="http://schemas.microsoft.com/office/drawing/2014/main" id="{B8F807EC-EF52-4D4F-BD63-0C46530D7022}"/>
              </a:ext>
            </a:extLst>
          </p:cNvPr>
          <p:cNvSpPr>
            <a:spLocks/>
          </p:cNvSpPr>
          <p:nvPr/>
        </p:nvSpPr>
        <p:spPr>
          <a:xfrm>
            <a:off x="2955057" y="908687"/>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07" name="Rectangle 306">
            <a:extLst>
              <a:ext uri="{FF2B5EF4-FFF2-40B4-BE49-F238E27FC236}">
                <a16:creationId xmlns:a16="http://schemas.microsoft.com/office/drawing/2014/main" id="{31E04C2F-F1CF-46AC-85E6-EDB146123F20}"/>
              </a:ext>
            </a:extLst>
          </p:cNvPr>
          <p:cNvSpPr>
            <a:spLocks/>
          </p:cNvSpPr>
          <p:nvPr/>
        </p:nvSpPr>
        <p:spPr>
          <a:xfrm>
            <a:off x="2955057" y="1119701"/>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08" name="Rectangle 307">
            <a:extLst>
              <a:ext uri="{FF2B5EF4-FFF2-40B4-BE49-F238E27FC236}">
                <a16:creationId xmlns:a16="http://schemas.microsoft.com/office/drawing/2014/main" id="{9310D517-27F5-433C-9212-9EE84A12D474}"/>
              </a:ext>
            </a:extLst>
          </p:cNvPr>
          <p:cNvSpPr>
            <a:spLocks/>
          </p:cNvSpPr>
          <p:nvPr/>
        </p:nvSpPr>
        <p:spPr>
          <a:xfrm>
            <a:off x="2955057" y="1013226"/>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09" name="TextBox 308">
            <a:extLst>
              <a:ext uri="{FF2B5EF4-FFF2-40B4-BE49-F238E27FC236}">
                <a16:creationId xmlns:a16="http://schemas.microsoft.com/office/drawing/2014/main" id="{51E48B39-403C-4370-BD33-BA8C4003D474}"/>
              </a:ext>
            </a:extLst>
          </p:cNvPr>
          <p:cNvSpPr txBox="1"/>
          <p:nvPr/>
        </p:nvSpPr>
        <p:spPr>
          <a:xfrm>
            <a:off x="3610986" y="2254935"/>
            <a:ext cx="563671" cy="200055"/>
          </a:xfrm>
          <a:prstGeom prst="rect">
            <a:avLst/>
          </a:prstGeom>
          <a:noFill/>
        </p:spPr>
        <p:txBody>
          <a:bodyPr wrap="square" rtlCol="0">
            <a:spAutoFit/>
          </a:bodyPr>
          <a:lstStyle/>
          <a:p>
            <a:pPr defTabSz="914378">
              <a:spcAft>
                <a:spcPts val="100"/>
              </a:spcAft>
              <a:defRPr/>
            </a:pPr>
            <a:r>
              <a:rPr lang="en-US" sz="700" b="1">
                <a:solidFill>
                  <a:srgbClr val="000000"/>
                </a:solidFill>
              </a:rPr>
              <a:t>Beverly</a:t>
            </a:r>
          </a:p>
        </p:txBody>
      </p:sp>
      <p:sp>
        <p:nvSpPr>
          <p:cNvPr id="310" name="TextBox 309">
            <a:extLst>
              <a:ext uri="{FF2B5EF4-FFF2-40B4-BE49-F238E27FC236}">
                <a16:creationId xmlns:a16="http://schemas.microsoft.com/office/drawing/2014/main" id="{D40642C1-0417-4FB4-A1B0-848FC13E6CFD}"/>
              </a:ext>
            </a:extLst>
          </p:cNvPr>
          <p:cNvSpPr txBox="1"/>
          <p:nvPr/>
        </p:nvSpPr>
        <p:spPr>
          <a:xfrm>
            <a:off x="2291437" y="2933602"/>
            <a:ext cx="885090" cy="415498"/>
          </a:xfrm>
          <a:prstGeom prst="rect">
            <a:avLst/>
          </a:prstGeom>
          <a:noFill/>
        </p:spPr>
        <p:txBody>
          <a:bodyPr wrap="square" rtlCol="0">
            <a:spAutoFit/>
          </a:bodyPr>
          <a:lstStyle/>
          <a:p>
            <a:pPr defTabSz="914378">
              <a:defRPr/>
            </a:pPr>
            <a:r>
              <a:rPr lang="en-US" sz="700" b="1">
                <a:solidFill>
                  <a:srgbClr val="000000"/>
                </a:solidFill>
              </a:rPr>
              <a:t>Piedras Negras</a:t>
            </a:r>
          </a:p>
          <a:p>
            <a:pPr defTabSz="914378">
              <a:defRPr/>
            </a:pPr>
            <a:r>
              <a:rPr lang="en-US" sz="700" b="1">
                <a:solidFill>
                  <a:srgbClr val="000000"/>
                </a:solidFill>
              </a:rPr>
              <a:t>Matamoros</a:t>
            </a:r>
          </a:p>
          <a:p>
            <a:pPr defTabSz="914378">
              <a:defRPr/>
            </a:pPr>
            <a:r>
              <a:rPr lang="en-US" sz="700" b="1" err="1">
                <a:solidFill>
                  <a:srgbClr val="000000"/>
                </a:solidFill>
              </a:rPr>
              <a:t>Muzquiz</a:t>
            </a:r>
            <a:r>
              <a:rPr lang="en-US" sz="700" b="1">
                <a:solidFill>
                  <a:srgbClr val="000000"/>
                </a:solidFill>
              </a:rPr>
              <a:t> </a:t>
            </a:r>
          </a:p>
        </p:txBody>
      </p:sp>
      <p:sp>
        <p:nvSpPr>
          <p:cNvPr id="311" name="Rectangle 310">
            <a:extLst>
              <a:ext uri="{FF2B5EF4-FFF2-40B4-BE49-F238E27FC236}">
                <a16:creationId xmlns:a16="http://schemas.microsoft.com/office/drawing/2014/main" id="{BA4584D2-5732-4449-A9A2-E2895A00429D}"/>
              </a:ext>
            </a:extLst>
          </p:cNvPr>
          <p:cNvSpPr>
            <a:spLocks/>
          </p:cNvSpPr>
          <p:nvPr/>
        </p:nvSpPr>
        <p:spPr>
          <a:xfrm>
            <a:off x="2268078" y="2983117"/>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grpSp>
        <p:nvGrpSpPr>
          <p:cNvPr id="312" name="Group 311">
            <a:extLst>
              <a:ext uri="{FF2B5EF4-FFF2-40B4-BE49-F238E27FC236}">
                <a16:creationId xmlns:a16="http://schemas.microsoft.com/office/drawing/2014/main" id="{7616DBC8-2D25-4E19-86E3-960F95AD12C5}"/>
              </a:ext>
            </a:extLst>
          </p:cNvPr>
          <p:cNvGrpSpPr/>
          <p:nvPr/>
        </p:nvGrpSpPr>
        <p:grpSpPr>
          <a:xfrm>
            <a:off x="3839151" y="2505967"/>
            <a:ext cx="1319546" cy="301425"/>
            <a:chOff x="3461449" y="2505965"/>
            <a:chExt cx="1319546" cy="301425"/>
          </a:xfrm>
        </p:grpSpPr>
        <p:sp>
          <p:nvSpPr>
            <p:cNvPr id="313" name="TextBox 312">
              <a:extLst>
                <a:ext uri="{FF2B5EF4-FFF2-40B4-BE49-F238E27FC236}">
                  <a16:creationId xmlns:a16="http://schemas.microsoft.com/office/drawing/2014/main" id="{F0EEEA72-EB54-445A-95C3-E828E74A82D7}"/>
                </a:ext>
              </a:extLst>
            </p:cNvPr>
            <p:cNvSpPr txBox="1"/>
            <p:nvPr/>
          </p:nvSpPr>
          <p:spPr>
            <a:xfrm>
              <a:off x="3608430" y="2607335"/>
              <a:ext cx="1172565" cy="200055"/>
            </a:xfrm>
            <a:prstGeom prst="rect">
              <a:avLst/>
            </a:prstGeom>
            <a:noFill/>
          </p:spPr>
          <p:txBody>
            <a:bodyPr wrap="square" rtlCol="0">
              <a:spAutoFit/>
            </a:bodyPr>
            <a:lstStyle/>
            <a:p>
              <a:pPr defTabSz="914378">
                <a:defRPr/>
              </a:pPr>
              <a:r>
                <a:rPr lang="en-US" sz="700" b="1" err="1">
                  <a:solidFill>
                    <a:srgbClr val="000000"/>
                  </a:solidFill>
                </a:rPr>
                <a:t>Charneca</a:t>
              </a:r>
              <a:r>
                <a:rPr lang="en-US" sz="700" b="1">
                  <a:solidFill>
                    <a:srgbClr val="000000"/>
                  </a:solidFill>
                </a:rPr>
                <a:t> de </a:t>
              </a:r>
              <a:r>
                <a:rPr lang="en-US" sz="700" b="1" err="1">
                  <a:solidFill>
                    <a:srgbClr val="000000"/>
                  </a:solidFill>
                </a:rPr>
                <a:t>Caparica</a:t>
              </a:r>
              <a:endParaRPr lang="en-US" sz="700" b="1">
                <a:solidFill>
                  <a:srgbClr val="000000"/>
                </a:solidFill>
              </a:endParaRPr>
            </a:p>
          </p:txBody>
        </p:sp>
        <p:sp>
          <p:nvSpPr>
            <p:cNvPr id="314" name="TextBox 313">
              <a:extLst>
                <a:ext uri="{FF2B5EF4-FFF2-40B4-BE49-F238E27FC236}">
                  <a16:creationId xmlns:a16="http://schemas.microsoft.com/office/drawing/2014/main" id="{D4FA421B-FEC9-48CF-9F29-E396936D253D}"/>
                </a:ext>
              </a:extLst>
            </p:cNvPr>
            <p:cNvSpPr txBox="1"/>
            <p:nvPr/>
          </p:nvSpPr>
          <p:spPr>
            <a:xfrm>
              <a:off x="3617515" y="2505965"/>
              <a:ext cx="821291" cy="165970"/>
            </a:xfrm>
            <a:prstGeom prst="rect">
              <a:avLst/>
            </a:prstGeom>
            <a:noFill/>
          </p:spPr>
          <p:txBody>
            <a:bodyPr wrap="square" rtlCol="0">
              <a:noAutofit/>
            </a:bodyPr>
            <a:lstStyle/>
            <a:p>
              <a:pPr defTabSz="914378">
                <a:defRPr/>
              </a:pPr>
              <a:r>
                <a:rPr lang="en-US" sz="700" b="1">
                  <a:solidFill>
                    <a:srgbClr val="000000"/>
                  </a:solidFill>
                </a:rPr>
                <a:t>San Sebastian</a:t>
              </a:r>
            </a:p>
          </p:txBody>
        </p:sp>
        <p:sp>
          <p:nvSpPr>
            <p:cNvPr id="315" name="Rectangle 314">
              <a:extLst>
                <a:ext uri="{FF2B5EF4-FFF2-40B4-BE49-F238E27FC236}">
                  <a16:creationId xmlns:a16="http://schemas.microsoft.com/office/drawing/2014/main" id="{4FEFCEE6-A7C1-4E11-B09A-3EF8188004DA}"/>
                </a:ext>
              </a:extLst>
            </p:cNvPr>
            <p:cNvSpPr>
              <a:spLocks/>
            </p:cNvSpPr>
            <p:nvPr/>
          </p:nvSpPr>
          <p:spPr>
            <a:xfrm>
              <a:off x="3577449" y="2549080"/>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16" name="Rectangle 315">
              <a:extLst>
                <a:ext uri="{FF2B5EF4-FFF2-40B4-BE49-F238E27FC236}">
                  <a16:creationId xmlns:a16="http://schemas.microsoft.com/office/drawing/2014/main" id="{6E980765-FFBF-423F-A687-DDCA4322E2C6}"/>
                </a:ext>
              </a:extLst>
            </p:cNvPr>
            <p:cNvSpPr>
              <a:spLocks/>
            </p:cNvSpPr>
            <p:nvPr/>
          </p:nvSpPr>
          <p:spPr>
            <a:xfrm>
              <a:off x="3576864" y="2662569"/>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17" name="Rectangle 316">
              <a:extLst>
                <a:ext uri="{FF2B5EF4-FFF2-40B4-BE49-F238E27FC236}">
                  <a16:creationId xmlns:a16="http://schemas.microsoft.com/office/drawing/2014/main" id="{65FFCD4D-1D0C-4892-B33E-5856E0BA4379}"/>
                </a:ext>
              </a:extLst>
            </p:cNvPr>
            <p:cNvSpPr>
              <a:spLocks/>
            </p:cNvSpPr>
            <p:nvPr/>
          </p:nvSpPr>
          <p:spPr>
            <a:xfrm>
              <a:off x="3461449" y="2662569"/>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grpSp>
      <p:sp>
        <p:nvSpPr>
          <p:cNvPr id="318" name="Rectangle 317">
            <a:extLst>
              <a:ext uri="{FF2B5EF4-FFF2-40B4-BE49-F238E27FC236}">
                <a16:creationId xmlns:a16="http://schemas.microsoft.com/office/drawing/2014/main" id="{F8FAD059-75D1-441E-B0B8-ED1859631762}"/>
              </a:ext>
            </a:extLst>
          </p:cNvPr>
          <p:cNvSpPr>
            <a:spLocks/>
          </p:cNvSpPr>
          <p:nvPr/>
        </p:nvSpPr>
        <p:spPr>
          <a:xfrm>
            <a:off x="5862273" y="1802850"/>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19" name="TextBox 318">
            <a:extLst>
              <a:ext uri="{FF2B5EF4-FFF2-40B4-BE49-F238E27FC236}">
                <a16:creationId xmlns:a16="http://schemas.microsoft.com/office/drawing/2014/main" id="{A98FD711-D0EA-4B7D-9E23-AFB81FB6154F}"/>
              </a:ext>
            </a:extLst>
          </p:cNvPr>
          <p:cNvSpPr txBox="1"/>
          <p:nvPr/>
        </p:nvSpPr>
        <p:spPr>
          <a:xfrm>
            <a:off x="5398251" y="1951026"/>
            <a:ext cx="567088" cy="307777"/>
          </a:xfrm>
          <a:prstGeom prst="rect">
            <a:avLst/>
          </a:prstGeom>
          <a:noFill/>
        </p:spPr>
        <p:txBody>
          <a:bodyPr wrap="square" rtlCol="0">
            <a:spAutoFit/>
          </a:bodyPr>
          <a:lstStyle/>
          <a:p>
            <a:pPr defTabSz="914378">
              <a:defRPr/>
            </a:pPr>
            <a:endParaRPr lang="en-US" sz="700" b="1">
              <a:solidFill>
                <a:srgbClr val="000000"/>
              </a:solidFill>
            </a:endParaRPr>
          </a:p>
          <a:p>
            <a:pPr defTabSz="914378">
              <a:defRPr/>
            </a:pPr>
            <a:r>
              <a:rPr lang="en-US" sz="700" b="1" err="1">
                <a:solidFill>
                  <a:srgbClr val="000000"/>
                </a:solidFill>
              </a:rPr>
              <a:t>Legnago</a:t>
            </a:r>
            <a:endParaRPr lang="en-US" sz="700" b="1">
              <a:solidFill>
                <a:srgbClr val="000000"/>
              </a:solidFill>
            </a:endParaRPr>
          </a:p>
        </p:txBody>
      </p:sp>
      <p:sp>
        <p:nvSpPr>
          <p:cNvPr id="320" name="TextBox 319">
            <a:extLst>
              <a:ext uri="{FF2B5EF4-FFF2-40B4-BE49-F238E27FC236}">
                <a16:creationId xmlns:a16="http://schemas.microsoft.com/office/drawing/2014/main" id="{9F482EBD-266C-4116-BAC6-E299FA8FF368}"/>
              </a:ext>
            </a:extLst>
          </p:cNvPr>
          <p:cNvSpPr txBox="1"/>
          <p:nvPr/>
        </p:nvSpPr>
        <p:spPr>
          <a:xfrm>
            <a:off x="6648600" y="1457407"/>
            <a:ext cx="599939" cy="669414"/>
          </a:xfrm>
          <a:prstGeom prst="rect">
            <a:avLst/>
          </a:prstGeom>
          <a:noFill/>
        </p:spPr>
        <p:txBody>
          <a:bodyPr wrap="square" rtlCol="0">
            <a:spAutoFit/>
          </a:bodyPr>
          <a:lstStyle/>
          <a:p>
            <a:pPr defTabSz="914378">
              <a:spcBef>
                <a:spcPts val="100"/>
              </a:spcBef>
              <a:defRPr/>
            </a:pPr>
            <a:r>
              <a:rPr lang="en-US" sz="700" b="1">
                <a:solidFill>
                  <a:srgbClr val="000000"/>
                </a:solidFill>
              </a:rPr>
              <a:t>Beijing</a:t>
            </a:r>
          </a:p>
          <a:p>
            <a:pPr defTabSz="914378">
              <a:spcAft>
                <a:spcPts val="100"/>
              </a:spcAft>
              <a:defRPr/>
            </a:pPr>
            <a:r>
              <a:rPr lang="en-US" sz="700" b="1">
                <a:solidFill>
                  <a:srgbClr val="000000"/>
                </a:solidFill>
              </a:rPr>
              <a:t>Wuxi</a:t>
            </a:r>
          </a:p>
          <a:p>
            <a:pPr defTabSz="914378">
              <a:spcAft>
                <a:spcPts val="100"/>
              </a:spcAft>
              <a:defRPr/>
            </a:pPr>
            <a:r>
              <a:rPr lang="en-US" sz="700" b="1">
                <a:solidFill>
                  <a:srgbClr val="000000"/>
                </a:solidFill>
              </a:rPr>
              <a:t>Suzhou</a:t>
            </a:r>
          </a:p>
          <a:p>
            <a:pPr defTabSz="914378">
              <a:spcAft>
                <a:spcPts val="100"/>
              </a:spcAft>
              <a:defRPr/>
            </a:pPr>
            <a:r>
              <a:rPr lang="en-US" sz="700" b="1">
                <a:solidFill>
                  <a:srgbClr val="000000"/>
                </a:solidFill>
              </a:rPr>
              <a:t>Shanghai</a:t>
            </a:r>
          </a:p>
          <a:p>
            <a:pPr defTabSz="914378">
              <a:spcAft>
                <a:spcPts val="100"/>
              </a:spcAft>
              <a:defRPr/>
            </a:pPr>
            <a:r>
              <a:rPr lang="en-US" sz="700" b="1">
                <a:solidFill>
                  <a:srgbClr val="000000"/>
                </a:solidFill>
              </a:rPr>
              <a:t>Kunshan</a:t>
            </a:r>
          </a:p>
        </p:txBody>
      </p:sp>
      <p:sp>
        <p:nvSpPr>
          <p:cNvPr id="321" name="TextBox 320">
            <a:extLst>
              <a:ext uri="{FF2B5EF4-FFF2-40B4-BE49-F238E27FC236}">
                <a16:creationId xmlns:a16="http://schemas.microsoft.com/office/drawing/2014/main" id="{05D0EF0D-15FE-4FAF-A2F2-A812D9565F68}"/>
              </a:ext>
            </a:extLst>
          </p:cNvPr>
          <p:cNvSpPr txBox="1"/>
          <p:nvPr/>
        </p:nvSpPr>
        <p:spPr>
          <a:xfrm>
            <a:off x="7676260" y="2101045"/>
            <a:ext cx="583395" cy="307777"/>
          </a:xfrm>
          <a:prstGeom prst="rect">
            <a:avLst/>
          </a:prstGeom>
          <a:noFill/>
        </p:spPr>
        <p:txBody>
          <a:bodyPr wrap="square" rtlCol="0">
            <a:spAutoFit/>
          </a:bodyPr>
          <a:lstStyle/>
          <a:p>
            <a:pPr defTabSz="914378">
              <a:defRPr/>
            </a:pPr>
            <a:r>
              <a:rPr lang="en-US" sz="700" b="1">
                <a:solidFill>
                  <a:srgbClr val="000000"/>
                </a:solidFill>
              </a:rPr>
              <a:t>Tsukuba</a:t>
            </a:r>
          </a:p>
          <a:p>
            <a:pPr defTabSz="914378">
              <a:defRPr/>
            </a:pPr>
            <a:r>
              <a:rPr lang="en-US" sz="700" b="1">
                <a:solidFill>
                  <a:srgbClr val="000000"/>
                </a:solidFill>
              </a:rPr>
              <a:t>Tokyo</a:t>
            </a:r>
          </a:p>
        </p:txBody>
      </p:sp>
      <p:sp>
        <p:nvSpPr>
          <p:cNvPr id="322" name="TextBox 321">
            <a:extLst>
              <a:ext uri="{FF2B5EF4-FFF2-40B4-BE49-F238E27FC236}">
                <a16:creationId xmlns:a16="http://schemas.microsoft.com/office/drawing/2014/main" id="{A363A13C-CB97-4E05-9CD4-D60B1D22AD80}"/>
              </a:ext>
            </a:extLst>
          </p:cNvPr>
          <p:cNvSpPr txBox="1"/>
          <p:nvPr/>
        </p:nvSpPr>
        <p:spPr>
          <a:xfrm>
            <a:off x="7850789" y="2446188"/>
            <a:ext cx="640587" cy="307777"/>
          </a:xfrm>
          <a:prstGeom prst="rect">
            <a:avLst/>
          </a:prstGeom>
          <a:noFill/>
        </p:spPr>
        <p:txBody>
          <a:bodyPr wrap="square" rtlCol="0">
            <a:spAutoFit/>
          </a:bodyPr>
          <a:lstStyle/>
          <a:p>
            <a:pPr defTabSz="914378">
              <a:defRPr/>
            </a:pPr>
            <a:r>
              <a:rPr lang="en-US" sz="700" b="1" err="1">
                <a:solidFill>
                  <a:srgbClr val="000000"/>
                </a:solidFill>
              </a:rPr>
              <a:t>SeongnamSeoul</a:t>
            </a:r>
            <a:endParaRPr lang="en-US" sz="700" b="1">
              <a:solidFill>
                <a:srgbClr val="000000"/>
              </a:solidFill>
            </a:endParaRPr>
          </a:p>
        </p:txBody>
      </p:sp>
      <p:sp>
        <p:nvSpPr>
          <p:cNvPr id="323" name="TextBox 322">
            <a:extLst>
              <a:ext uri="{FF2B5EF4-FFF2-40B4-BE49-F238E27FC236}">
                <a16:creationId xmlns:a16="http://schemas.microsoft.com/office/drawing/2014/main" id="{9981FBBD-1373-4EC2-B662-5F596D5FFBDA}"/>
              </a:ext>
            </a:extLst>
          </p:cNvPr>
          <p:cNvSpPr txBox="1"/>
          <p:nvPr/>
        </p:nvSpPr>
        <p:spPr>
          <a:xfrm>
            <a:off x="7320549" y="2717499"/>
            <a:ext cx="613774" cy="200055"/>
          </a:xfrm>
          <a:prstGeom prst="rect">
            <a:avLst/>
          </a:prstGeom>
          <a:noFill/>
        </p:spPr>
        <p:txBody>
          <a:bodyPr wrap="square" rtlCol="0">
            <a:spAutoFit/>
          </a:bodyPr>
          <a:lstStyle/>
          <a:p>
            <a:pPr defTabSz="914378">
              <a:defRPr/>
            </a:pPr>
            <a:r>
              <a:rPr lang="en-US" sz="700" b="1">
                <a:solidFill>
                  <a:srgbClr val="000000"/>
                </a:solidFill>
              </a:rPr>
              <a:t>Chu-</a:t>
            </a:r>
            <a:r>
              <a:rPr lang="en-US" sz="700" b="1" err="1">
                <a:solidFill>
                  <a:srgbClr val="000000"/>
                </a:solidFill>
              </a:rPr>
              <a:t>pei</a:t>
            </a:r>
            <a:endParaRPr lang="en-US" sz="700" b="1">
              <a:solidFill>
                <a:srgbClr val="000000"/>
              </a:solidFill>
            </a:endParaRPr>
          </a:p>
        </p:txBody>
      </p:sp>
      <p:sp>
        <p:nvSpPr>
          <p:cNvPr id="324" name="TextBox 323">
            <a:extLst>
              <a:ext uri="{FF2B5EF4-FFF2-40B4-BE49-F238E27FC236}">
                <a16:creationId xmlns:a16="http://schemas.microsoft.com/office/drawing/2014/main" id="{2332E234-9C65-4748-9F8C-C4A4DD6B454D}"/>
              </a:ext>
            </a:extLst>
          </p:cNvPr>
          <p:cNvSpPr txBox="1"/>
          <p:nvPr/>
        </p:nvSpPr>
        <p:spPr>
          <a:xfrm>
            <a:off x="7286402" y="2976295"/>
            <a:ext cx="626039" cy="307777"/>
          </a:xfrm>
          <a:prstGeom prst="rect">
            <a:avLst/>
          </a:prstGeom>
          <a:noFill/>
        </p:spPr>
        <p:txBody>
          <a:bodyPr wrap="square" rtlCol="0">
            <a:spAutoFit/>
          </a:bodyPr>
          <a:lstStyle/>
          <a:p>
            <a:pPr defTabSz="914378">
              <a:defRPr/>
            </a:pPr>
            <a:r>
              <a:rPr lang="en-US" sz="700" b="1" err="1">
                <a:solidFill>
                  <a:srgbClr val="000000"/>
                </a:solidFill>
              </a:rPr>
              <a:t>Taguig</a:t>
            </a:r>
            <a:endParaRPr lang="en-US" sz="700" b="1">
              <a:solidFill>
                <a:srgbClr val="000000"/>
              </a:solidFill>
            </a:endParaRPr>
          </a:p>
          <a:p>
            <a:pPr defTabSz="914378">
              <a:defRPr/>
            </a:pPr>
            <a:r>
              <a:rPr lang="en-US" sz="700" b="1" err="1">
                <a:solidFill>
                  <a:srgbClr val="000000"/>
                </a:solidFill>
              </a:rPr>
              <a:t>Lipa</a:t>
            </a:r>
            <a:r>
              <a:rPr lang="en-US" sz="700" b="1">
                <a:solidFill>
                  <a:srgbClr val="000000"/>
                </a:solidFill>
              </a:rPr>
              <a:t> City</a:t>
            </a:r>
          </a:p>
        </p:txBody>
      </p:sp>
      <p:sp>
        <p:nvSpPr>
          <p:cNvPr id="325" name="TextBox 324">
            <a:extLst>
              <a:ext uri="{FF2B5EF4-FFF2-40B4-BE49-F238E27FC236}">
                <a16:creationId xmlns:a16="http://schemas.microsoft.com/office/drawing/2014/main" id="{54FF1EB5-23E2-48E3-90A9-DE8C04FAAFA5}"/>
              </a:ext>
            </a:extLst>
          </p:cNvPr>
          <p:cNvSpPr txBox="1"/>
          <p:nvPr/>
        </p:nvSpPr>
        <p:spPr>
          <a:xfrm>
            <a:off x="7314767" y="2620116"/>
            <a:ext cx="544881" cy="200055"/>
          </a:xfrm>
          <a:prstGeom prst="rect">
            <a:avLst/>
          </a:prstGeom>
          <a:noFill/>
        </p:spPr>
        <p:txBody>
          <a:bodyPr wrap="square" rtlCol="0">
            <a:spAutoFit/>
          </a:bodyPr>
          <a:lstStyle/>
          <a:p>
            <a:pPr defTabSz="914378">
              <a:defRPr/>
            </a:pPr>
            <a:r>
              <a:rPr lang="en-US" sz="700" b="1">
                <a:solidFill>
                  <a:srgbClr val="000000"/>
                </a:solidFill>
              </a:rPr>
              <a:t>Taipei</a:t>
            </a:r>
          </a:p>
        </p:txBody>
      </p:sp>
      <p:sp>
        <p:nvSpPr>
          <p:cNvPr id="326" name="TextBox 325">
            <a:extLst>
              <a:ext uri="{FF2B5EF4-FFF2-40B4-BE49-F238E27FC236}">
                <a16:creationId xmlns:a16="http://schemas.microsoft.com/office/drawing/2014/main" id="{DFEE8FA7-1E4E-4823-9E3E-7F1158EBB1C4}"/>
              </a:ext>
            </a:extLst>
          </p:cNvPr>
          <p:cNvSpPr txBox="1"/>
          <p:nvPr/>
        </p:nvSpPr>
        <p:spPr>
          <a:xfrm>
            <a:off x="5832226" y="3146368"/>
            <a:ext cx="651353" cy="200055"/>
          </a:xfrm>
          <a:prstGeom prst="rect">
            <a:avLst/>
          </a:prstGeom>
          <a:noFill/>
        </p:spPr>
        <p:txBody>
          <a:bodyPr wrap="square" rtlCol="0">
            <a:spAutoFit/>
          </a:bodyPr>
          <a:lstStyle/>
          <a:p>
            <a:pPr defTabSz="914378">
              <a:defRPr/>
            </a:pPr>
            <a:r>
              <a:rPr lang="en-US" sz="700" b="1">
                <a:solidFill>
                  <a:srgbClr val="000000"/>
                </a:solidFill>
              </a:rPr>
              <a:t>Singapore</a:t>
            </a:r>
          </a:p>
        </p:txBody>
      </p:sp>
      <p:sp>
        <p:nvSpPr>
          <p:cNvPr id="327" name="TextBox 326">
            <a:extLst>
              <a:ext uri="{FF2B5EF4-FFF2-40B4-BE49-F238E27FC236}">
                <a16:creationId xmlns:a16="http://schemas.microsoft.com/office/drawing/2014/main" id="{2E7D5BFC-6643-45C8-AA33-E220E0F91010}"/>
              </a:ext>
            </a:extLst>
          </p:cNvPr>
          <p:cNvSpPr txBox="1"/>
          <p:nvPr/>
        </p:nvSpPr>
        <p:spPr>
          <a:xfrm>
            <a:off x="6132761" y="2273139"/>
            <a:ext cx="664098" cy="415498"/>
          </a:xfrm>
          <a:prstGeom prst="rect">
            <a:avLst/>
          </a:prstGeom>
          <a:noFill/>
        </p:spPr>
        <p:txBody>
          <a:bodyPr wrap="square" rtlCol="0">
            <a:spAutoFit/>
          </a:bodyPr>
          <a:lstStyle/>
          <a:p>
            <a:pPr defTabSz="914378">
              <a:defRPr/>
            </a:pPr>
            <a:r>
              <a:rPr lang="en-US" sz="700" b="1">
                <a:solidFill>
                  <a:srgbClr val="000000"/>
                </a:solidFill>
              </a:rPr>
              <a:t>Dongguan</a:t>
            </a:r>
          </a:p>
          <a:p>
            <a:pPr defTabSz="914378">
              <a:defRPr/>
            </a:pPr>
            <a:r>
              <a:rPr lang="en-US" sz="700" b="1">
                <a:solidFill>
                  <a:srgbClr val="000000"/>
                </a:solidFill>
              </a:rPr>
              <a:t>Shenzhen</a:t>
            </a:r>
          </a:p>
          <a:p>
            <a:pPr defTabSz="914378">
              <a:defRPr/>
            </a:pPr>
            <a:r>
              <a:rPr lang="en-US" sz="700" b="1">
                <a:solidFill>
                  <a:srgbClr val="000000"/>
                </a:solidFill>
              </a:rPr>
              <a:t>Hong Kong</a:t>
            </a:r>
          </a:p>
        </p:txBody>
      </p:sp>
      <p:cxnSp>
        <p:nvCxnSpPr>
          <p:cNvPr id="328" name="Straight Connector 327">
            <a:extLst>
              <a:ext uri="{FF2B5EF4-FFF2-40B4-BE49-F238E27FC236}">
                <a16:creationId xmlns:a16="http://schemas.microsoft.com/office/drawing/2014/main" id="{E8496554-1D80-46BC-8B16-4B4F9632AA56}"/>
              </a:ext>
            </a:extLst>
          </p:cNvPr>
          <p:cNvCxnSpPr>
            <a:cxnSpLocks/>
          </p:cNvCxnSpPr>
          <p:nvPr/>
        </p:nvCxnSpPr>
        <p:spPr>
          <a:xfrm>
            <a:off x="4911392" y="2162663"/>
            <a:ext cx="285449" cy="0"/>
          </a:xfrm>
          <a:prstGeom prst="line">
            <a:avLst/>
          </a:prstGeom>
        </p:spPr>
        <p:style>
          <a:lnRef idx="1">
            <a:schemeClr val="dk1"/>
          </a:lnRef>
          <a:fillRef idx="0">
            <a:schemeClr val="dk1"/>
          </a:fillRef>
          <a:effectRef idx="0">
            <a:schemeClr val="dk1"/>
          </a:effectRef>
          <a:fontRef idx="minor">
            <a:schemeClr val="tx1"/>
          </a:fontRef>
        </p:style>
      </p:cxnSp>
      <p:sp>
        <p:nvSpPr>
          <p:cNvPr id="329" name="Rectangle 328">
            <a:extLst>
              <a:ext uri="{FF2B5EF4-FFF2-40B4-BE49-F238E27FC236}">
                <a16:creationId xmlns:a16="http://schemas.microsoft.com/office/drawing/2014/main" id="{2CC15397-DDD7-4803-BC08-563B2FF44461}"/>
              </a:ext>
            </a:extLst>
          </p:cNvPr>
          <p:cNvSpPr>
            <a:spLocks/>
          </p:cNvSpPr>
          <p:nvPr/>
        </p:nvSpPr>
        <p:spPr>
          <a:xfrm>
            <a:off x="6622724" y="1498489"/>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30" name="Rectangle 329">
            <a:extLst>
              <a:ext uri="{FF2B5EF4-FFF2-40B4-BE49-F238E27FC236}">
                <a16:creationId xmlns:a16="http://schemas.microsoft.com/office/drawing/2014/main" id="{83E79BD7-C150-4B9B-8CE7-942B26AE63F8}"/>
              </a:ext>
            </a:extLst>
          </p:cNvPr>
          <p:cNvSpPr>
            <a:spLocks/>
          </p:cNvSpPr>
          <p:nvPr/>
        </p:nvSpPr>
        <p:spPr>
          <a:xfrm>
            <a:off x="6622724" y="1853061"/>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31" name="Rectangle 330">
            <a:extLst>
              <a:ext uri="{FF2B5EF4-FFF2-40B4-BE49-F238E27FC236}">
                <a16:creationId xmlns:a16="http://schemas.microsoft.com/office/drawing/2014/main" id="{FFF0DCD1-F5F6-400A-80D1-56A909AB8385}"/>
              </a:ext>
            </a:extLst>
          </p:cNvPr>
          <p:cNvSpPr>
            <a:spLocks/>
          </p:cNvSpPr>
          <p:nvPr/>
        </p:nvSpPr>
        <p:spPr>
          <a:xfrm>
            <a:off x="6622724" y="1731796"/>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32" name="Rectangle 331">
            <a:extLst>
              <a:ext uri="{FF2B5EF4-FFF2-40B4-BE49-F238E27FC236}">
                <a16:creationId xmlns:a16="http://schemas.microsoft.com/office/drawing/2014/main" id="{46E8CCD7-723E-42E0-B4BA-92A6CECB57F7}"/>
              </a:ext>
            </a:extLst>
          </p:cNvPr>
          <p:cNvSpPr>
            <a:spLocks/>
          </p:cNvSpPr>
          <p:nvPr/>
        </p:nvSpPr>
        <p:spPr>
          <a:xfrm>
            <a:off x="6503655" y="1853061"/>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cxnSp>
        <p:nvCxnSpPr>
          <p:cNvPr id="334" name="Straight Connector 333">
            <a:extLst>
              <a:ext uri="{FF2B5EF4-FFF2-40B4-BE49-F238E27FC236}">
                <a16:creationId xmlns:a16="http://schemas.microsoft.com/office/drawing/2014/main" id="{BEB5FFFA-7F32-4B48-8203-790C9C146D21}"/>
              </a:ext>
            </a:extLst>
          </p:cNvPr>
          <p:cNvCxnSpPr>
            <a:cxnSpLocks/>
          </p:cNvCxnSpPr>
          <p:nvPr/>
        </p:nvCxnSpPr>
        <p:spPr>
          <a:xfrm>
            <a:off x="6395978" y="3246698"/>
            <a:ext cx="238545" cy="0"/>
          </a:xfrm>
          <a:prstGeom prst="line">
            <a:avLst/>
          </a:prstGeom>
        </p:spPr>
        <p:style>
          <a:lnRef idx="1">
            <a:schemeClr val="dk1"/>
          </a:lnRef>
          <a:fillRef idx="0">
            <a:schemeClr val="dk1"/>
          </a:fillRef>
          <a:effectRef idx="0">
            <a:schemeClr val="dk1"/>
          </a:effectRef>
          <a:fontRef idx="minor">
            <a:schemeClr val="tx1"/>
          </a:fontRef>
        </p:style>
      </p:cxnSp>
      <p:cxnSp>
        <p:nvCxnSpPr>
          <p:cNvPr id="335" name="Straight Connector 334">
            <a:extLst>
              <a:ext uri="{FF2B5EF4-FFF2-40B4-BE49-F238E27FC236}">
                <a16:creationId xmlns:a16="http://schemas.microsoft.com/office/drawing/2014/main" id="{A288723F-D270-42AA-81E5-2FCA9C4DBF2D}"/>
              </a:ext>
            </a:extLst>
          </p:cNvPr>
          <p:cNvCxnSpPr/>
          <p:nvPr/>
        </p:nvCxnSpPr>
        <p:spPr>
          <a:xfrm>
            <a:off x="2784213" y="2706163"/>
            <a:ext cx="0" cy="236019"/>
          </a:xfrm>
          <a:prstGeom prst="line">
            <a:avLst/>
          </a:prstGeom>
        </p:spPr>
        <p:style>
          <a:lnRef idx="1">
            <a:schemeClr val="dk1"/>
          </a:lnRef>
          <a:fillRef idx="0">
            <a:schemeClr val="dk1"/>
          </a:fillRef>
          <a:effectRef idx="0">
            <a:schemeClr val="dk1"/>
          </a:effectRef>
          <a:fontRef idx="minor">
            <a:schemeClr val="tx1"/>
          </a:fontRef>
        </p:style>
      </p:cxnSp>
      <p:cxnSp>
        <p:nvCxnSpPr>
          <p:cNvPr id="336" name="Straight Connector 335">
            <a:extLst>
              <a:ext uri="{FF2B5EF4-FFF2-40B4-BE49-F238E27FC236}">
                <a16:creationId xmlns:a16="http://schemas.microsoft.com/office/drawing/2014/main" id="{1F2DD9E6-B928-47B7-95C9-CBF721D117EB}"/>
              </a:ext>
            </a:extLst>
          </p:cNvPr>
          <p:cNvCxnSpPr>
            <a:cxnSpLocks/>
          </p:cNvCxnSpPr>
          <p:nvPr/>
        </p:nvCxnSpPr>
        <p:spPr>
          <a:xfrm>
            <a:off x="3154680" y="1582561"/>
            <a:ext cx="0" cy="686450"/>
          </a:xfrm>
          <a:prstGeom prst="line">
            <a:avLst/>
          </a:prstGeom>
        </p:spPr>
        <p:style>
          <a:lnRef idx="1">
            <a:schemeClr val="dk1"/>
          </a:lnRef>
          <a:fillRef idx="0">
            <a:schemeClr val="dk1"/>
          </a:fillRef>
          <a:effectRef idx="0">
            <a:schemeClr val="dk1"/>
          </a:effectRef>
          <a:fontRef idx="minor">
            <a:schemeClr val="tx1"/>
          </a:fontRef>
        </p:style>
      </p:cxnSp>
      <p:cxnSp>
        <p:nvCxnSpPr>
          <p:cNvPr id="337" name="Straight Connector 336">
            <a:extLst>
              <a:ext uri="{FF2B5EF4-FFF2-40B4-BE49-F238E27FC236}">
                <a16:creationId xmlns:a16="http://schemas.microsoft.com/office/drawing/2014/main" id="{4CBC4ABD-E3B6-4A7E-ADC8-2CD2ABC8A8C1}"/>
              </a:ext>
            </a:extLst>
          </p:cNvPr>
          <p:cNvCxnSpPr>
            <a:cxnSpLocks/>
          </p:cNvCxnSpPr>
          <p:nvPr/>
        </p:nvCxnSpPr>
        <p:spPr>
          <a:xfrm flipH="1">
            <a:off x="2512885" y="1797830"/>
            <a:ext cx="1376" cy="339897"/>
          </a:xfrm>
          <a:prstGeom prst="line">
            <a:avLst/>
          </a:prstGeom>
        </p:spPr>
        <p:style>
          <a:lnRef idx="1">
            <a:schemeClr val="dk1"/>
          </a:lnRef>
          <a:fillRef idx="0">
            <a:schemeClr val="dk1"/>
          </a:fillRef>
          <a:effectRef idx="0">
            <a:schemeClr val="dk1"/>
          </a:effectRef>
          <a:fontRef idx="minor">
            <a:schemeClr val="tx1"/>
          </a:fontRef>
        </p:style>
      </p:cxnSp>
      <p:cxnSp>
        <p:nvCxnSpPr>
          <p:cNvPr id="338" name="Straight Connector 337">
            <a:extLst>
              <a:ext uri="{FF2B5EF4-FFF2-40B4-BE49-F238E27FC236}">
                <a16:creationId xmlns:a16="http://schemas.microsoft.com/office/drawing/2014/main" id="{6AA07135-F6F3-41C3-B495-E61C916F583F}"/>
              </a:ext>
            </a:extLst>
          </p:cNvPr>
          <p:cNvCxnSpPr/>
          <p:nvPr/>
        </p:nvCxnSpPr>
        <p:spPr>
          <a:xfrm flipH="1">
            <a:off x="2509195" y="2140301"/>
            <a:ext cx="256213" cy="0"/>
          </a:xfrm>
          <a:prstGeom prst="line">
            <a:avLst/>
          </a:prstGeom>
        </p:spPr>
        <p:style>
          <a:lnRef idx="1">
            <a:schemeClr val="dk1"/>
          </a:lnRef>
          <a:fillRef idx="0">
            <a:schemeClr val="dk1"/>
          </a:fillRef>
          <a:effectRef idx="0">
            <a:schemeClr val="dk1"/>
          </a:effectRef>
          <a:fontRef idx="minor">
            <a:schemeClr val="tx1"/>
          </a:fontRef>
        </p:style>
      </p:cxnSp>
      <p:cxnSp>
        <p:nvCxnSpPr>
          <p:cNvPr id="339" name="Straight Connector 338">
            <a:extLst>
              <a:ext uri="{FF2B5EF4-FFF2-40B4-BE49-F238E27FC236}">
                <a16:creationId xmlns:a16="http://schemas.microsoft.com/office/drawing/2014/main" id="{F87146FD-0C1D-41B2-9824-0B7E383061EB}"/>
              </a:ext>
            </a:extLst>
          </p:cNvPr>
          <p:cNvCxnSpPr>
            <a:cxnSpLocks/>
          </p:cNvCxnSpPr>
          <p:nvPr/>
        </p:nvCxnSpPr>
        <p:spPr>
          <a:xfrm>
            <a:off x="2482476" y="2289456"/>
            <a:ext cx="376781" cy="0"/>
          </a:xfrm>
          <a:prstGeom prst="line">
            <a:avLst/>
          </a:prstGeom>
        </p:spPr>
        <p:style>
          <a:lnRef idx="1">
            <a:schemeClr val="dk1"/>
          </a:lnRef>
          <a:fillRef idx="0">
            <a:schemeClr val="dk1"/>
          </a:fillRef>
          <a:effectRef idx="0">
            <a:schemeClr val="dk1"/>
          </a:effectRef>
          <a:fontRef idx="minor">
            <a:schemeClr val="tx1"/>
          </a:fontRef>
        </p:style>
      </p:cxnSp>
      <p:cxnSp>
        <p:nvCxnSpPr>
          <p:cNvPr id="340" name="Straight Connector 339">
            <a:extLst>
              <a:ext uri="{FF2B5EF4-FFF2-40B4-BE49-F238E27FC236}">
                <a16:creationId xmlns:a16="http://schemas.microsoft.com/office/drawing/2014/main" id="{F56B4FA9-C5B7-44AA-9D00-01E39EF23797}"/>
              </a:ext>
            </a:extLst>
          </p:cNvPr>
          <p:cNvCxnSpPr>
            <a:cxnSpLocks/>
          </p:cNvCxnSpPr>
          <p:nvPr/>
        </p:nvCxnSpPr>
        <p:spPr>
          <a:xfrm>
            <a:off x="6916787" y="2104377"/>
            <a:ext cx="0" cy="292956"/>
          </a:xfrm>
          <a:prstGeom prst="line">
            <a:avLst/>
          </a:prstGeom>
        </p:spPr>
        <p:style>
          <a:lnRef idx="1">
            <a:schemeClr val="dk1"/>
          </a:lnRef>
          <a:fillRef idx="0">
            <a:schemeClr val="dk1"/>
          </a:fillRef>
          <a:effectRef idx="0">
            <a:schemeClr val="dk1"/>
          </a:effectRef>
          <a:fontRef idx="minor">
            <a:schemeClr val="tx1"/>
          </a:fontRef>
        </p:style>
      </p:cxnSp>
      <p:cxnSp>
        <p:nvCxnSpPr>
          <p:cNvPr id="341" name="Straight Connector 340">
            <a:extLst>
              <a:ext uri="{FF2B5EF4-FFF2-40B4-BE49-F238E27FC236}">
                <a16:creationId xmlns:a16="http://schemas.microsoft.com/office/drawing/2014/main" id="{35FAE30E-60F9-4201-9CE2-76F9D638486D}"/>
              </a:ext>
            </a:extLst>
          </p:cNvPr>
          <p:cNvCxnSpPr>
            <a:cxnSpLocks/>
          </p:cNvCxnSpPr>
          <p:nvPr/>
        </p:nvCxnSpPr>
        <p:spPr>
          <a:xfrm>
            <a:off x="6573974" y="2761203"/>
            <a:ext cx="276807" cy="1042"/>
          </a:xfrm>
          <a:prstGeom prst="line">
            <a:avLst/>
          </a:prstGeom>
        </p:spPr>
        <p:style>
          <a:lnRef idx="1">
            <a:schemeClr val="dk1"/>
          </a:lnRef>
          <a:fillRef idx="0">
            <a:schemeClr val="dk1"/>
          </a:fillRef>
          <a:effectRef idx="0">
            <a:schemeClr val="dk1"/>
          </a:effectRef>
          <a:fontRef idx="minor">
            <a:schemeClr val="tx1"/>
          </a:fontRef>
        </p:style>
      </p:cxnSp>
      <p:sp>
        <p:nvSpPr>
          <p:cNvPr id="342" name="Rectangle 341">
            <a:extLst>
              <a:ext uri="{FF2B5EF4-FFF2-40B4-BE49-F238E27FC236}">
                <a16:creationId xmlns:a16="http://schemas.microsoft.com/office/drawing/2014/main" id="{380F8BFE-F9B4-493C-92E3-BEDDF1587115}"/>
              </a:ext>
            </a:extLst>
          </p:cNvPr>
          <p:cNvSpPr>
            <a:spLocks/>
          </p:cNvSpPr>
          <p:nvPr/>
        </p:nvSpPr>
        <p:spPr>
          <a:xfrm>
            <a:off x="7285910" y="2773754"/>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43" name="Rectangle 342">
            <a:extLst>
              <a:ext uri="{FF2B5EF4-FFF2-40B4-BE49-F238E27FC236}">
                <a16:creationId xmlns:a16="http://schemas.microsoft.com/office/drawing/2014/main" id="{5369338F-99E8-4FF8-94EA-96BEB253EAA1}"/>
              </a:ext>
            </a:extLst>
          </p:cNvPr>
          <p:cNvSpPr>
            <a:spLocks/>
          </p:cNvSpPr>
          <p:nvPr/>
        </p:nvSpPr>
        <p:spPr>
          <a:xfrm>
            <a:off x="6109265" y="2324456"/>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44" name="Rectangle 343">
            <a:extLst>
              <a:ext uri="{FF2B5EF4-FFF2-40B4-BE49-F238E27FC236}">
                <a16:creationId xmlns:a16="http://schemas.microsoft.com/office/drawing/2014/main" id="{3767620D-455B-4AB6-AF6C-036504C11DF2}"/>
              </a:ext>
            </a:extLst>
          </p:cNvPr>
          <p:cNvSpPr>
            <a:spLocks/>
          </p:cNvSpPr>
          <p:nvPr/>
        </p:nvSpPr>
        <p:spPr>
          <a:xfrm>
            <a:off x="5991851" y="2323363"/>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a:p>
            <a:pPr algn="ctr" defTabSz="914378">
              <a:defRPr/>
            </a:pPr>
            <a:endParaRPr lang="en-US">
              <a:solidFill>
                <a:srgbClr val="FFFFFF"/>
              </a:solidFill>
              <a:latin typeface="Arial"/>
            </a:endParaRPr>
          </a:p>
        </p:txBody>
      </p:sp>
      <p:cxnSp>
        <p:nvCxnSpPr>
          <p:cNvPr id="345" name="Straight Connector 344">
            <a:extLst>
              <a:ext uri="{FF2B5EF4-FFF2-40B4-BE49-F238E27FC236}">
                <a16:creationId xmlns:a16="http://schemas.microsoft.com/office/drawing/2014/main" id="{2FDEA507-4AC0-4765-89AA-B9E147E72376}"/>
              </a:ext>
            </a:extLst>
          </p:cNvPr>
          <p:cNvCxnSpPr>
            <a:cxnSpLocks/>
          </p:cNvCxnSpPr>
          <p:nvPr/>
        </p:nvCxnSpPr>
        <p:spPr>
          <a:xfrm flipH="1">
            <a:off x="7005250" y="2610814"/>
            <a:ext cx="695671" cy="0"/>
          </a:xfrm>
          <a:prstGeom prst="line">
            <a:avLst/>
          </a:prstGeom>
        </p:spPr>
        <p:style>
          <a:lnRef idx="1">
            <a:schemeClr val="dk1"/>
          </a:lnRef>
          <a:fillRef idx="0">
            <a:schemeClr val="dk1"/>
          </a:fillRef>
          <a:effectRef idx="0">
            <a:schemeClr val="dk1"/>
          </a:effectRef>
          <a:fontRef idx="minor">
            <a:schemeClr val="tx1"/>
          </a:fontRef>
        </p:style>
      </p:cxnSp>
      <p:cxnSp>
        <p:nvCxnSpPr>
          <p:cNvPr id="346" name="Straight Connector 345">
            <a:extLst>
              <a:ext uri="{FF2B5EF4-FFF2-40B4-BE49-F238E27FC236}">
                <a16:creationId xmlns:a16="http://schemas.microsoft.com/office/drawing/2014/main" id="{752DC506-E5EA-4EE7-9972-C40DB6F66A49}"/>
              </a:ext>
            </a:extLst>
          </p:cNvPr>
          <p:cNvCxnSpPr/>
          <p:nvPr/>
        </p:nvCxnSpPr>
        <p:spPr>
          <a:xfrm>
            <a:off x="4309095" y="2276753"/>
            <a:ext cx="213193" cy="0"/>
          </a:xfrm>
          <a:prstGeom prst="line">
            <a:avLst/>
          </a:prstGeom>
        </p:spPr>
        <p:style>
          <a:lnRef idx="1">
            <a:schemeClr val="dk1"/>
          </a:lnRef>
          <a:fillRef idx="0">
            <a:schemeClr val="dk1"/>
          </a:fillRef>
          <a:effectRef idx="0">
            <a:schemeClr val="dk1"/>
          </a:effectRef>
          <a:fontRef idx="minor">
            <a:schemeClr val="tx1"/>
          </a:fontRef>
        </p:style>
      </p:cxnSp>
      <p:cxnSp>
        <p:nvCxnSpPr>
          <p:cNvPr id="347" name="Straight Connector 346">
            <a:extLst>
              <a:ext uri="{FF2B5EF4-FFF2-40B4-BE49-F238E27FC236}">
                <a16:creationId xmlns:a16="http://schemas.microsoft.com/office/drawing/2014/main" id="{840A3E5B-7428-47A3-AFED-3496BCA88EC8}"/>
              </a:ext>
            </a:extLst>
          </p:cNvPr>
          <p:cNvCxnSpPr>
            <a:cxnSpLocks/>
          </p:cNvCxnSpPr>
          <p:nvPr/>
        </p:nvCxnSpPr>
        <p:spPr>
          <a:xfrm flipV="1">
            <a:off x="4907546" y="1994147"/>
            <a:ext cx="254215" cy="1"/>
          </a:xfrm>
          <a:prstGeom prst="line">
            <a:avLst/>
          </a:prstGeom>
        </p:spPr>
        <p:style>
          <a:lnRef idx="1">
            <a:schemeClr val="dk1"/>
          </a:lnRef>
          <a:fillRef idx="0">
            <a:schemeClr val="dk1"/>
          </a:fillRef>
          <a:effectRef idx="0">
            <a:schemeClr val="dk1"/>
          </a:effectRef>
          <a:fontRef idx="minor">
            <a:schemeClr val="tx1"/>
          </a:fontRef>
        </p:style>
      </p:cxnSp>
      <p:sp>
        <p:nvSpPr>
          <p:cNvPr id="348" name="Rectangle 347">
            <a:extLst>
              <a:ext uri="{FF2B5EF4-FFF2-40B4-BE49-F238E27FC236}">
                <a16:creationId xmlns:a16="http://schemas.microsoft.com/office/drawing/2014/main" id="{573DE224-48C8-4289-AE38-1B8E1AD4B132}"/>
              </a:ext>
            </a:extLst>
          </p:cNvPr>
          <p:cNvSpPr/>
          <p:nvPr/>
        </p:nvSpPr>
        <p:spPr>
          <a:xfrm>
            <a:off x="5889108" y="1750348"/>
            <a:ext cx="506870" cy="200055"/>
          </a:xfrm>
          <a:prstGeom prst="rect">
            <a:avLst/>
          </a:prstGeom>
        </p:spPr>
        <p:txBody>
          <a:bodyPr wrap="none">
            <a:spAutoFit/>
          </a:bodyPr>
          <a:lstStyle/>
          <a:p>
            <a:pPr defTabSz="914378">
              <a:defRPr/>
            </a:pPr>
            <a:r>
              <a:rPr lang="en-US" sz="700" b="1">
                <a:solidFill>
                  <a:srgbClr val="000000"/>
                </a:solidFill>
              </a:rPr>
              <a:t>Kaunas</a:t>
            </a:r>
          </a:p>
        </p:txBody>
      </p:sp>
      <p:cxnSp>
        <p:nvCxnSpPr>
          <p:cNvPr id="349" name="Straight Connector 348">
            <a:extLst>
              <a:ext uri="{FF2B5EF4-FFF2-40B4-BE49-F238E27FC236}">
                <a16:creationId xmlns:a16="http://schemas.microsoft.com/office/drawing/2014/main" id="{A6187FA4-8973-48AD-8A32-8452E960F8D0}"/>
              </a:ext>
            </a:extLst>
          </p:cNvPr>
          <p:cNvCxnSpPr>
            <a:cxnSpLocks/>
          </p:cNvCxnSpPr>
          <p:nvPr/>
        </p:nvCxnSpPr>
        <p:spPr>
          <a:xfrm>
            <a:off x="2129412" y="2562110"/>
            <a:ext cx="41017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76369F98-93B6-47DF-B8B1-C10668DD38B9}"/>
              </a:ext>
            </a:extLst>
          </p:cNvPr>
          <p:cNvCxnSpPr>
            <a:cxnSpLocks/>
          </p:cNvCxnSpPr>
          <p:nvPr/>
        </p:nvCxnSpPr>
        <p:spPr>
          <a:xfrm>
            <a:off x="4309094" y="2275206"/>
            <a:ext cx="0" cy="2622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A6222973-64B6-463B-AD79-6D7545AF5895}"/>
              </a:ext>
            </a:extLst>
          </p:cNvPr>
          <p:cNvCxnSpPr/>
          <p:nvPr/>
        </p:nvCxnSpPr>
        <p:spPr>
          <a:xfrm>
            <a:off x="5246274" y="1845641"/>
            <a:ext cx="3573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687BC733-A815-4E30-8BD2-26068C7BA91D}"/>
              </a:ext>
            </a:extLst>
          </p:cNvPr>
          <p:cNvCxnSpPr>
            <a:cxnSpLocks/>
          </p:cNvCxnSpPr>
          <p:nvPr/>
        </p:nvCxnSpPr>
        <p:spPr>
          <a:xfrm>
            <a:off x="6747687" y="2397333"/>
            <a:ext cx="16970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9C29886D-5C42-4F55-BFEE-F516B501676D}"/>
              </a:ext>
            </a:extLst>
          </p:cNvPr>
          <p:cNvCxnSpPr>
            <a:cxnSpLocks/>
          </p:cNvCxnSpPr>
          <p:nvPr/>
        </p:nvCxnSpPr>
        <p:spPr>
          <a:xfrm>
            <a:off x="6945437" y="2762022"/>
            <a:ext cx="3090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7DC8D40D-3C48-4BDD-898F-C1F309B5248F}"/>
              </a:ext>
            </a:extLst>
          </p:cNvPr>
          <p:cNvCxnSpPr>
            <a:cxnSpLocks/>
          </p:cNvCxnSpPr>
          <p:nvPr/>
        </p:nvCxnSpPr>
        <p:spPr>
          <a:xfrm>
            <a:off x="6961171" y="2929642"/>
            <a:ext cx="2891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5" name="Straight Connector 354">
            <a:extLst>
              <a:ext uri="{FF2B5EF4-FFF2-40B4-BE49-F238E27FC236}">
                <a16:creationId xmlns:a16="http://schemas.microsoft.com/office/drawing/2014/main" id="{4BC42C6B-462C-47FF-A6F4-6BE540E7B7EF}"/>
              </a:ext>
            </a:extLst>
          </p:cNvPr>
          <p:cNvCxnSpPr>
            <a:cxnSpLocks/>
          </p:cNvCxnSpPr>
          <p:nvPr/>
        </p:nvCxnSpPr>
        <p:spPr>
          <a:xfrm flipH="1" flipV="1">
            <a:off x="7245775" y="2930740"/>
            <a:ext cx="758" cy="719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6" name="Rectangle 355">
            <a:extLst>
              <a:ext uri="{FF2B5EF4-FFF2-40B4-BE49-F238E27FC236}">
                <a16:creationId xmlns:a16="http://schemas.microsoft.com/office/drawing/2014/main" id="{2FFD4D4D-CC4C-475A-8467-774A66EEE749}"/>
              </a:ext>
            </a:extLst>
          </p:cNvPr>
          <p:cNvSpPr>
            <a:spLocks/>
          </p:cNvSpPr>
          <p:nvPr/>
        </p:nvSpPr>
        <p:spPr>
          <a:xfrm>
            <a:off x="7255410" y="3025628"/>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57" name="Rectangle 356">
            <a:extLst>
              <a:ext uri="{FF2B5EF4-FFF2-40B4-BE49-F238E27FC236}">
                <a16:creationId xmlns:a16="http://schemas.microsoft.com/office/drawing/2014/main" id="{C4073D1E-7973-470B-81A5-8FA2358F1359}"/>
              </a:ext>
            </a:extLst>
          </p:cNvPr>
          <p:cNvSpPr>
            <a:spLocks/>
          </p:cNvSpPr>
          <p:nvPr/>
        </p:nvSpPr>
        <p:spPr>
          <a:xfrm>
            <a:off x="7285910" y="2668131"/>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58" name="Rectangle 357">
            <a:extLst>
              <a:ext uri="{FF2B5EF4-FFF2-40B4-BE49-F238E27FC236}">
                <a16:creationId xmlns:a16="http://schemas.microsoft.com/office/drawing/2014/main" id="{BD5A7435-3A44-44AD-BA8C-F885650460FE}"/>
              </a:ext>
            </a:extLst>
          </p:cNvPr>
          <p:cNvSpPr>
            <a:spLocks/>
          </p:cNvSpPr>
          <p:nvPr/>
        </p:nvSpPr>
        <p:spPr>
          <a:xfrm>
            <a:off x="7642695" y="2270742"/>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61" name="Rectangle 360">
            <a:extLst>
              <a:ext uri="{FF2B5EF4-FFF2-40B4-BE49-F238E27FC236}">
                <a16:creationId xmlns:a16="http://schemas.microsoft.com/office/drawing/2014/main" id="{388BA3C4-1E5D-4B78-AA16-A9BD5C5D6320}"/>
              </a:ext>
            </a:extLst>
          </p:cNvPr>
          <p:cNvSpPr>
            <a:spLocks/>
          </p:cNvSpPr>
          <p:nvPr/>
        </p:nvSpPr>
        <p:spPr>
          <a:xfrm>
            <a:off x="7814133" y="2499102"/>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63" name="Rectangle 362">
            <a:extLst>
              <a:ext uri="{FF2B5EF4-FFF2-40B4-BE49-F238E27FC236}">
                <a16:creationId xmlns:a16="http://schemas.microsoft.com/office/drawing/2014/main" id="{66BA3EC8-E5B2-4695-B3F5-16CBD1C755EE}"/>
              </a:ext>
            </a:extLst>
          </p:cNvPr>
          <p:cNvSpPr>
            <a:spLocks/>
          </p:cNvSpPr>
          <p:nvPr/>
        </p:nvSpPr>
        <p:spPr>
          <a:xfrm>
            <a:off x="7814133" y="2605875"/>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71" name="Rectangle 370">
            <a:extLst>
              <a:ext uri="{FF2B5EF4-FFF2-40B4-BE49-F238E27FC236}">
                <a16:creationId xmlns:a16="http://schemas.microsoft.com/office/drawing/2014/main" id="{CBD5D2CE-1F64-4DE8-9566-0734CF142EC3}"/>
              </a:ext>
            </a:extLst>
          </p:cNvPr>
          <p:cNvSpPr>
            <a:spLocks/>
          </p:cNvSpPr>
          <p:nvPr/>
        </p:nvSpPr>
        <p:spPr>
          <a:xfrm>
            <a:off x="7703460" y="2499102"/>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72" name="Rectangle 371">
            <a:extLst>
              <a:ext uri="{FF2B5EF4-FFF2-40B4-BE49-F238E27FC236}">
                <a16:creationId xmlns:a16="http://schemas.microsoft.com/office/drawing/2014/main" id="{89C2D568-2C9E-4C57-B336-0DFE9CF1C5B5}"/>
              </a:ext>
            </a:extLst>
          </p:cNvPr>
          <p:cNvSpPr>
            <a:spLocks/>
          </p:cNvSpPr>
          <p:nvPr/>
        </p:nvSpPr>
        <p:spPr>
          <a:xfrm>
            <a:off x="5811191" y="3200674"/>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73" name="Rectangle 372">
            <a:extLst>
              <a:ext uri="{FF2B5EF4-FFF2-40B4-BE49-F238E27FC236}">
                <a16:creationId xmlns:a16="http://schemas.microsoft.com/office/drawing/2014/main" id="{8026E9F2-A857-4A61-8A28-97A1C33DC1DE}"/>
              </a:ext>
            </a:extLst>
          </p:cNvPr>
          <p:cNvSpPr>
            <a:spLocks/>
          </p:cNvSpPr>
          <p:nvPr/>
        </p:nvSpPr>
        <p:spPr>
          <a:xfrm>
            <a:off x="6109265" y="2548144"/>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75" name="Rectangle 374">
            <a:extLst>
              <a:ext uri="{FF2B5EF4-FFF2-40B4-BE49-F238E27FC236}">
                <a16:creationId xmlns:a16="http://schemas.microsoft.com/office/drawing/2014/main" id="{8731E279-208D-4476-AD48-1556EDB562C8}"/>
              </a:ext>
            </a:extLst>
          </p:cNvPr>
          <p:cNvSpPr>
            <a:spLocks/>
          </p:cNvSpPr>
          <p:nvPr/>
        </p:nvSpPr>
        <p:spPr>
          <a:xfrm>
            <a:off x="6383475" y="1853061"/>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grpSp>
        <p:nvGrpSpPr>
          <p:cNvPr id="378" name="Group 377">
            <a:extLst>
              <a:ext uri="{FF2B5EF4-FFF2-40B4-BE49-F238E27FC236}">
                <a16:creationId xmlns:a16="http://schemas.microsoft.com/office/drawing/2014/main" id="{3323078D-63CD-4175-90EF-DADE0A258563}"/>
              </a:ext>
            </a:extLst>
          </p:cNvPr>
          <p:cNvGrpSpPr/>
          <p:nvPr/>
        </p:nvGrpSpPr>
        <p:grpSpPr>
          <a:xfrm>
            <a:off x="4246898" y="1363068"/>
            <a:ext cx="853549" cy="307777"/>
            <a:chOff x="4878199" y="941976"/>
            <a:chExt cx="853549" cy="307777"/>
          </a:xfrm>
        </p:grpSpPr>
        <p:sp>
          <p:nvSpPr>
            <p:cNvPr id="383" name="Rectangle 382">
              <a:extLst>
                <a:ext uri="{FF2B5EF4-FFF2-40B4-BE49-F238E27FC236}">
                  <a16:creationId xmlns:a16="http://schemas.microsoft.com/office/drawing/2014/main" id="{B9CA7B57-05D7-45BD-B307-E99146BBA923}"/>
                </a:ext>
              </a:extLst>
            </p:cNvPr>
            <p:cNvSpPr>
              <a:spLocks/>
            </p:cNvSpPr>
            <p:nvPr/>
          </p:nvSpPr>
          <p:spPr>
            <a:xfrm>
              <a:off x="4982786" y="1103155"/>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84" name="TextBox 383">
              <a:extLst>
                <a:ext uri="{FF2B5EF4-FFF2-40B4-BE49-F238E27FC236}">
                  <a16:creationId xmlns:a16="http://schemas.microsoft.com/office/drawing/2014/main" id="{6B6E4656-1FD7-4F0C-9607-27C8BAF6CF27}"/>
                </a:ext>
              </a:extLst>
            </p:cNvPr>
            <p:cNvSpPr txBox="1"/>
            <p:nvPr/>
          </p:nvSpPr>
          <p:spPr>
            <a:xfrm>
              <a:off x="5014339" y="941976"/>
              <a:ext cx="717409" cy="307777"/>
            </a:xfrm>
            <a:prstGeom prst="rect">
              <a:avLst/>
            </a:prstGeom>
            <a:noFill/>
          </p:spPr>
          <p:txBody>
            <a:bodyPr wrap="square" rtlCol="0">
              <a:spAutoFit/>
            </a:bodyPr>
            <a:lstStyle/>
            <a:p>
              <a:pPr defTabSz="914378">
                <a:defRPr/>
              </a:pPr>
              <a:r>
                <a:rPr lang="en-US" sz="700" b="1">
                  <a:solidFill>
                    <a:srgbClr val="000000"/>
                  </a:solidFill>
                </a:rPr>
                <a:t>Amsterdam</a:t>
              </a:r>
            </a:p>
            <a:p>
              <a:pPr defTabSz="914378">
                <a:defRPr/>
              </a:pPr>
              <a:r>
                <a:rPr lang="en-US" sz="700" b="1">
                  <a:solidFill>
                    <a:srgbClr val="000000"/>
                  </a:solidFill>
                </a:rPr>
                <a:t>Deventer</a:t>
              </a:r>
            </a:p>
          </p:txBody>
        </p:sp>
        <p:sp>
          <p:nvSpPr>
            <p:cNvPr id="385" name="Rectangle 384">
              <a:extLst>
                <a:ext uri="{FF2B5EF4-FFF2-40B4-BE49-F238E27FC236}">
                  <a16:creationId xmlns:a16="http://schemas.microsoft.com/office/drawing/2014/main" id="{97F605C7-61F7-4AA1-A331-5B27B1A55F83}"/>
                </a:ext>
              </a:extLst>
            </p:cNvPr>
            <p:cNvSpPr>
              <a:spLocks/>
            </p:cNvSpPr>
            <p:nvPr/>
          </p:nvSpPr>
          <p:spPr>
            <a:xfrm>
              <a:off x="4982786" y="996928"/>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88" name="Rectangle 387">
              <a:extLst>
                <a:ext uri="{FF2B5EF4-FFF2-40B4-BE49-F238E27FC236}">
                  <a16:creationId xmlns:a16="http://schemas.microsoft.com/office/drawing/2014/main" id="{38017755-FC90-49EA-82A1-72C8D4F2E3D0}"/>
                </a:ext>
              </a:extLst>
            </p:cNvPr>
            <p:cNvSpPr>
              <a:spLocks/>
            </p:cNvSpPr>
            <p:nvPr/>
          </p:nvSpPr>
          <p:spPr>
            <a:xfrm>
              <a:off x="4878199" y="996928"/>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grpSp>
      <p:sp>
        <p:nvSpPr>
          <p:cNvPr id="390" name="Rectangle 389">
            <a:extLst>
              <a:ext uri="{FF2B5EF4-FFF2-40B4-BE49-F238E27FC236}">
                <a16:creationId xmlns:a16="http://schemas.microsoft.com/office/drawing/2014/main" id="{0C32489B-283F-4348-B9B6-D112DAA32670}"/>
              </a:ext>
            </a:extLst>
          </p:cNvPr>
          <p:cNvSpPr>
            <a:spLocks/>
          </p:cNvSpPr>
          <p:nvPr/>
        </p:nvSpPr>
        <p:spPr>
          <a:xfrm>
            <a:off x="1602149" y="2514328"/>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91" name="Rectangle 390">
            <a:extLst>
              <a:ext uri="{FF2B5EF4-FFF2-40B4-BE49-F238E27FC236}">
                <a16:creationId xmlns:a16="http://schemas.microsoft.com/office/drawing/2014/main" id="{5BCAB792-29D7-4BE4-8180-ABB259D29FAA}"/>
              </a:ext>
            </a:extLst>
          </p:cNvPr>
          <p:cNvSpPr>
            <a:spLocks/>
          </p:cNvSpPr>
          <p:nvPr/>
        </p:nvSpPr>
        <p:spPr>
          <a:xfrm>
            <a:off x="1492964" y="2513852"/>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92" name="Rectangle 391">
            <a:extLst>
              <a:ext uri="{FF2B5EF4-FFF2-40B4-BE49-F238E27FC236}">
                <a16:creationId xmlns:a16="http://schemas.microsoft.com/office/drawing/2014/main" id="{333308E4-10C9-462F-AF24-146EA8A1073A}"/>
              </a:ext>
            </a:extLst>
          </p:cNvPr>
          <p:cNvSpPr>
            <a:spLocks/>
          </p:cNvSpPr>
          <p:nvPr/>
        </p:nvSpPr>
        <p:spPr>
          <a:xfrm>
            <a:off x="1981536" y="1580050"/>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93" name="Rectangle 392">
            <a:extLst>
              <a:ext uri="{FF2B5EF4-FFF2-40B4-BE49-F238E27FC236}">
                <a16:creationId xmlns:a16="http://schemas.microsoft.com/office/drawing/2014/main" id="{025DB184-8A1D-4880-9DAB-0299403E36BE}"/>
              </a:ext>
            </a:extLst>
          </p:cNvPr>
          <p:cNvSpPr>
            <a:spLocks/>
          </p:cNvSpPr>
          <p:nvPr/>
        </p:nvSpPr>
        <p:spPr>
          <a:xfrm>
            <a:off x="2090360" y="1689369"/>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94" name="Rectangle 393">
            <a:extLst>
              <a:ext uri="{FF2B5EF4-FFF2-40B4-BE49-F238E27FC236}">
                <a16:creationId xmlns:a16="http://schemas.microsoft.com/office/drawing/2014/main" id="{069A1E3C-AB44-4D3C-A1FF-68FFD835BBC0}"/>
              </a:ext>
            </a:extLst>
          </p:cNvPr>
          <p:cNvSpPr>
            <a:spLocks/>
          </p:cNvSpPr>
          <p:nvPr/>
        </p:nvSpPr>
        <p:spPr>
          <a:xfrm>
            <a:off x="2090360" y="1581723"/>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95" name="Rectangle 394">
            <a:extLst>
              <a:ext uri="{FF2B5EF4-FFF2-40B4-BE49-F238E27FC236}">
                <a16:creationId xmlns:a16="http://schemas.microsoft.com/office/drawing/2014/main" id="{9159B175-B28D-440A-B844-3F13A096F7C6}"/>
              </a:ext>
            </a:extLst>
          </p:cNvPr>
          <p:cNvSpPr>
            <a:spLocks/>
          </p:cNvSpPr>
          <p:nvPr/>
        </p:nvSpPr>
        <p:spPr>
          <a:xfrm>
            <a:off x="1869697" y="1580050"/>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97" name="Rectangle 396">
            <a:extLst>
              <a:ext uri="{FF2B5EF4-FFF2-40B4-BE49-F238E27FC236}">
                <a16:creationId xmlns:a16="http://schemas.microsoft.com/office/drawing/2014/main" id="{AD77DC93-83EB-4604-99D8-C0385077A3CD}"/>
              </a:ext>
            </a:extLst>
          </p:cNvPr>
          <p:cNvSpPr>
            <a:spLocks/>
          </p:cNvSpPr>
          <p:nvPr/>
        </p:nvSpPr>
        <p:spPr>
          <a:xfrm>
            <a:off x="1843597" y="2231768"/>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399" name="Rectangle 398">
            <a:extLst>
              <a:ext uri="{FF2B5EF4-FFF2-40B4-BE49-F238E27FC236}">
                <a16:creationId xmlns:a16="http://schemas.microsoft.com/office/drawing/2014/main" id="{4C942ADE-2537-497B-B7D6-C2212282BE88}"/>
              </a:ext>
            </a:extLst>
          </p:cNvPr>
          <p:cNvSpPr>
            <a:spLocks/>
          </p:cNvSpPr>
          <p:nvPr/>
        </p:nvSpPr>
        <p:spPr>
          <a:xfrm>
            <a:off x="1509790" y="4141303"/>
            <a:ext cx="91440" cy="91440"/>
          </a:xfrm>
          <a:prstGeom prst="rect">
            <a:avLst/>
          </a:prstGeom>
          <a:solidFill>
            <a:srgbClr val="42469D"/>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sz="2800">
              <a:solidFill>
                <a:srgbClr val="FFFFFF"/>
              </a:solidFill>
              <a:latin typeface="Arial"/>
            </a:endParaRPr>
          </a:p>
        </p:txBody>
      </p:sp>
      <p:sp>
        <p:nvSpPr>
          <p:cNvPr id="400" name="Rectangle 399">
            <a:extLst>
              <a:ext uri="{FF2B5EF4-FFF2-40B4-BE49-F238E27FC236}">
                <a16:creationId xmlns:a16="http://schemas.microsoft.com/office/drawing/2014/main" id="{9E59D6D8-0941-4A04-A915-4ED0D7714B5C}"/>
              </a:ext>
            </a:extLst>
          </p:cNvPr>
          <p:cNvSpPr/>
          <p:nvPr/>
        </p:nvSpPr>
        <p:spPr>
          <a:xfrm>
            <a:off x="1546339" y="4091505"/>
            <a:ext cx="676722" cy="184666"/>
          </a:xfrm>
          <a:prstGeom prst="rect">
            <a:avLst/>
          </a:prstGeom>
        </p:spPr>
        <p:txBody>
          <a:bodyPr wrap="square">
            <a:spAutoFit/>
          </a:bodyPr>
          <a:lstStyle/>
          <a:p>
            <a:pPr defTabSz="914378">
              <a:spcBef>
                <a:spcPts val="200"/>
              </a:spcBef>
              <a:defRPr/>
            </a:pPr>
            <a:r>
              <a:rPr lang="en-US" sz="600" b="1" i="1">
                <a:solidFill>
                  <a:srgbClr val="FFFFFF">
                    <a:lumMod val="50000"/>
                  </a:srgbClr>
                </a:solidFill>
              </a:rPr>
              <a:t>Sales </a:t>
            </a:r>
          </a:p>
        </p:txBody>
      </p:sp>
      <p:sp>
        <p:nvSpPr>
          <p:cNvPr id="401" name="Rectangle 400">
            <a:extLst>
              <a:ext uri="{FF2B5EF4-FFF2-40B4-BE49-F238E27FC236}">
                <a16:creationId xmlns:a16="http://schemas.microsoft.com/office/drawing/2014/main" id="{6635D097-16FA-4F30-A3CB-0F2B0C83FF86}"/>
              </a:ext>
            </a:extLst>
          </p:cNvPr>
          <p:cNvSpPr/>
          <p:nvPr/>
        </p:nvSpPr>
        <p:spPr>
          <a:xfrm>
            <a:off x="1412680" y="3947113"/>
            <a:ext cx="723564" cy="200055"/>
          </a:xfrm>
          <a:prstGeom prst="rect">
            <a:avLst/>
          </a:prstGeom>
        </p:spPr>
        <p:txBody>
          <a:bodyPr wrap="square">
            <a:spAutoFit/>
          </a:bodyPr>
          <a:lstStyle/>
          <a:p>
            <a:pPr defTabSz="914378">
              <a:spcBef>
                <a:spcPts val="200"/>
              </a:spcBef>
              <a:defRPr/>
            </a:pPr>
            <a:r>
              <a:rPr lang="en-US" sz="700" b="1" i="1">
                <a:solidFill>
                  <a:srgbClr val="FFFFFF">
                    <a:lumMod val="50000"/>
                  </a:srgbClr>
                </a:solidFill>
              </a:rPr>
              <a:t>Legend</a:t>
            </a:r>
          </a:p>
        </p:txBody>
      </p:sp>
      <p:sp>
        <p:nvSpPr>
          <p:cNvPr id="402" name="Rectangle 401">
            <a:extLst>
              <a:ext uri="{FF2B5EF4-FFF2-40B4-BE49-F238E27FC236}">
                <a16:creationId xmlns:a16="http://schemas.microsoft.com/office/drawing/2014/main" id="{900FA130-F946-407D-800F-D8933229EFBA}"/>
              </a:ext>
            </a:extLst>
          </p:cNvPr>
          <p:cNvSpPr/>
          <p:nvPr/>
        </p:nvSpPr>
        <p:spPr>
          <a:xfrm>
            <a:off x="1546339" y="4210458"/>
            <a:ext cx="686024" cy="184666"/>
          </a:xfrm>
          <a:prstGeom prst="rect">
            <a:avLst/>
          </a:prstGeom>
        </p:spPr>
        <p:txBody>
          <a:bodyPr wrap="square">
            <a:spAutoFit/>
          </a:bodyPr>
          <a:lstStyle/>
          <a:p>
            <a:pPr defTabSz="914378">
              <a:spcBef>
                <a:spcPts val="200"/>
              </a:spcBef>
              <a:defRPr/>
            </a:pPr>
            <a:r>
              <a:rPr lang="en-US" sz="600" b="1" i="1">
                <a:solidFill>
                  <a:srgbClr val="FFFFFF">
                    <a:lumMod val="50000"/>
                  </a:srgbClr>
                </a:solidFill>
              </a:rPr>
              <a:t>R&amp;D</a:t>
            </a:r>
          </a:p>
        </p:txBody>
      </p:sp>
      <p:sp>
        <p:nvSpPr>
          <p:cNvPr id="403" name="Rectangle 402">
            <a:extLst>
              <a:ext uri="{FF2B5EF4-FFF2-40B4-BE49-F238E27FC236}">
                <a16:creationId xmlns:a16="http://schemas.microsoft.com/office/drawing/2014/main" id="{BFCB4A35-FA79-4ED3-B8FB-D21F3584A192}"/>
              </a:ext>
            </a:extLst>
          </p:cNvPr>
          <p:cNvSpPr>
            <a:spLocks/>
          </p:cNvSpPr>
          <p:nvPr/>
        </p:nvSpPr>
        <p:spPr>
          <a:xfrm>
            <a:off x="1509790" y="4263684"/>
            <a:ext cx="91440" cy="91440"/>
          </a:xfrm>
          <a:prstGeom prst="rect">
            <a:avLst/>
          </a:prstGeom>
          <a:solidFill>
            <a:srgbClr val="78BE2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sz="2800">
              <a:solidFill>
                <a:srgbClr val="FFFFFF"/>
              </a:solidFill>
              <a:latin typeface="Arial"/>
            </a:endParaRPr>
          </a:p>
        </p:txBody>
      </p:sp>
      <p:sp>
        <p:nvSpPr>
          <p:cNvPr id="404" name="TextBox 403">
            <a:extLst>
              <a:ext uri="{FF2B5EF4-FFF2-40B4-BE49-F238E27FC236}">
                <a16:creationId xmlns:a16="http://schemas.microsoft.com/office/drawing/2014/main" id="{2A82D77F-5CAB-4095-BBD9-34A35D44E600}"/>
              </a:ext>
            </a:extLst>
          </p:cNvPr>
          <p:cNvSpPr txBox="1"/>
          <p:nvPr/>
        </p:nvSpPr>
        <p:spPr>
          <a:xfrm>
            <a:off x="1546340" y="4337038"/>
            <a:ext cx="807239" cy="184666"/>
          </a:xfrm>
          <a:prstGeom prst="rect">
            <a:avLst/>
          </a:prstGeom>
          <a:noFill/>
        </p:spPr>
        <p:txBody>
          <a:bodyPr wrap="square" rtlCol="0">
            <a:spAutoFit/>
          </a:bodyPr>
          <a:lstStyle/>
          <a:p>
            <a:pPr defTabSz="914378">
              <a:defRPr/>
            </a:pPr>
            <a:r>
              <a:rPr lang="en-US" sz="600" b="1" i="1">
                <a:solidFill>
                  <a:srgbClr val="FFFFFF">
                    <a:lumMod val="50000"/>
                  </a:srgbClr>
                </a:solidFill>
              </a:rPr>
              <a:t>Manufacturing</a:t>
            </a:r>
          </a:p>
        </p:txBody>
      </p:sp>
      <p:sp>
        <p:nvSpPr>
          <p:cNvPr id="405" name="Rectangle 404">
            <a:extLst>
              <a:ext uri="{FF2B5EF4-FFF2-40B4-BE49-F238E27FC236}">
                <a16:creationId xmlns:a16="http://schemas.microsoft.com/office/drawing/2014/main" id="{45D7E222-0820-419B-B8C4-52887C06E600}"/>
              </a:ext>
            </a:extLst>
          </p:cNvPr>
          <p:cNvSpPr>
            <a:spLocks/>
          </p:cNvSpPr>
          <p:nvPr/>
        </p:nvSpPr>
        <p:spPr>
          <a:xfrm>
            <a:off x="1509790" y="4385510"/>
            <a:ext cx="91440" cy="91440"/>
          </a:xfrm>
          <a:prstGeom prst="rect">
            <a:avLst/>
          </a:prstGeom>
          <a:solidFill>
            <a:srgbClr val="007E3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sz="2800">
              <a:solidFill>
                <a:srgbClr val="FFFFFF"/>
              </a:solidFill>
              <a:latin typeface="Arial"/>
            </a:endParaRPr>
          </a:p>
        </p:txBody>
      </p:sp>
      <p:cxnSp>
        <p:nvCxnSpPr>
          <p:cNvPr id="406" name="Straight Connector 405">
            <a:extLst>
              <a:ext uri="{FF2B5EF4-FFF2-40B4-BE49-F238E27FC236}">
                <a16:creationId xmlns:a16="http://schemas.microsoft.com/office/drawing/2014/main" id="{FDAA41E9-C6E1-4CE6-971A-A363EECD1375}"/>
              </a:ext>
            </a:extLst>
          </p:cNvPr>
          <p:cNvCxnSpPr>
            <a:cxnSpLocks/>
          </p:cNvCxnSpPr>
          <p:nvPr/>
        </p:nvCxnSpPr>
        <p:spPr>
          <a:xfrm>
            <a:off x="5161760" y="1444476"/>
            <a:ext cx="0" cy="549671"/>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1C70DB96-093A-42EB-9E5E-BDEAC41B23EF}"/>
              </a:ext>
            </a:extLst>
          </p:cNvPr>
          <p:cNvCxnSpPr>
            <a:cxnSpLocks/>
          </p:cNvCxnSpPr>
          <p:nvPr/>
        </p:nvCxnSpPr>
        <p:spPr>
          <a:xfrm>
            <a:off x="3258537" y="2358250"/>
            <a:ext cx="19141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408" name="Graphic 407" descr="Marker">
            <a:extLst>
              <a:ext uri="{FF2B5EF4-FFF2-40B4-BE49-F238E27FC236}">
                <a16:creationId xmlns:a16="http://schemas.microsoft.com/office/drawing/2014/main" id="{381FFD65-5246-4A4B-9D50-FF902CB891D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78470" y="1969246"/>
            <a:ext cx="197165" cy="197165"/>
          </a:xfrm>
          <a:prstGeom prst="rect">
            <a:avLst/>
          </a:prstGeom>
        </p:spPr>
      </p:pic>
      <p:pic>
        <p:nvPicPr>
          <p:cNvPr id="409" name="Graphic 408" descr="Marker">
            <a:extLst>
              <a:ext uri="{FF2B5EF4-FFF2-40B4-BE49-F238E27FC236}">
                <a16:creationId xmlns:a16="http://schemas.microsoft.com/office/drawing/2014/main" id="{736E64F9-20A9-4BB3-BB38-04F92DBCCD9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65408" y="2121667"/>
            <a:ext cx="197165" cy="197165"/>
          </a:xfrm>
          <a:prstGeom prst="rect">
            <a:avLst/>
          </a:prstGeom>
        </p:spPr>
      </p:pic>
      <p:pic>
        <p:nvPicPr>
          <p:cNvPr id="410" name="Graphic 409" descr="Marker">
            <a:extLst>
              <a:ext uri="{FF2B5EF4-FFF2-40B4-BE49-F238E27FC236}">
                <a16:creationId xmlns:a16="http://schemas.microsoft.com/office/drawing/2014/main" id="{4A44F3B5-8E74-4E00-9408-25A1949046C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17290" y="2097101"/>
            <a:ext cx="197165" cy="197165"/>
          </a:xfrm>
          <a:prstGeom prst="rect">
            <a:avLst/>
          </a:prstGeom>
        </p:spPr>
      </p:pic>
      <p:cxnSp>
        <p:nvCxnSpPr>
          <p:cNvPr id="411" name="Straight Connector 410">
            <a:extLst>
              <a:ext uri="{FF2B5EF4-FFF2-40B4-BE49-F238E27FC236}">
                <a16:creationId xmlns:a16="http://schemas.microsoft.com/office/drawing/2014/main" id="{ACFB44B9-5840-4EC4-B844-5FAE18ED3BB4}"/>
              </a:ext>
            </a:extLst>
          </p:cNvPr>
          <p:cNvCxnSpPr>
            <a:cxnSpLocks/>
          </p:cNvCxnSpPr>
          <p:nvPr/>
        </p:nvCxnSpPr>
        <p:spPr>
          <a:xfrm flipH="1">
            <a:off x="3031072" y="2269010"/>
            <a:ext cx="123608" cy="0"/>
          </a:xfrm>
          <a:prstGeom prst="line">
            <a:avLst/>
          </a:prstGeom>
        </p:spPr>
        <p:style>
          <a:lnRef idx="1">
            <a:schemeClr val="dk1"/>
          </a:lnRef>
          <a:fillRef idx="0">
            <a:schemeClr val="dk1"/>
          </a:fillRef>
          <a:effectRef idx="0">
            <a:schemeClr val="dk1"/>
          </a:effectRef>
          <a:fontRef idx="minor">
            <a:schemeClr val="tx1"/>
          </a:fontRef>
        </p:style>
      </p:cxnSp>
      <p:pic>
        <p:nvPicPr>
          <p:cNvPr id="412" name="Graphic 411" descr="Marker">
            <a:extLst>
              <a:ext uri="{FF2B5EF4-FFF2-40B4-BE49-F238E27FC236}">
                <a16:creationId xmlns:a16="http://schemas.microsoft.com/office/drawing/2014/main" id="{3CF4C9CB-C5C4-4CF2-9B15-2FBF404068F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35346" y="2380454"/>
            <a:ext cx="197165" cy="197165"/>
          </a:xfrm>
          <a:prstGeom prst="rect">
            <a:avLst/>
          </a:prstGeom>
        </p:spPr>
      </p:pic>
      <p:pic>
        <p:nvPicPr>
          <p:cNvPr id="413" name="Graphic 412" descr="Marker">
            <a:extLst>
              <a:ext uri="{FF2B5EF4-FFF2-40B4-BE49-F238E27FC236}">
                <a16:creationId xmlns:a16="http://schemas.microsoft.com/office/drawing/2014/main" id="{70C14039-A951-492C-8475-62DC9CB3B2C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86806" y="2527774"/>
            <a:ext cx="197165" cy="197165"/>
          </a:xfrm>
          <a:prstGeom prst="rect">
            <a:avLst/>
          </a:prstGeom>
        </p:spPr>
      </p:pic>
      <p:pic>
        <p:nvPicPr>
          <p:cNvPr id="414" name="Graphic 413" descr="Marker">
            <a:extLst>
              <a:ext uri="{FF2B5EF4-FFF2-40B4-BE49-F238E27FC236}">
                <a16:creationId xmlns:a16="http://schemas.microsoft.com/office/drawing/2014/main" id="{4ED5CACF-DA79-41B7-80C2-49AA7154E30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36866" y="2106134"/>
            <a:ext cx="197165" cy="197165"/>
          </a:xfrm>
          <a:prstGeom prst="rect">
            <a:avLst/>
          </a:prstGeom>
        </p:spPr>
      </p:pic>
      <p:pic>
        <p:nvPicPr>
          <p:cNvPr id="415" name="Graphic 414" descr="Marker">
            <a:extLst>
              <a:ext uri="{FF2B5EF4-FFF2-40B4-BE49-F238E27FC236}">
                <a16:creationId xmlns:a16="http://schemas.microsoft.com/office/drawing/2014/main" id="{791CDB32-F0B8-4BEC-83FC-5F4BA8DE226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12786" y="1984214"/>
            <a:ext cx="197165" cy="197165"/>
          </a:xfrm>
          <a:prstGeom prst="rect">
            <a:avLst/>
          </a:prstGeom>
        </p:spPr>
      </p:pic>
      <p:cxnSp>
        <p:nvCxnSpPr>
          <p:cNvPr id="416" name="Straight Connector 415">
            <a:extLst>
              <a:ext uri="{FF2B5EF4-FFF2-40B4-BE49-F238E27FC236}">
                <a16:creationId xmlns:a16="http://schemas.microsoft.com/office/drawing/2014/main" id="{651EA31C-AD5B-4203-AA7A-FA1ACAD389D8}"/>
              </a:ext>
            </a:extLst>
          </p:cNvPr>
          <p:cNvCxnSpPr/>
          <p:nvPr/>
        </p:nvCxnSpPr>
        <p:spPr>
          <a:xfrm flipH="1">
            <a:off x="4368475" y="1987901"/>
            <a:ext cx="256213" cy="0"/>
          </a:xfrm>
          <a:prstGeom prst="line">
            <a:avLst/>
          </a:prstGeom>
        </p:spPr>
        <p:style>
          <a:lnRef idx="1">
            <a:schemeClr val="dk1"/>
          </a:lnRef>
          <a:fillRef idx="0">
            <a:schemeClr val="dk1"/>
          </a:fillRef>
          <a:effectRef idx="0">
            <a:schemeClr val="dk1"/>
          </a:effectRef>
          <a:fontRef idx="minor">
            <a:schemeClr val="tx1"/>
          </a:fontRef>
        </p:style>
      </p:cxnSp>
      <p:pic>
        <p:nvPicPr>
          <p:cNvPr id="417" name="Graphic 416" descr="Marker">
            <a:extLst>
              <a:ext uri="{FF2B5EF4-FFF2-40B4-BE49-F238E27FC236}">
                <a16:creationId xmlns:a16="http://schemas.microsoft.com/office/drawing/2014/main" id="{820EE338-D7D4-4FA0-8FA8-6CE037B7D8F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23226" y="1806414"/>
            <a:ext cx="197165" cy="197165"/>
          </a:xfrm>
          <a:prstGeom prst="rect">
            <a:avLst/>
          </a:prstGeom>
        </p:spPr>
      </p:pic>
      <p:pic>
        <p:nvPicPr>
          <p:cNvPr id="418" name="Graphic 417" descr="Marker">
            <a:extLst>
              <a:ext uri="{FF2B5EF4-FFF2-40B4-BE49-F238E27FC236}">
                <a16:creationId xmlns:a16="http://schemas.microsoft.com/office/drawing/2014/main" id="{1EF3333C-101F-423E-955E-79A36D8BCA3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13726" y="1811494"/>
            <a:ext cx="197165" cy="197165"/>
          </a:xfrm>
          <a:prstGeom prst="rect">
            <a:avLst/>
          </a:prstGeom>
        </p:spPr>
      </p:pic>
      <p:pic>
        <p:nvPicPr>
          <p:cNvPr id="419" name="Graphic 418" descr="Marker">
            <a:extLst>
              <a:ext uri="{FF2B5EF4-FFF2-40B4-BE49-F238E27FC236}">
                <a16:creationId xmlns:a16="http://schemas.microsoft.com/office/drawing/2014/main" id="{216B9BEC-842C-4B4C-9D66-B475BC8D348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48066" y="1664174"/>
            <a:ext cx="197165" cy="197165"/>
          </a:xfrm>
          <a:prstGeom prst="rect">
            <a:avLst/>
          </a:prstGeom>
        </p:spPr>
      </p:pic>
      <p:pic>
        <p:nvPicPr>
          <p:cNvPr id="420" name="Graphic 419" descr="Marker">
            <a:extLst>
              <a:ext uri="{FF2B5EF4-FFF2-40B4-BE49-F238E27FC236}">
                <a16:creationId xmlns:a16="http://schemas.microsoft.com/office/drawing/2014/main" id="{D3A45FFE-5B13-4F88-B279-449BA0580C6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53016" y="2212814"/>
            <a:ext cx="197165" cy="197165"/>
          </a:xfrm>
          <a:prstGeom prst="rect">
            <a:avLst/>
          </a:prstGeom>
        </p:spPr>
      </p:pic>
      <p:pic>
        <p:nvPicPr>
          <p:cNvPr id="421" name="Graphic 420" descr="Marker">
            <a:extLst>
              <a:ext uri="{FF2B5EF4-FFF2-40B4-BE49-F238E27FC236}">
                <a16:creationId xmlns:a16="http://schemas.microsoft.com/office/drawing/2014/main" id="{B3BB6344-5201-49B1-A8C6-53957F4A919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06573" y="2325171"/>
            <a:ext cx="197165" cy="197165"/>
          </a:xfrm>
          <a:prstGeom prst="rect">
            <a:avLst/>
          </a:prstGeom>
        </p:spPr>
      </p:pic>
      <p:pic>
        <p:nvPicPr>
          <p:cNvPr id="422" name="Graphic 421" descr="Marker">
            <a:extLst>
              <a:ext uri="{FF2B5EF4-FFF2-40B4-BE49-F238E27FC236}">
                <a16:creationId xmlns:a16="http://schemas.microsoft.com/office/drawing/2014/main" id="{25527984-53DC-4088-9E93-A4A7CB47127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45792" y="2578516"/>
            <a:ext cx="197165" cy="197165"/>
          </a:xfrm>
          <a:prstGeom prst="rect">
            <a:avLst/>
          </a:prstGeom>
        </p:spPr>
      </p:pic>
      <p:pic>
        <p:nvPicPr>
          <p:cNvPr id="423" name="Graphic 422" descr="Marker">
            <a:extLst>
              <a:ext uri="{FF2B5EF4-FFF2-40B4-BE49-F238E27FC236}">
                <a16:creationId xmlns:a16="http://schemas.microsoft.com/office/drawing/2014/main" id="{FF127E74-F846-4B1F-A9D3-F7A34D00BB3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44852" y="2591216"/>
            <a:ext cx="197165" cy="197165"/>
          </a:xfrm>
          <a:prstGeom prst="rect">
            <a:avLst/>
          </a:prstGeom>
        </p:spPr>
      </p:pic>
      <p:pic>
        <p:nvPicPr>
          <p:cNvPr id="424" name="Graphic 423" descr="Marker">
            <a:extLst>
              <a:ext uri="{FF2B5EF4-FFF2-40B4-BE49-F238E27FC236}">
                <a16:creationId xmlns:a16="http://schemas.microsoft.com/office/drawing/2014/main" id="{C8C2883E-6534-464C-9E13-3A44FD30762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56627" y="2753838"/>
            <a:ext cx="197165" cy="197165"/>
          </a:xfrm>
          <a:prstGeom prst="rect">
            <a:avLst/>
          </a:prstGeom>
        </p:spPr>
      </p:pic>
      <p:pic>
        <p:nvPicPr>
          <p:cNvPr id="425" name="Graphic 424" descr="Marker">
            <a:extLst>
              <a:ext uri="{FF2B5EF4-FFF2-40B4-BE49-F238E27FC236}">
                <a16:creationId xmlns:a16="http://schemas.microsoft.com/office/drawing/2014/main" id="{AEA1917A-4FE3-4DF0-B670-F716038253A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37512" y="3066196"/>
            <a:ext cx="197165" cy="197165"/>
          </a:xfrm>
          <a:prstGeom prst="rect">
            <a:avLst/>
          </a:prstGeom>
        </p:spPr>
      </p:pic>
      <p:pic>
        <p:nvPicPr>
          <p:cNvPr id="426" name="Graphic 425" descr="Marker">
            <a:extLst>
              <a:ext uri="{FF2B5EF4-FFF2-40B4-BE49-F238E27FC236}">
                <a16:creationId xmlns:a16="http://schemas.microsoft.com/office/drawing/2014/main" id="{0206A1EF-4068-4DFC-9B6A-7CEDC384349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53672" y="3528476"/>
            <a:ext cx="197165" cy="197165"/>
          </a:xfrm>
          <a:prstGeom prst="rect">
            <a:avLst/>
          </a:prstGeom>
        </p:spPr>
      </p:pic>
      <p:pic>
        <p:nvPicPr>
          <p:cNvPr id="427" name="Graphic 426" descr="Marker">
            <a:extLst>
              <a:ext uri="{FF2B5EF4-FFF2-40B4-BE49-F238E27FC236}">
                <a16:creationId xmlns:a16="http://schemas.microsoft.com/office/drawing/2014/main" id="{6F97880B-C8F5-4EF8-9694-6E76E718CF3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58590" y="2183461"/>
            <a:ext cx="197165" cy="197165"/>
          </a:xfrm>
          <a:prstGeom prst="rect">
            <a:avLst/>
          </a:prstGeom>
        </p:spPr>
      </p:pic>
      <p:sp>
        <p:nvSpPr>
          <p:cNvPr id="428" name="Rectangle 427">
            <a:extLst>
              <a:ext uri="{FF2B5EF4-FFF2-40B4-BE49-F238E27FC236}">
                <a16:creationId xmlns:a16="http://schemas.microsoft.com/office/drawing/2014/main" id="{FF8686C2-F4AB-4BC0-8A58-C599639DB81B}"/>
              </a:ext>
            </a:extLst>
          </p:cNvPr>
          <p:cNvSpPr>
            <a:spLocks/>
          </p:cNvSpPr>
          <p:nvPr/>
        </p:nvSpPr>
        <p:spPr>
          <a:xfrm>
            <a:off x="2267629" y="3088368"/>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29" name="Rectangle 428">
            <a:extLst>
              <a:ext uri="{FF2B5EF4-FFF2-40B4-BE49-F238E27FC236}">
                <a16:creationId xmlns:a16="http://schemas.microsoft.com/office/drawing/2014/main" id="{5A426067-796D-415A-BE4D-310D02531B89}"/>
              </a:ext>
            </a:extLst>
          </p:cNvPr>
          <p:cNvSpPr>
            <a:spLocks/>
          </p:cNvSpPr>
          <p:nvPr/>
        </p:nvSpPr>
        <p:spPr>
          <a:xfrm>
            <a:off x="2158444" y="3088368"/>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30" name="Rectangle 429">
            <a:extLst>
              <a:ext uri="{FF2B5EF4-FFF2-40B4-BE49-F238E27FC236}">
                <a16:creationId xmlns:a16="http://schemas.microsoft.com/office/drawing/2014/main" id="{61052D51-ED30-45F0-91D2-96D7F7923D6F}"/>
              </a:ext>
            </a:extLst>
          </p:cNvPr>
          <p:cNvSpPr>
            <a:spLocks/>
          </p:cNvSpPr>
          <p:nvPr/>
        </p:nvSpPr>
        <p:spPr>
          <a:xfrm>
            <a:off x="2267629" y="3192508"/>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31" name="Rectangle 430">
            <a:extLst>
              <a:ext uri="{FF2B5EF4-FFF2-40B4-BE49-F238E27FC236}">
                <a16:creationId xmlns:a16="http://schemas.microsoft.com/office/drawing/2014/main" id="{4C45B1B2-C400-4E5F-A776-9D60C3D54D49}"/>
              </a:ext>
            </a:extLst>
          </p:cNvPr>
          <p:cNvSpPr>
            <a:spLocks/>
          </p:cNvSpPr>
          <p:nvPr/>
        </p:nvSpPr>
        <p:spPr>
          <a:xfrm>
            <a:off x="2158444" y="3192508"/>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32" name="Rectangle 431">
            <a:extLst>
              <a:ext uri="{FF2B5EF4-FFF2-40B4-BE49-F238E27FC236}">
                <a16:creationId xmlns:a16="http://schemas.microsoft.com/office/drawing/2014/main" id="{9836FA67-44EB-4419-A4CE-957114870194}"/>
              </a:ext>
            </a:extLst>
          </p:cNvPr>
          <p:cNvSpPr>
            <a:spLocks/>
          </p:cNvSpPr>
          <p:nvPr/>
        </p:nvSpPr>
        <p:spPr>
          <a:xfrm>
            <a:off x="6503655" y="1615934"/>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33" name="Rectangle 432">
            <a:extLst>
              <a:ext uri="{FF2B5EF4-FFF2-40B4-BE49-F238E27FC236}">
                <a16:creationId xmlns:a16="http://schemas.microsoft.com/office/drawing/2014/main" id="{FF794F05-8F45-4AC3-A3A1-2320C329EC2C}"/>
              </a:ext>
            </a:extLst>
          </p:cNvPr>
          <p:cNvSpPr>
            <a:spLocks/>
          </p:cNvSpPr>
          <p:nvPr/>
        </p:nvSpPr>
        <p:spPr>
          <a:xfrm>
            <a:off x="6622724" y="1616454"/>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grpSp>
        <p:nvGrpSpPr>
          <p:cNvPr id="434" name="Group 433">
            <a:extLst>
              <a:ext uri="{FF2B5EF4-FFF2-40B4-BE49-F238E27FC236}">
                <a16:creationId xmlns:a16="http://schemas.microsoft.com/office/drawing/2014/main" id="{229487BE-85BD-4122-AB1D-AEAAC5514CDB}"/>
              </a:ext>
            </a:extLst>
          </p:cNvPr>
          <p:cNvGrpSpPr/>
          <p:nvPr/>
        </p:nvGrpSpPr>
        <p:grpSpPr>
          <a:xfrm>
            <a:off x="4868098" y="980379"/>
            <a:ext cx="920424" cy="523220"/>
            <a:chOff x="4876600" y="1160781"/>
            <a:chExt cx="920424" cy="523220"/>
          </a:xfrm>
        </p:grpSpPr>
        <p:sp>
          <p:nvSpPr>
            <p:cNvPr id="435" name="TextBox 434">
              <a:extLst>
                <a:ext uri="{FF2B5EF4-FFF2-40B4-BE49-F238E27FC236}">
                  <a16:creationId xmlns:a16="http://schemas.microsoft.com/office/drawing/2014/main" id="{E8D31E83-1416-4F64-A4EF-395009FCBAA1}"/>
                </a:ext>
              </a:extLst>
            </p:cNvPr>
            <p:cNvSpPr txBox="1"/>
            <p:nvPr/>
          </p:nvSpPr>
          <p:spPr>
            <a:xfrm>
              <a:off x="5023676" y="1160781"/>
              <a:ext cx="773348" cy="523220"/>
            </a:xfrm>
            <a:prstGeom prst="rect">
              <a:avLst/>
            </a:prstGeom>
            <a:noFill/>
          </p:spPr>
          <p:txBody>
            <a:bodyPr wrap="square" rtlCol="0">
              <a:spAutoFit/>
            </a:bodyPr>
            <a:lstStyle/>
            <a:p>
              <a:pPr defTabSz="914378">
                <a:defRPr/>
              </a:pPr>
              <a:r>
                <a:rPr lang="en-US" sz="700" b="1">
                  <a:solidFill>
                    <a:srgbClr val="000000"/>
                  </a:solidFill>
                </a:rPr>
                <a:t>Bremen</a:t>
              </a:r>
            </a:p>
            <a:p>
              <a:pPr defTabSz="914378">
                <a:defRPr/>
              </a:pPr>
              <a:r>
                <a:rPr lang="en-US" sz="700" b="1" err="1">
                  <a:solidFill>
                    <a:srgbClr val="000000"/>
                  </a:solidFill>
                </a:rPr>
                <a:t>Lampertheim</a:t>
              </a:r>
              <a:endParaRPr lang="en-US" sz="700" b="1">
                <a:solidFill>
                  <a:srgbClr val="000000"/>
                </a:solidFill>
              </a:endParaRPr>
            </a:p>
            <a:p>
              <a:pPr defTabSz="914378">
                <a:defRPr/>
              </a:pPr>
              <a:r>
                <a:rPr lang="en-US" sz="700" b="1">
                  <a:solidFill>
                    <a:srgbClr val="000000"/>
                  </a:solidFill>
                </a:rPr>
                <a:t>Essen </a:t>
              </a:r>
            </a:p>
            <a:p>
              <a:pPr defTabSz="914378">
                <a:defRPr/>
              </a:pPr>
              <a:r>
                <a:rPr lang="en-US" sz="700" b="1" err="1">
                  <a:solidFill>
                    <a:srgbClr val="000000"/>
                  </a:solidFill>
                </a:rPr>
                <a:t>Lauf</a:t>
              </a:r>
              <a:endParaRPr lang="en-US" sz="700" b="1">
                <a:solidFill>
                  <a:srgbClr val="000000"/>
                </a:solidFill>
              </a:endParaRPr>
            </a:p>
          </p:txBody>
        </p:sp>
        <p:sp>
          <p:nvSpPr>
            <p:cNvPr id="436" name="Rectangle 435">
              <a:extLst>
                <a:ext uri="{FF2B5EF4-FFF2-40B4-BE49-F238E27FC236}">
                  <a16:creationId xmlns:a16="http://schemas.microsoft.com/office/drawing/2014/main" id="{0AEDC66F-E7BA-4267-AF55-C05422F93976}"/>
                </a:ext>
              </a:extLst>
            </p:cNvPr>
            <p:cNvSpPr>
              <a:spLocks/>
            </p:cNvSpPr>
            <p:nvPr/>
          </p:nvSpPr>
          <p:spPr>
            <a:xfrm>
              <a:off x="4876600" y="1212816"/>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37" name="Rectangle 436">
              <a:extLst>
                <a:ext uri="{FF2B5EF4-FFF2-40B4-BE49-F238E27FC236}">
                  <a16:creationId xmlns:a16="http://schemas.microsoft.com/office/drawing/2014/main" id="{7DA504A8-1E11-4598-AE29-FF96B659C2C7}"/>
                </a:ext>
              </a:extLst>
            </p:cNvPr>
            <p:cNvSpPr>
              <a:spLocks/>
            </p:cNvSpPr>
            <p:nvPr/>
          </p:nvSpPr>
          <p:spPr>
            <a:xfrm>
              <a:off x="4982786" y="1214701"/>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cxnSp>
          <p:nvCxnSpPr>
            <p:cNvPr id="438" name="Straight Connector 437">
              <a:extLst>
                <a:ext uri="{FF2B5EF4-FFF2-40B4-BE49-F238E27FC236}">
                  <a16:creationId xmlns:a16="http://schemas.microsoft.com/office/drawing/2014/main" id="{69CFBD5B-0BB4-4616-B7A5-FF2E54CF3939}"/>
                </a:ext>
              </a:extLst>
            </p:cNvPr>
            <p:cNvCxnSpPr/>
            <p:nvPr/>
          </p:nvCxnSpPr>
          <p:spPr>
            <a:xfrm>
              <a:off x="5348411" y="1592857"/>
              <a:ext cx="4413" cy="8192"/>
            </a:xfrm>
            <a:prstGeom prst="line">
              <a:avLst/>
            </a:prstGeom>
          </p:spPr>
          <p:style>
            <a:lnRef idx="1">
              <a:schemeClr val="accent1"/>
            </a:lnRef>
            <a:fillRef idx="0">
              <a:schemeClr val="accent1"/>
            </a:fillRef>
            <a:effectRef idx="0">
              <a:schemeClr val="accent1"/>
            </a:effectRef>
            <a:fontRef idx="minor">
              <a:schemeClr val="tx1"/>
            </a:fontRef>
          </p:style>
        </p:cxnSp>
        <p:sp>
          <p:nvSpPr>
            <p:cNvPr id="439" name="Rectangle 438">
              <a:extLst>
                <a:ext uri="{FF2B5EF4-FFF2-40B4-BE49-F238E27FC236}">
                  <a16:creationId xmlns:a16="http://schemas.microsoft.com/office/drawing/2014/main" id="{1E7CE68A-F535-407C-BB78-7FA31DBBED6F}"/>
                </a:ext>
              </a:extLst>
            </p:cNvPr>
            <p:cNvSpPr>
              <a:spLocks/>
            </p:cNvSpPr>
            <p:nvPr/>
          </p:nvSpPr>
          <p:spPr>
            <a:xfrm>
              <a:off x="4982786" y="1532567"/>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40" name="Rectangle 439">
              <a:extLst>
                <a:ext uri="{FF2B5EF4-FFF2-40B4-BE49-F238E27FC236}">
                  <a16:creationId xmlns:a16="http://schemas.microsoft.com/office/drawing/2014/main" id="{3700BE1D-9D70-42BB-9E3B-C2E67880874B}"/>
                </a:ext>
              </a:extLst>
            </p:cNvPr>
            <p:cNvSpPr>
              <a:spLocks/>
            </p:cNvSpPr>
            <p:nvPr/>
          </p:nvSpPr>
          <p:spPr>
            <a:xfrm>
              <a:off x="4982786" y="1424773"/>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41" name="Rectangle 440">
              <a:extLst>
                <a:ext uri="{FF2B5EF4-FFF2-40B4-BE49-F238E27FC236}">
                  <a16:creationId xmlns:a16="http://schemas.microsoft.com/office/drawing/2014/main" id="{B1DE1136-0BDC-471E-BCD3-B74D622CEE5A}"/>
                </a:ext>
              </a:extLst>
            </p:cNvPr>
            <p:cNvSpPr>
              <a:spLocks/>
            </p:cNvSpPr>
            <p:nvPr/>
          </p:nvSpPr>
          <p:spPr>
            <a:xfrm>
              <a:off x="4876600" y="1318754"/>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42" name="Rectangle 441">
              <a:extLst>
                <a:ext uri="{FF2B5EF4-FFF2-40B4-BE49-F238E27FC236}">
                  <a16:creationId xmlns:a16="http://schemas.microsoft.com/office/drawing/2014/main" id="{1A4B4488-1BF6-4831-B08A-A221AFD4815B}"/>
                </a:ext>
              </a:extLst>
            </p:cNvPr>
            <p:cNvSpPr>
              <a:spLocks/>
            </p:cNvSpPr>
            <p:nvPr/>
          </p:nvSpPr>
          <p:spPr>
            <a:xfrm>
              <a:off x="4982786" y="1319274"/>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grpSp>
      <p:sp>
        <p:nvSpPr>
          <p:cNvPr id="443" name="Rectangle 442">
            <a:extLst>
              <a:ext uri="{FF2B5EF4-FFF2-40B4-BE49-F238E27FC236}">
                <a16:creationId xmlns:a16="http://schemas.microsoft.com/office/drawing/2014/main" id="{B70FB8BC-700D-4BAA-8BF2-951537ED168F}"/>
              </a:ext>
            </a:extLst>
          </p:cNvPr>
          <p:cNvSpPr>
            <a:spLocks/>
          </p:cNvSpPr>
          <p:nvPr/>
        </p:nvSpPr>
        <p:spPr>
          <a:xfrm>
            <a:off x="6503655" y="1976614"/>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44" name="Rectangle 443">
            <a:extLst>
              <a:ext uri="{FF2B5EF4-FFF2-40B4-BE49-F238E27FC236}">
                <a16:creationId xmlns:a16="http://schemas.microsoft.com/office/drawing/2014/main" id="{B8F22FD0-4F85-4535-A216-1EF6ECA81695}"/>
              </a:ext>
            </a:extLst>
          </p:cNvPr>
          <p:cNvSpPr>
            <a:spLocks/>
          </p:cNvSpPr>
          <p:nvPr/>
        </p:nvSpPr>
        <p:spPr>
          <a:xfrm>
            <a:off x="6622724" y="1977134"/>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45" name="Rectangle 444">
            <a:extLst>
              <a:ext uri="{FF2B5EF4-FFF2-40B4-BE49-F238E27FC236}">
                <a16:creationId xmlns:a16="http://schemas.microsoft.com/office/drawing/2014/main" id="{E860B6CB-24EB-48A4-B18C-E1AE4616907E}"/>
              </a:ext>
            </a:extLst>
          </p:cNvPr>
          <p:cNvSpPr>
            <a:spLocks/>
          </p:cNvSpPr>
          <p:nvPr/>
        </p:nvSpPr>
        <p:spPr>
          <a:xfrm>
            <a:off x="5253975" y="2116314"/>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46" name="Rectangle 445">
            <a:extLst>
              <a:ext uri="{FF2B5EF4-FFF2-40B4-BE49-F238E27FC236}">
                <a16:creationId xmlns:a16="http://schemas.microsoft.com/office/drawing/2014/main" id="{50F67EF2-78B4-425F-B796-BE7E66E121DA}"/>
              </a:ext>
            </a:extLst>
          </p:cNvPr>
          <p:cNvSpPr>
            <a:spLocks/>
          </p:cNvSpPr>
          <p:nvPr/>
        </p:nvSpPr>
        <p:spPr>
          <a:xfrm>
            <a:off x="5373044" y="2116314"/>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47" name="Rectangle 446">
            <a:extLst>
              <a:ext uri="{FF2B5EF4-FFF2-40B4-BE49-F238E27FC236}">
                <a16:creationId xmlns:a16="http://schemas.microsoft.com/office/drawing/2014/main" id="{BD13C896-A56E-405E-ABBF-C3516E38C175}"/>
              </a:ext>
            </a:extLst>
          </p:cNvPr>
          <p:cNvSpPr>
            <a:spLocks/>
          </p:cNvSpPr>
          <p:nvPr/>
        </p:nvSpPr>
        <p:spPr>
          <a:xfrm>
            <a:off x="5623733" y="1802850"/>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48" name="Rectangle 447">
            <a:extLst>
              <a:ext uri="{FF2B5EF4-FFF2-40B4-BE49-F238E27FC236}">
                <a16:creationId xmlns:a16="http://schemas.microsoft.com/office/drawing/2014/main" id="{F4200C76-71F6-4067-82D5-2E2A08E8E237}"/>
              </a:ext>
            </a:extLst>
          </p:cNvPr>
          <p:cNvSpPr>
            <a:spLocks/>
          </p:cNvSpPr>
          <p:nvPr/>
        </p:nvSpPr>
        <p:spPr>
          <a:xfrm>
            <a:off x="5742802" y="1802850"/>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grpSp>
        <p:nvGrpSpPr>
          <p:cNvPr id="449" name="Group 448">
            <a:extLst>
              <a:ext uri="{FF2B5EF4-FFF2-40B4-BE49-F238E27FC236}">
                <a16:creationId xmlns:a16="http://schemas.microsoft.com/office/drawing/2014/main" id="{14109860-9BD5-4E48-A5EC-95D8BA8E4D4E}"/>
              </a:ext>
            </a:extLst>
          </p:cNvPr>
          <p:cNvGrpSpPr/>
          <p:nvPr/>
        </p:nvGrpSpPr>
        <p:grpSpPr>
          <a:xfrm>
            <a:off x="3830140" y="1857016"/>
            <a:ext cx="854504" cy="307777"/>
            <a:chOff x="4062530" y="1370719"/>
            <a:chExt cx="854504" cy="307777"/>
          </a:xfrm>
        </p:grpSpPr>
        <p:sp>
          <p:nvSpPr>
            <p:cNvPr id="450" name="TextBox 449">
              <a:extLst>
                <a:ext uri="{FF2B5EF4-FFF2-40B4-BE49-F238E27FC236}">
                  <a16:creationId xmlns:a16="http://schemas.microsoft.com/office/drawing/2014/main" id="{6AEA6393-5311-4AB2-901C-DE8B5C072BF0}"/>
                </a:ext>
              </a:extLst>
            </p:cNvPr>
            <p:cNvSpPr txBox="1"/>
            <p:nvPr/>
          </p:nvSpPr>
          <p:spPr>
            <a:xfrm>
              <a:off x="4195773" y="1370719"/>
              <a:ext cx="721261" cy="307777"/>
            </a:xfrm>
            <a:prstGeom prst="rect">
              <a:avLst/>
            </a:prstGeom>
            <a:noFill/>
          </p:spPr>
          <p:txBody>
            <a:bodyPr wrap="square" rtlCol="0">
              <a:spAutoFit/>
            </a:bodyPr>
            <a:lstStyle/>
            <a:p>
              <a:pPr defTabSz="914378">
                <a:defRPr/>
              </a:pPr>
              <a:r>
                <a:rPr lang="en-US" sz="700" b="1">
                  <a:solidFill>
                    <a:srgbClr val="000000"/>
                  </a:solidFill>
                </a:rPr>
                <a:t> </a:t>
              </a:r>
              <a:r>
                <a:rPr lang="en-US" sz="700" b="1" err="1">
                  <a:solidFill>
                    <a:srgbClr val="000000"/>
                  </a:solidFill>
                </a:rPr>
                <a:t>Chippenham</a:t>
              </a:r>
              <a:endParaRPr lang="en-US" sz="700" b="1">
                <a:solidFill>
                  <a:srgbClr val="000000"/>
                </a:solidFill>
              </a:endParaRPr>
            </a:p>
          </p:txBody>
        </p:sp>
        <p:sp>
          <p:nvSpPr>
            <p:cNvPr id="451" name="Rectangle 450">
              <a:extLst>
                <a:ext uri="{FF2B5EF4-FFF2-40B4-BE49-F238E27FC236}">
                  <a16:creationId xmlns:a16="http://schemas.microsoft.com/office/drawing/2014/main" id="{B3610561-E105-4ECC-982C-245BD9AA8CCE}"/>
                </a:ext>
              </a:extLst>
            </p:cNvPr>
            <p:cNvSpPr>
              <a:spLocks/>
            </p:cNvSpPr>
            <p:nvPr/>
          </p:nvSpPr>
          <p:spPr>
            <a:xfrm>
              <a:off x="4062530" y="1544814"/>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52" name="Rectangle 451">
              <a:extLst>
                <a:ext uri="{FF2B5EF4-FFF2-40B4-BE49-F238E27FC236}">
                  <a16:creationId xmlns:a16="http://schemas.microsoft.com/office/drawing/2014/main" id="{834D133C-9138-4613-8451-59C60AA79CE7}"/>
                </a:ext>
              </a:extLst>
            </p:cNvPr>
            <p:cNvSpPr>
              <a:spLocks/>
            </p:cNvSpPr>
            <p:nvPr/>
          </p:nvSpPr>
          <p:spPr>
            <a:xfrm>
              <a:off x="4180146" y="1544814"/>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grpSp>
      <p:sp>
        <p:nvSpPr>
          <p:cNvPr id="453" name="Rectangle 452">
            <a:extLst>
              <a:ext uri="{FF2B5EF4-FFF2-40B4-BE49-F238E27FC236}">
                <a16:creationId xmlns:a16="http://schemas.microsoft.com/office/drawing/2014/main" id="{C32DAC32-05BE-4BCB-8A3B-0FD91AB1914C}"/>
              </a:ext>
            </a:extLst>
          </p:cNvPr>
          <p:cNvSpPr>
            <a:spLocks/>
          </p:cNvSpPr>
          <p:nvPr/>
        </p:nvSpPr>
        <p:spPr>
          <a:xfrm>
            <a:off x="3576864" y="2314589"/>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54" name="Rectangle 453">
            <a:extLst>
              <a:ext uri="{FF2B5EF4-FFF2-40B4-BE49-F238E27FC236}">
                <a16:creationId xmlns:a16="http://schemas.microsoft.com/office/drawing/2014/main" id="{DA35CC76-BC60-4043-B86C-502D3FCE8D00}"/>
              </a:ext>
            </a:extLst>
          </p:cNvPr>
          <p:cNvSpPr>
            <a:spLocks/>
          </p:cNvSpPr>
          <p:nvPr/>
        </p:nvSpPr>
        <p:spPr>
          <a:xfrm>
            <a:off x="3465259" y="2314589"/>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55" name="Rectangle 454">
            <a:extLst>
              <a:ext uri="{FF2B5EF4-FFF2-40B4-BE49-F238E27FC236}">
                <a16:creationId xmlns:a16="http://schemas.microsoft.com/office/drawing/2014/main" id="{43C93C97-2DE0-4E0F-B076-2311C19BB257}"/>
              </a:ext>
            </a:extLst>
          </p:cNvPr>
          <p:cNvSpPr>
            <a:spLocks/>
          </p:cNvSpPr>
          <p:nvPr/>
        </p:nvSpPr>
        <p:spPr>
          <a:xfrm>
            <a:off x="7532022" y="2161915"/>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56" name="Rectangle 455">
            <a:extLst>
              <a:ext uri="{FF2B5EF4-FFF2-40B4-BE49-F238E27FC236}">
                <a16:creationId xmlns:a16="http://schemas.microsoft.com/office/drawing/2014/main" id="{0AA58488-CE15-40BA-B13B-F6704DA1B907}"/>
              </a:ext>
            </a:extLst>
          </p:cNvPr>
          <p:cNvSpPr>
            <a:spLocks/>
          </p:cNvSpPr>
          <p:nvPr/>
        </p:nvSpPr>
        <p:spPr>
          <a:xfrm>
            <a:off x="7642695" y="2161915"/>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57" name="Rectangle 456">
            <a:extLst>
              <a:ext uri="{FF2B5EF4-FFF2-40B4-BE49-F238E27FC236}">
                <a16:creationId xmlns:a16="http://schemas.microsoft.com/office/drawing/2014/main" id="{70F3EE5B-5C18-4C95-8B83-F77E5FF72150}"/>
              </a:ext>
            </a:extLst>
          </p:cNvPr>
          <p:cNvSpPr>
            <a:spLocks/>
          </p:cNvSpPr>
          <p:nvPr/>
        </p:nvSpPr>
        <p:spPr>
          <a:xfrm>
            <a:off x="7143770" y="3138403"/>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58" name="Rectangle 457">
            <a:extLst>
              <a:ext uri="{FF2B5EF4-FFF2-40B4-BE49-F238E27FC236}">
                <a16:creationId xmlns:a16="http://schemas.microsoft.com/office/drawing/2014/main" id="{98E9734F-1334-409D-9D30-CEF26DCA9578}"/>
              </a:ext>
            </a:extLst>
          </p:cNvPr>
          <p:cNvSpPr>
            <a:spLocks/>
          </p:cNvSpPr>
          <p:nvPr/>
        </p:nvSpPr>
        <p:spPr>
          <a:xfrm>
            <a:off x="7254443" y="3138403"/>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59" name="Rectangle 458">
            <a:extLst>
              <a:ext uri="{FF2B5EF4-FFF2-40B4-BE49-F238E27FC236}">
                <a16:creationId xmlns:a16="http://schemas.microsoft.com/office/drawing/2014/main" id="{C404D2E9-1335-44CA-B8D2-B6B1E9A8D249}"/>
              </a:ext>
            </a:extLst>
          </p:cNvPr>
          <p:cNvSpPr>
            <a:spLocks/>
          </p:cNvSpPr>
          <p:nvPr/>
        </p:nvSpPr>
        <p:spPr>
          <a:xfrm>
            <a:off x="7034550" y="3024103"/>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60" name="Rectangle 459">
            <a:extLst>
              <a:ext uri="{FF2B5EF4-FFF2-40B4-BE49-F238E27FC236}">
                <a16:creationId xmlns:a16="http://schemas.microsoft.com/office/drawing/2014/main" id="{C87B8832-8445-4430-8BA0-F0A858418D03}"/>
              </a:ext>
            </a:extLst>
          </p:cNvPr>
          <p:cNvSpPr>
            <a:spLocks/>
          </p:cNvSpPr>
          <p:nvPr/>
        </p:nvSpPr>
        <p:spPr>
          <a:xfrm>
            <a:off x="7145223" y="3024103"/>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pic>
        <p:nvPicPr>
          <p:cNvPr id="461" name="Graphic 460" descr="Marker">
            <a:extLst>
              <a:ext uri="{FF2B5EF4-FFF2-40B4-BE49-F238E27FC236}">
                <a16:creationId xmlns:a16="http://schemas.microsoft.com/office/drawing/2014/main" id="{14E880DD-9828-4904-BF72-85B57D55832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66172" y="2366971"/>
            <a:ext cx="197165" cy="197165"/>
          </a:xfrm>
          <a:prstGeom prst="rect">
            <a:avLst/>
          </a:prstGeom>
        </p:spPr>
      </p:pic>
      <p:cxnSp>
        <p:nvCxnSpPr>
          <p:cNvPr id="462" name="Straight Connector 461">
            <a:extLst>
              <a:ext uri="{FF2B5EF4-FFF2-40B4-BE49-F238E27FC236}">
                <a16:creationId xmlns:a16="http://schemas.microsoft.com/office/drawing/2014/main" id="{E357E9DF-F3D6-4D8C-8423-B944EBB04427}"/>
              </a:ext>
            </a:extLst>
          </p:cNvPr>
          <p:cNvCxnSpPr>
            <a:cxnSpLocks/>
          </p:cNvCxnSpPr>
          <p:nvPr/>
        </p:nvCxnSpPr>
        <p:spPr>
          <a:xfrm>
            <a:off x="7005178" y="2498509"/>
            <a:ext cx="0" cy="114531"/>
          </a:xfrm>
          <a:prstGeom prst="line">
            <a:avLst/>
          </a:prstGeom>
        </p:spPr>
        <p:style>
          <a:lnRef idx="1">
            <a:schemeClr val="dk1"/>
          </a:lnRef>
          <a:fillRef idx="0">
            <a:schemeClr val="dk1"/>
          </a:fillRef>
          <a:effectRef idx="0">
            <a:schemeClr val="dk1"/>
          </a:effectRef>
          <a:fontRef idx="minor">
            <a:schemeClr val="tx1"/>
          </a:fontRef>
        </p:style>
      </p:cxnSp>
      <p:cxnSp>
        <p:nvCxnSpPr>
          <p:cNvPr id="463" name="Straight Connector 462">
            <a:extLst>
              <a:ext uri="{FF2B5EF4-FFF2-40B4-BE49-F238E27FC236}">
                <a16:creationId xmlns:a16="http://schemas.microsoft.com/office/drawing/2014/main" id="{10FE3C6B-08C2-40DC-912D-D5EC30E0CF26}"/>
              </a:ext>
            </a:extLst>
          </p:cNvPr>
          <p:cNvCxnSpPr>
            <a:cxnSpLocks/>
          </p:cNvCxnSpPr>
          <p:nvPr/>
        </p:nvCxnSpPr>
        <p:spPr>
          <a:xfrm flipH="1">
            <a:off x="7165270" y="2542234"/>
            <a:ext cx="432000" cy="0"/>
          </a:xfrm>
          <a:prstGeom prst="line">
            <a:avLst/>
          </a:prstGeom>
        </p:spPr>
        <p:style>
          <a:lnRef idx="1">
            <a:schemeClr val="dk1"/>
          </a:lnRef>
          <a:fillRef idx="0">
            <a:schemeClr val="dk1"/>
          </a:fillRef>
          <a:effectRef idx="0">
            <a:schemeClr val="dk1"/>
          </a:effectRef>
          <a:fontRef idx="minor">
            <a:schemeClr val="tx1"/>
          </a:fontRef>
        </p:style>
      </p:cxnSp>
      <p:cxnSp>
        <p:nvCxnSpPr>
          <p:cNvPr id="464" name="Straight Connector 463">
            <a:extLst>
              <a:ext uri="{FF2B5EF4-FFF2-40B4-BE49-F238E27FC236}">
                <a16:creationId xmlns:a16="http://schemas.microsoft.com/office/drawing/2014/main" id="{5A176467-B463-4F45-B57E-291B11663F73}"/>
              </a:ext>
            </a:extLst>
          </p:cNvPr>
          <p:cNvCxnSpPr>
            <a:cxnSpLocks/>
          </p:cNvCxnSpPr>
          <p:nvPr/>
        </p:nvCxnSpPr>
        <p:spPr>
          <a:xfrm>
            <a:off x="6575918" y="2651595"/>
            <a:ext cx="0" cy="111304"/>
          </a:xfrm>
          <a:prstGeom prst="line">
            <a:avLst/>
          </a:prstGeom>
        </p:spPr>
        <p:style>
          <a:lnRef idx="1">
            <a:schemeClr val="dk1"/>
          </a:lnRef>
          <a:fillRef idx="0">
            <a:schemeClr val="dk1"/>
          </a:fillRef>
          <a:effectRef idx="0">
            <a:schemeClr val="dk1"/>
          </a:effectRef>
          <a:fontRef idx="minor">
            <a:schemeClr val="tx1"/>
          </a:fontRef>
        </p:style>
      </p:cxnSp>
      <p:sp>
        <p:nvSpPr>
          <p:cNvPr id="465" name="TextBox 464">
            <a:extLst>
              <a:ext uri="{FF2B5EF4-FFF2-40B4-BE49-F238E27FC236}">
                <a16:creationId xmlns:a16="http://schemas.microsoft.com/office/drawing/2014/main" id="{E12ED535-6F89-4D02-ACDE-422CA2F60E40}"/>
              </a:ext>
            </a:extLst>
          </p:cNvPr>
          <p:cNvSpPr txBox="1"/>
          <p:nvPr/>
        </p:nvSpPr>
        <p:spPr>
          <a:xfrm>
            <a:off x="5837659" y="2938350"/>
            <a:ext cx="626039" cy="200055"/>
          </a:xfrm>
          <a:prstGeom prst="rect">
            <a:avLst/>
          </a:prstGeom>
          <a:noFill/>
        </p:spPr>
        <p:txBody>
          <a:bodyPr wrap="square" rtlCol="0">
            <a:spAutoFit/>
          </a:bodyPr>
          <a:lstStyle/>
          <a:p>
            <a:pPr defTabSz="914378">
              <a:defRPr/>
            </a:pPr>
            <a:r>
              <a:rPr lang="en-US" sz="700" b="1">
                <a:solidFill>
                  <a:srgbClr val="000000"/>
                </a:solidFill>
              </a:rPr>
              <a:t>New Delhi</a:t>
            </a:r>
          </a:p>
        </p:txBody>
      </p:sp>
      <p:cxnSp>
        <p:nvCxnSpPr>
          <p:cNvPr id="466" name="Straight Connector 465">
            <a:extLst>
              <a:ext uri="{FF2B5EF4-FFF2-40B4-BE49-F238E27FC236}">
                <a16:creationId xmlns:a16="http://schemas.microsoft.com/office/drawing/2014/main" id="{DB5E1E1E-EAB4-4E31-BF08-06495EDAD350}"/>
              </a:ext>
            </a:extLst>
          </p:cNvPr>
          <p:cNvCxnSpPr>
            <a:cxnSpLocks/>
          </p:cNvCxnSpPr>
          <p:nvPr/>
        </p:nvCxnSpPr>
        <p:spPr>
          <a:xfrm>
            <a:off x="6017753" y="2837759"/>
            <a:ext cx="196749" cy="0"/>
          </a:xfrm>
          <a:prstGeom prst="line">
            <a:avLst/>
          </a:prstGeom>
        </p:spPr>
        <p:style>
          <a:lnRef idx="1">
            <a:schemeClr val="dk1"/>
          </a:lnRef>
          <a:fillRef idx="0">
            <a:schemeClr val="dk1"/>
          </a:fillRef>
          <a:effectRef idx="0">
            <a:schemeClr val="dk1"/>
          </a:effectRef>
          <a:fontRef idx="minor">
            <a:schemeClr val="tx1"/>
          </a:fontRef>
        </p:style>
      </p:cxnSp>
      <p:pic>
        <p:nvPicPr>
          <p:cNvPr id="467" name="Graphic 466" descr="Marker">
            <a:extLst>
              <a:ext uri="{FF2B5EF4-FFF2-40B4-BE49-F238E27FC236}">
                <a16:creationId xmlns:a16="http://schemas.microsoft.com/office/drawing/2014/main" id="{A07EF889-9F92-4141-AFD5-32025E9798A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17492" y="2657257"/>
            <a:ext cx="197165" cy="197165"/>
          </a:xfrm>
          <a:prstGeom prst="rect">
            <a:avLst/>
          </a:prstGeom>
        </p:spPr>
      </p:pic>
      <p:sp>
        <p:nvSpPr>
          <p:cNvPr id="468" name="Rectangle 467">
            <a:extLst>
              <a:ext uri="{FF2B5EF4-FFF2-40B4-BE49-F238E27FC236}">
                <a16:creationId xmlns:a16="http://schemas.microsoft.com/office/drawing/2014/main" id="{A6FE379F-DE24-4D01-B739-8C1DBAD1DDA7}"/>
              </a:ext>
            </a:extLst>
          </p:cNvPr>
          <p:cNvSpPr>
            <a:spLocks/>
          </p:cNvSpPr>
          <p:nvPr/>
        </p:nvSpPr>
        <p:spPr>
          <a:xfrm>
            <a:off x="5811191" y="2990335"/>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cxnSp>
        <p:nvCxnSpPr>
          <p:cNvPr id="469" name="Straight Connector 468">
            <a:extLst>
              <a:ext uri="{FF2B5EF4-FFF2-40B4-BE49-F238E27FC236}">
                <a16:creationId xmlns:a16="http://schemas.microsoft.com/office/drawing/2014/main" id="{A4128820-EFD0-41AC-9C17-76DE2BFA81EC}"/>
              </a:ext>
            </a:extLst>
          </p:cNvPr>
          <p:cNvCxnSpPr>
            <a:cxnSpLocks/>
          </p:cNvCxnSpPr>
          <p:nvPr/>
        </p:nvCxnSpPr>
        <p:spPr>
          <a:xfrm>
            <a:off x="6017753" y="2837760"/>
            <a:ext cx="0" cy="165170"/>
          </a:xfrm>
          <a:prstGeom prst="line">
            <a:avLst/>
          </a:prstGeom>
        </p:spPr>
        <p:style>
          <a:lnRef idx="1">
            <a:schemeClr val="dk1"/>
          </a:lnRef>
          <a:fillRef idx="0">
            <a:schemeClr val="dk1"/>
          </a:fillRef>
          <a:effectRef idx="0">
            <a:schemeClr val="dk1"/>
          </a:effectRef>
          <a:fontRef idx="minor">
            <a:schemeClr val="tx1"/>
          </a:fontRef>
        </p:style>
      </p:cxnSp>
      <p:cxnSp>
        <p:nvCxnSpPr>
          <p:cNvPr id="470" name="Straight Connector 469">
            <a:extLst>
              <a:ext uri="{FF2B5EF4-FFF2-40B4-BE49-F238E27FC236}">
                <a16:creationId xmlns:a16="http://schemas.microsoft.com/office/drawing/2014/main" id="{B73D3BC8-DC11-4189-B329-501557DAFC15}"/>
              </a:ext>
            </a:extLst>
          </p:cNvPr>
          <p:cNvCxnSpPr>
            <a:cxnSpLocks/>
          </p:cNvCxnSpPr>
          <p:nvPr/>
        </p:nvCxnSpPr>
        <p:spPr>
          <a:xfrm>
            <a:off x="7591672" y="2360785"/>
            <a:ext cx="0" cy="180000"/>
          </a:xfrm>
          <a:prstGeom prst="line">
            <a:avLst/>
          </a:prstGeom>
        </p:spPr>
        <p:style>
          <a:lnRef idx="1">
            <a:schemeClr val="dk1"/>
          </a:lnRef>
          <a:fillRef idx="0">
            <a:schemeClr val="dk1"/>
          </a:fillRef>
          <a:effectRef idx="0">
            <a:schemeClr val="dk1"/>
          </a:effectRef>
          <a:fontRef idx="minor">
            <a:schemeClr val="tx1"/>
          </a:fontRef>
        </p:style>
      </p:cxnSp>
      <p:pic>
        <p:nvPicPr>
          <p:cNvPr id="471" name="Graphic 470" descr="Marker">
            <a:extLst>
              <a:ext uri="{FF2B5EF4-FFF2-40B4-BE49-F238E27FC236}">
                <a16:creationId xmlns:a16="http://schemas.microsoft.com/office/drawing/2014/main" id="{A01150C8-8A97-4A99-8E99-49F75488BF1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88188" y="2403717"/>
            <a:ext cx="197165" cy="197165"/>
          </a:xfrm>
          <a:prstGeom prst="rect">
            <a:avLst/>
          </a:prstGeom>
        </p:spPr>
      </p:pic>
      <p:cxnSp>
        <p:nvCxnSpPr>
          <p:cNvPr id="472" name="Straight Connector 471">
            <a:extLst>
              <a:ext uri="{FF2B5EF4-FFF2-40B4-BE49-F238E27FC236}">
                <a16:creationId xmlns:a16="http://schemas.microsoft.com/office/drawing/2014/main" id="{90702DB1-708F-45AE-BB0B-24C22CFC3773}"/>
              </a:ext>
            </a:extLst>
          </p:cNvPr>
          <p:cNvCxnSpPr/>
          <p:nvPr/>
        </p:nvCxnSpPr>
        <p:spPr>
          <a:xfrm>
            <a:off x="2884749" y="2569792"/>
            <a:ext cx="0" cy="90000"/>
          </a:xfrm>
          <a:prstGeom prst="line">
            <a:avLst/>
          </a:prstGeom>
        </p:spPr>
        <p:style>
          <a:lnRef idx="1">
            <a:schemeClr val="dk1"/>
          </a:lnRef>
          <a:fillRef idx="0">
            <a:schemeClr val="dk1"/>
          </a:fillRef>
          <a:effectRef idx="0">
            <a:schemeClr val="dk1"/>
          </a:effectRef>
          <a:fontRef idx="minor">
            <a:schemeClr val="tx1"/>
          </a:fontRef>
        </p:style>
      </p:cxnSp>
      <p:sp>
        <p:nvSpPr>
          <p:cNvPr id="473" name="Rectangle 472">
            <a:extLst>
              <a:ext uri="{FF2B5EF4-FFF2-40B4-BE49-F238E27FC236}">
                <a16:creationId xmlns:a16="http://schemas.microsoft.com/office/drawing/2014/main" id="{193CC09E-F954-4902-9085-7277A34DCB8A}"/>
              </a:ext>
            </a:extLst>
          </p:cNvPr>
          <p:cNvSpPr>
            <a:spLocks/>
          </p:cNvSpPr>
          <p:nvPr/>
        </p:nvSpPr>
        <p:spPr>
          <a:xfrm>
            <a:off x="2846825" y="2671778"/>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474" name="TextBox 473">
            <a:extLst>
              <a:ext uri="{FF2B5EF4-FFF2-40B4-BE49-F238E27FC236}">
                <a16:creationId xmlns:a16="http://schemas.microsoft.com/office/drawing/2014/main" id="{D5F8D135-4F8D-450D-B95F-C251855B78B7}"/>
              </a:ext>
            </a:extLst>
          </p:cNvPr>
          <p:cNvSpPr txBox="1"/>
          <p:nvPr/>
        </p:nvSpPr>
        <p:spPr>
          <a:xfrm>
            <a:off x="2880771" y="2617286"/>
            <a:ext cx="755854" cy="200055"/>
          </a:xfrm>
          <a:prstGeom prst="rect">
            <a:avLst/>
          </a:prstGeom>
          <a:noFill/>
        </p:spPr>
        <p:txBody>
          <a:bodyPr wrap="square" rtlCol="0">
            <a:spAutoFit/>
          </a:bodyPr>
          <a:lstStyle/>
          <a:p>
            <a:pPr defTabSz="914378">
              <a:spcAft>
                <a:spcPts val="100"/>
              </a:spcAft>
              <a:defRPr/>
            </a:pPr>
            <a:r>
              <a:rPr lang="en-US" sz="700" b="1">
                <a:solidFill>
                  <a:srgbClr val="000000"/>
                </a:solidFill>
              </a:rPr>
              <a:t>Round Rock</a:t>
            </a:r>
          </a:p>
        </p:txBody>
      </p:sp>
      <p:cxnSp>
        <p:nvCxnSpPr>
          <p:cNvPr id="475" name="Straight Connector 474">
            <a:extLst>
              <a:ext uri="{FF2B5EF4-FFF2-40B4-BE49-F238E27FC236}">
                <a16:creationId xmlns:a16="http://schemas.microsoft.com/office/drawing/2014/main" id="{27889D0A-34C4-4C77-8063-15E4781764CB}"/>
              </a:ext>
            </a:extLst>
          </p:cNvPr>
          <p:cNvCxnSpPr>
            <a:cxnSpLocks/>
          </p:cNvCxnSpPr>
          <p:nvPr/>
        </p:nvCxnSpPr>
        <p:spPr>
          <a:xfrm>
            <a:off x="4370806" y="1984214"/>
            <a:ext cx="0" cy="53549"/>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pic>
        <p:nvPicPr>
          <p:cNvPr id="476" name="Graphic 475" descr="Marker">
            <a:extLst>
              <a:ext uri="{FF2B5EF4-FFF2-40B4-BE49-F238E27FC236}">
                <a16:creationId xmlns:a16="http://schemas.microsoft.com/office/drawing/2014/main" id="{20AD10EE-9AF7-4A45-9266-958E3491C8C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12786" y="1823237"/>
            <a:ext cx="197165" cy="197165"/>
          </a:xfrm>
          <a:prstGeom prst="rect">
            <a:avLst/>
          </a:prstGeom>
        </p:spPr>
      </p:pic>
      <p:cxnSp>
        <p:nvCxnSpPr>
          <p:cNvPr id="477" name="Straight Connector 476">
            <a:extLst>
              <a:ext uri="{FF2B5EF4-FFF2-40B4-BE49-F238E27FC236}">
                <a16:creationId xmlns:a16="http://schemas.microsoft.com/office/drawing/2014/main" id="{C25FB6F9-B523-45A0-8E1F-73D197F37E46}"/>
              </a:ext>
            </a:extLst>
          </p:cNvPr>
          <p:cNvCxnSpPr>
            <a:cxnSpLocks/>
          </p:cNvCxnSpPr>
          <p:nvPr/>
        </p:nvCxnSpPr>
        <p:spPr>
          <a:xfrm>
            <a:off x="4713726" y="1984213"/>
            <a:ext cx="93557" cy="0"/>
          </a:xfrm>
          <a:prstGeom prst="line">
            <a:avLst/>
          </a:prstGeom>
        </p:spPr>
        <p:style>
          <a:lnRef idx="1">
            <a:schemeClr val="dk1"/>
          </a:lnRef>
          <a:fillRef idx="0">
            <a:schemeClr val="dk1"/>
          </a:fillRef>
          <a:effectRef idx="0">
            <a:schemeClr val="dk1"/>
          </a:effectRef>
          <a:fontRef idx="minor">
            <a:schemeClr val="tx1"/>
          </a:fontRef>
        </p:style>
      </p:cxnSp>
      <p:cxnSp>
        <p:nvCxnSpPr>
          <p:cNvPr id="478" name="Straight Connector 477">
            <a:extLst>
              <a:ext uri="{FF2B5EF4-FFF2-40B4-BE49-F238E27FC236}">
                <a16:creationId xmlns:a16="http://schemas.microsoft.com/office/drawing/2014/main" id="{DF70218B-FB05-4B75-AEB9-FD50135E4155}"/>
              </a:ext>
            </a:extLst>
          </p:cNvPr>
          <p:cNvCxnSpPr>
            <a:cxnSpLocks/>
          </p:cNvCxnSpPr>
          <p:nvPr/>
        </p:nvCxnSpPr>
        <p:spPr>
          <a:xfrm>
            <a:off x="4713026" y="1615934"/>
            <a:ext cx="0" cy="371862"/>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171" name="Rectangle 170">
            <a:extLst>
              <a:ext uri="{FF2B5EF4-FFF2-40B4-BE49-F238E27FC236}">
                <a16:creationId xmlns:a16="http://schemas.microsoft.com/office/drawing/2014/main" id="{AE508C7F-EF35-4C19-810D-CA9D5578018A}"/>
              </a:ext>
            </a:extLst>
          </p:cNvPr>
          <p:cNvSpPr>
            <a:spLocks/>
          </p:cNvSpPr>
          <p:nvPr/>
        </p:nvSpPr>
        <p:spPr>
          <a:xfrm>
            <a:off x="2955057" y="1228921"/>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172" name="Rectangle 171">
            <a:extLst>
              <a:ext uri="{FF2B5EF4-FFF2-40B4-BE49-F238E27FC236}">
                <a16:creationId xmlns:a16="http://schemas.microsoft.com/office/drawing/2014/main" id="{AE4A6130-0D1C-472F-9457-D554F0FAB8FE}"/>
              </a:ext>
            </a:extLst>
          </p:cNvPr>
          <p:cNvSpPr>
            <a:spLocks/>
          </p:cNvSpPr>
          <p:nvPr/>
        </p:nvSpPr>
        <p:spPr>
          <a:xfrm>
            <a:off x="2955057" y="1335362"/>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173" name="Rectangle 172">
            <a:extLst>
              <a:ext uri="{FF2B5EF4-FFF2-40B4-BE49-F238E27FC236}">
                <a16:creationId xmlns:a16="http://schemas.microsoft.com/office/drawing/2014/main" id="{FF05012F-7C0D-479A-83BB-BC2EC0186882}"/>
              </a:ext>
            </a:extLst>
          </p:cNvPr>
          <p:cNvSpPr>
            <a:spLocks/>
          </p:cNvSpPr>
          <p:nvPr/>
        </p:nvSpPr>
        <p:spPr>
          <a:xfrm>
            <a:off x="2843439" y="1439080"/>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174" name="Rectangle 173">
            <a:extLst>
              <a:ext uri="{FF2B5EF4-FFF2-40B4-BE49-F238E27FC236}">
                <a16:creationId xmlns:a16="http://schemas.microsoft.com/office/drawing/2014/main" id="{6CD6F20C-ECDD-4F26-B28C-9FC08081BC83}"/>
              </a:ext>
            </a:extLst>
          </p:cNvPr>
          <p:cNvSpPr>
            <a:spLocks/>
          </p:cNvSpPr>
          <p:nvPr/>
        </p:nvSpPr>
        <p:spPr>
          <a:xfrm>
            <a:off x="2955230" y="1440753"/>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175" name="Rectangle 174">
            <a:extLst>
              <a:ext uri="{FF2B5EF4-FFF2-40B4-BE49-F238E27FC236}">
                <a16:creationId xmlns:a16="http://schemas.microsoft.com/office/drawing/2014/main" id="{1414AC8D-AC92-4D91-BEC9-0C3200AD29C6}"/>
              </a:ext>
            </a:extLst>
          </p:cNvPr>
          <p:cNvSpPr>
            <a:spLocks/>
          </p:cNvSpPr>
          <p:nvPr/>
        </p:nvSpPr>
        <p:spPr>
          <a:xfrm>
            <a:off x="2726762" y="1439080"/>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176" name="Rectangle 175">
            <a:extLst>
              <a:ext uri="{FF2B5EF4-FFF2-40B4-BE49-F238E27FC236}">
                <a16:creationId xmlns:a16="http://schemas.microsoft.com/office/drawing/2014/main" id="{257A8669-4F82-42B3-ABD9-99D66A8DEE51}"/>
              </a:ext>
            </a:extLst>
          </p:cNvPr>
          <p:cNvSpPr>
            <a:spLocks/>
          </p:cNvSpPr>
          <p:nvPr/>
        </p:nvSpPr>
        <p:spPr>
          <a:xfrm>
            <a:off x="2158444" y="2983117"/>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177" name="Rectangle 176">
            <a:extLst>
              <a:ext uri="{FF2B5EF4-FFF2-40B4-BE49-F238E27FC236}">
                <a16:creationId xmlns:a16="http://schemas.microsoft.com/office/drawing/2014/main" id="{48621395-ECB8-4B82-A891-5BC5E54E9584}"/>
              </a:ext>
            </a:extLst>
          </p:cNvPr>
          <p:cNvSpPr>
            <a:spLocks/>
          </p:cNvSpPr>
          <p:nvPr/>
        </p:nvSpPr>
        <p:spPr>
          <a:xfrm>
            <a:off x="6382212" y="1731796"/>
            <a:ext cx="91440" cy="91440"/>
          </a:xfrm>
          <a:prstGeom prst="rect">
            <a:avLst/>
          </a:prstGeom>
          <a:solidFill>
            <a:srgbClr val="007E3A"/>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178" name="Rectangle 177">
            <a:extLst>
              <a:ext uri="{FF2B5EF4-FFF2-40B4-BE49-F238E27FC236}">
                <a16:creationId xmlns:a16="http://schemas.microsoft.com/office/drawing/2014/main" id="{5CBDFED0-0249-4712-902B-74011233C621}"/>
              </a:ext>
            </a:extLst>
          </p:cNvPr>
          <p:cNvSpPr>
            <a:spLocks/>
          </p:cNvSpPr>
          <p:nvPr/>
        </p:nvSpPr>
        <p:spPr>
          <a:xfrm>
            <a:off x="6503655" y="1731796"/>
            <a:ext cx="91440" cy="91440"/>
          </a:xfrm>
          <a:prstGeom prst="rect">
            <a:avLst/>
          </a:prstGeom>
          <a:solidFill>
            <a:srgbClr val="78BE2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
        <p:nvSpPr>
          <p:cNvPr id="181" name="Rectangle 180">
            <a:extLst>
              <a:ext uri="{FF2B5EF4-FFF2-40B4-BE49-F238E27FC236}">
                <a16:creationId xmlns:a16="http://schemas.microsoft.com/office/drawing/2014/main" id="{3BDF204A-694D-4A84-9694-8C8F9BFE9C22}"/>
              </a:ext>
            </a:extLst>
          </p:cNvPr>
          <p:cNvSpPr>
            <a:spLocks/>
          </p:cNvSpPr>
          <p:nvPr/>
        </p:nvSpPr>
        <p:spPr>
          <a:xfrm>
            <a:off x="6109265" y="2436300"/>
            <a:ext cx="91440" cy="91440"/>
          </a:xfrm>
          <a:prstGeom prst="rect">
            <a:avLst/>
          </a:prstGeom>
          <a:solidFill>
            <a:srgbClr val="42469D"/>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US">
              <a:solidFill>
                <a:srgbClr val="FFFFFF"/>
              </a:solidFill>
              <a:latin typeface="Arial"/>
            </a:endParaRPr>
          </a:p>
        </p:txBody>
      </p:sp>
    </p:spTree>
    <p:extLst>
      <p:ext uri="{BB962C8B-B14F-4D97-AF65-F5344CB8AC3E}">
        <p14:creationId xmlns:p14="http://schemas.microsoft.com/office/powerpoint/2010/main" val="2899901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1194161-EE0D-44BF-BE30-A1B9E93CB2DD}"/>
              </a:ext>
            </a:extLst>
          </p:cNvPr>
          <p:cNvSpPr>
            <a:spLocks noGrp="1"/>
          </p:cNvSpPr>
          <p:nvPr>
            <p:ph type="title"/>
          </p:nvPr>
        </p:nvSpPr>
        <p:spPr/>
        <p:txBody>
          <a:bodyPr/>
          <a:lstStyle/>
          <a:p>
            <a:r>
              <a:rPr lang="en-US"/>
              <a:t>Partner for tomorrow’s electronic systems</a:t>
            </a:r>
          </a:p>
        </p:txBody>
      </p:sp>
      <p:grpSp>
        <p:nvGrpSpPr>
          <p:cNvPr id="6" name="Group 5">
            <a:extLst>
              <a:ext uri="{FF2B5EF4-FFF2-40B4-BE49-F238E27FC236}">
                <a16:creationId xmlns:a16="http://schemas.microsoft.com/office/drawing/2014/main" id="{B39F6D9F-2C6C-40E1-AB3F-3CA1B3C8CAE4}"/>
              </a:ext>
            </a:extLst>
          </p:cNvPr>
          <p:cNvGrpSpPr/>
          <p:nvPr/>
        </p:nvGrpSpPr>
        <p:grpSpPr>
          <a:xfrm>
            <a:off x="550803" y="864724"/>
            <a:ext cx="2652278" cy="1097023"/>
            <a:chOff x="521078" y="783375"/>
            <a:chExt cx="2720694" cy="1178372"/>
          </a:xfrm>
        </p:grpSpPr>
        <p:sp>
          <p:nvSpPr>
            <p:cNvPr id="59" name="Rectangle: Rounded Corners 58">
              <a:extLst>
                <a:ext uri="{FF2B5EF4-FFF2-40B4-BE49-F238E27FC236}">
                  <a16:creationId xmlns:a16="http://schemas.microsoft.com/office/drawing/2014/main" id="{42B8DA43-0F94-4387-8668-F8C32CD89CE2}"/>
                </a:ext>
              </a:extLst>
            </p:cNvPr>
            <p:cNvSpPr/>
            <p:nvPr/>
          </p:nvSpPr>
          <p:spPr>
            <a:xfrm>
              <a:off x="523031" y="785931"/>
              <a:ext cx="2711236" cy="1175816"/>
            </a:xfrm>
            <a:prstGeom prst="roundRect">
              <a:avLst/>
            </a:prstGeom>
            <a:solidFill>
              <a:schemeClr val="bg1">
                <a:lumMod val="95000"/>
              </a:schemeClr>
            </a:solidFill>
            <a:ln w="12700">
              <a:solidFill>
                <a:srgbClr val="007E3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72000" rIns="36000" rtlCol="0" anchor="ctr" anchorCtr="0"/>
            <a:lstStyle/>
            <a:p>
              <a:pPr lvl="0">
                <a:spcBef>
                  <a:spcPts val="1000"/>
                </a:spcBef>
                <a:buClr>
                  <a:srgbClr val="107952"/>
                </a:buClr>
                <a:defRPr/>
              </a:pPr>
              <a:endParaRPr lang="en-US" sz="1100">
                <a:solidFill>
                  <a:srgbClr val="000000"/>
                </a:solidFill>
                <a:latin typeface="Arial" pitchFamily="34" charset="0"/>
                <a:ea typeface="ＭＳ Ｐゴシック" charset="-128"/>
                <a:cs typeface="Arial" pitchFamily="34" charset="0"/>
              </a:endParaRPr>
            </a:p>
            <a:p>
              <a:pPr lvl="0">
                <a:spcBef>
                  <a:spcPts val="1000"/>
                </a:spcBef>
                <a:buClr>
                  <a:srgbClr val="107952"/>
                </a:buClr>
                <a:defRPr/>
              </a:pPr>
              <a:r>
                <a:rPr lang="en-US" sz="1100">
                  <a:solidFill>
                    <a:srgbClr val="000000"/>
                  </a:solidFill>
                  <a:latin typeface="Arial" pitchFamily="34" charset="0"/>
                  <a:ea typeface="ＭＳ Ｐゴシック" charset="-128"/>
                  <a:cs typeface="Arial" pitchFamily="34" charset="0"/>
                </a:rPr>
                <a:t>An industrial technology manufacturing company empowering a sustainable, connected, and safer world</a:t>
              </a:r>
            </a:p>
          </p:txBody>
        </p:sp>
        <p:sp>
          <p:nvSpPr>
            <p:cNvPr id="60" name="Rectangle: Top Corners Rounded 59">
              <a:extLst>
                <a:ext uri="{FF2B5EF4-FFF2-40B4-BE49-F238E27FC236}">
                  <a16:creationId xmlns:a16="http://schemas.microsoft.com/office/drawing/2014/main" id="{BB48A6EF-9DF3-4697-88C9-6C2287FB4AA6}"/>
                </a:ext>
              </a:extLst>
            </p:cNvPr>
            <p:cNvSpPr/>
            <p:nvPr/>
          </p:nvSpPr>
          <p:spPr>
            <a:xfrm>
              <a:off x="521078" y="783375"/>
              <a:ext cx="2720694" cy="335172"/>
            </a:xfrm>
            <a:prstGeom prst="round2SameRect">
              <a:avLst>
                <a:gd name="adj1" fmla="val 50000"/>
                <a:gd name="adj2" fmla="val 0"/>
              </a:avLst>
            </a:prstGeom>
            <a:gradFill>
              <a:gsLst>
                <a:gs pos="0">
                  <a:srgbClr val="00B050"/>
                </a:gs>
                <a:gs pos="100000">
                  <a:srgbClr val="005828"/>
                </a:gs>
                <a:gs pos="51000">
                  <a:srgbClr val="007E3A"/>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lstStyle/>
            <a:p>
              <a:pPr algn="ctr"/>
              <a:r>
                <a:rPr lang="en-US" sz="1100" b="1">
                  <a:solidFill>
                    <a:schemeClr val="bg1"/>
                  </a:solidFill>
                  <a:latin typeface="Arial Black" panose="020B0A04020102020204" pitchFamily="34" charset="0"/>
                </a:rPr>
                <a:t>BROAD</a:t>
              </a:r>
            </a:p>
            <a:p>
              <a:pPr algn="ctr"/>
              <a:r>
                <a:rPr lang="en-US" sz="1100" b="1">
                  <a:solidFill>
                    <a:schemeClr val="bg1"/>
                  </a:solidFill>
                  <a:latin typeface="Arial Black" panose="020B0A04020102020204" pitchFamily="34" charset="0"/>
                </a:rPr>
                <a:t>PRODUCT PORTFOLIO</a:t>
              </a:r>
            </a:p>
          </p:txBody>
        </p:sp>
      </p:grpSp>
      <p:grpSp>
        <p:nvGrpSpPr>
          <p:cNvPr id="7" name="Group 6">
            <a:extLst>
              <a:ext uri="{FF2B5EF4-FFF2-40B4-BE49-F238E27FC236}">
                <a16:creationId xmlns:a16="http://schemas.microsoft.com/office/drawing/2014/main" id="{B85042BE-B146-42A6-89FA-C8F92267B525}"/>
              </a:ext>
            </a:extLst>
          </p:cNvPr>
          <p:cNvGrpSpPr/>
          <p:nvPr/>
        </p:nvGrpSpPr>
        <p:grpSpPr>
          <a:xfrm>
            <a:off x="550325" y="2192707"/>
            <a:ext cx="2652757" cy="1096283"/>
            <a:chOff x="520588" y="2088035"/>
            <a:chExt cx="2721183" cy="1177578"/>
          </a:xfrm>
        </p:grpSpPr>
        <p:sp>
          <p:nvSpPr>
            <p:cNvPr id="57" name="Rectangle: Rounded Corners 56">
              <a:extLst>
                <a:ext uri="{FF2B5EF4-FFF2-40B4-BE49-F238E27FC236}">
                  <a16:creationId xmlns:a16="http://schemas.microsoft.com/office/drawing/2014/main" id="{217D5D17-E9CA-4A82-87B5-3340D9C8DFB7}"/>
                </a:ext>
              </a:extLst>
            </p:cNvPr>
            <p:cNvSpPr/>
            <p:nvPr/>
          </p:nvSpPr>
          <p:spPr>
            <a:xfrm>
              <a:off x="523031" y="2089797"/>
              <a:ext cx="2711236" cy="1175816"/>
            </a:xfrm>
            <a:prstGeom prst="roundRect">
              <a:avLst/>
            </a:prstGeom>
            <a:solidFill>
              <a:schemeClr val="bg1">
                <a:lumMod val="95000"/>
              </a:schemeClr>
            </a:solidFill>
            <a:ln w="12700">
              <a:solidFill>
                <a:srgbClr val="615E9B"/>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a:spcBef>
                  <a:spcPts val="1000"/>
                </a:spcBef>
                <a:buClr>
                  <a:srgbClr val="107952"/>
                </a:buClr>
                <a:defRPr/>
              </a:pPr>
              <a:endParaRPr lang="en-US" sz="1100">
                <a:solidFill>
                  <a:srgbClr val="000000"/>
                </a:solidFill>
                <a:latin typeface="Arial" pitchFamily="34" charset="0"/>
                <a:ea typeface="ＭＳ Ｐゴシック" charset="-128"/>
                <a:cs typeface="Arial" pitchFamily="34" charset="0"/>
              </a:endParaRPr>
            </a:p>
            <a:p>
              <a:pPr lvl="0">
                <a:spcBef>
                  <a:spcPts val="1000"/>
                </a:spcBef>
                <a:buClr>
                  <a:srgbClr val="107952"/>
                </a:buClr>
                <a:defRPr/>
              </a:pPr>
              <a:r>
                <a:rPr lang="en-US" sz="1100">
                  <a:solidFill>
                    <a:srgbClr val="000000"/>
                  </a:solidFill>
                  <a:latin typeface="Arial" pitchFamily="34" charset="0"/>
                  <a:ea typeface="ＭＳ Ｐゴシック" charset="-128"/>
                  <a:cs typeface="Arial" pitchFamily="34" charset="0"/>
                </a:rPr>
                <a:t>Our engineers partner directly with customers to help speed up product design and meet their unique needs</a:t>
              </a:r>
            </a:p>
          </p:txBody>
        </p:sp>
        <p:sp>
          <p:nvSpPr>
            <p:cNvPr id="58" name="Rectangle: Top Corners Rounded 57">
              <a:extLst>
                <a:ext uri="{FF2B5EF4-FFF2-40B4-BE49-F238E27FC236}">
                  <a16:creationId xmlns:a16="http://schemas.microsoft.com/office/drawing/2014/main" id="{50BD5125-B586-4F25-B189-CF599633260D}"/>
                </a:ext>
              </a:extLst>
            </p:cNvPr>
            <p:cNvSpPr/>
            <p:nvPr/>
          </p:nvSpPr>
          <p:spPr>
            <a:xfrm>
              <a:off x="520588" y="2088035"/>
              <a:ext cx="2721183" cy="335172"/>
            </a:xfrm>
            <a:prstGeom prst="round2SameRect">
              <a:avLst>
                <a:gd name="adj1" fmla="val 50000"/>
                <a:gd name="adj2" fmla="val 0"/>
              </a:avLst>
            </a:prstGeom>
            <a:gradFill>
              <a:gsLst>
                <a:gs pos="0">
                  <a:schemeClr val="accent4">
                    <a:lumMod val="60000"/>
                    <a:lumOff val="40000"/>
                  </a:schemeClr>
                </a:gs>
                <a:gs pos="100000">
                  <a:srgbClr val="002060"/>
                </a:gs>
                <a:gs pos="48000">
                  <a:srgbClr val="615E9B"/>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lstStyle/>
            <a:p>
              <a:pPr algn="ctr"/>
              <a:r>
                <a:rPr lang="en-US" sz="1100" b="1">
                  <a:solidFill>
                    <a:schemeClr val="bg1"/>
                  </a:solidFill>
                  <a:latin typeface="Arial Black" panose="020B0A04020102020204" pitchFamily="34" charset="0"/>
                </a:rPr>
                <a:t>APPLICATION</a:t>
              </a:r>
            </a:p>
            <a:p>
              <a:pPr algn="ctr"/>
              <a:r>
                <a:rPr lang="en-US" sz="1100" b="1">
                  <a:solidFill>
                    <a:schemeClr val="bg1"/>
                  </a:solidFill>
                  <a:latin typeface="Arial Black" panose="020B0A04020102020204" pitchFamily="34" charset="0"/>
                </a:rPr>
                <a:t>EXPERTISE</a:t>
              </a:r>
            </a:p>
          </p:txBody>
        </p:sp>
      </p:grpSp>
      <p:grpSp>
        <p:nvGrpSpPr>
          <p:cNvPr id="11" name="Group 10">
            <a:extLst>
              <a:ext uri="{FF2B5EF4-FFF2-40B4-BE49-F238E27FC236}">
                <a16:creationId xmlns:a16="http://schemas.microsoft.com/office/drawing/2014/main" id="{B3F4779B-E42A-4DCE-AC15-6879BBBA26A9}"/>
              </a:ext>
            </a:extLst>
          </p:cNvPr>
          <p:cNvGrpSpPr/>
          <p:nvPr/>
        </p:nvGrpSpPr>
        <p:grpSpPr>
          <a:xfrm>
            <a:off x="548035" y="3521593"/>
            <a:ext cx="2652757" cy="1102521"/>
            <a:chOff x="5981914" y="3385200"/>
            <a:chExt cx="2721183" cy="1184276"/>
          </a:xfrm>
        </p:grpSpPr>
        <p:sp>
          <p:nvSpPr>
            <p:cNvPr id="49" name="Rectangle: Rounded Corners 48">
              <a:extLst>
                <a:ext uri="{FF2B5EF4-FFF2-40B4-BE49-F238E27FC236}">
                  <a16:creationId xmlns:a16="http://schemas.microsoft.com/office/drawing/2014/main" id="{E6F041BF-4876-453F-AB28-EDBEA4BFEAAC}"/>
                </a:ext>
              </a:extLst>
            </p:cNvPr>
            <p:cNvSpPr/>
            <p:nvPr/>
          </p:nvSpPr>
          <p:spPr>
            <a:xfrm>
              <a:off x="5986706" y="3393661"/>
              <a:ext cx="2711235" cy="1175815"/>
            </a:xfrm>
            <a:prstGeom prst="roundRect">
              <a:avLst/>
            </a:prstGeom>
            <a:solidFill>
              <a:schemeClr val="bg1">
                <a:lumMod val="95000"/>
              </a:schemeClr>
            </a:solidFill>
            <a:ln w="127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a:spcBef>
                  <a:spcPts val="1000"/>
                </a:spcBef>
                <a:buClr>
                  <a:srgbClr val="107952"/>
                </a:buClr>
                <a:defRPr/>
              </a:pPr>
              <a:endParaRPr lang="en-US" sz="1100">
                <a:solidFill>
                  <a:srgbClr val="000000"/>
                </a:solidFill>
                <a:latin typeface="Arial" pitchFamily="34" charset="0"/>
                <a:ea typeface="ＭＳ Ｐゴシック" charset="-128"/>
                <a:cs typeface="Arial" pitchFamily="34" charset="0"/>
              </a:endParaRPr>
            </a:p>
            <a:p>
              <a:pPr lvl="0">
                <a:spcBef>
                  <a:spcPts val="1000"/>
                </a:spcBef>
                <a:buClr>
                  <a:srgbClr val="107952"/>
                </a:buClr>
                <a:defRPr/>
              </a:pPr>
              <a:r>
                <a:rPr lang="en-US" sz="1100">
                  <a:solidFill>
                    <a:srgbClr val="000000"/>
                  </a:solidFill>
                  <a:latin typeface="Arial" pitchFamily="34" charset="0"/>
                  <a:ea typeface="ＭＳ Ｐゴシック" charset="-128"/>
                  <a:cs typeface="Arial" pitchFamily="34" charset="0"/>
                </a:rPr>
                <a:t>Our global customer service team is with you to anticipate your needs and ensure a seamless experience</a:t>
              </a:r>
            </a:p>
          </p:txBody>
        </p:sp>
        <p:sp>
          <p:nvSpPr>
            <p:cNvPr id="50" name="Rectangle: Top Corners Rounded 49">
              <a:extLst>
                <a:ext uri="{FF2B5EF4-FFF2-40B4-BE49-F238E27FC236}">
                  <a16:creationId xmlns:a16="http://schemas.microsoft.com/office/drawing/2014/main" id="{F05D0D56-7F32-494C-994C-8B4F66A46BEE}"/>
                </a:ext>
              </a:extLst>
            </p:cNvPr>
            <p:cNvSpPr/>
            <p:nvPr/>
          </p:nvSpPr>
          <p:spPr>
            <a:xfrm>
              <a:off x="5981914" y="3385200"/>
              <a:ext cx="2721183" cy="335173"/>
            </a:xfrm>
            <a:prstGeom prst="round2SameRect">
              <a:avLst>
                <a:gd name="adj1" fmla="val 50000"/>
                <a:gd name="adj2" fmla="val 0"/>
              </a:avLst>
            </a:prstGeom>
            <a:gradFill>
              <a:gsLst>
                <a:gs pos="0">
                  <a:schemeClr val="bg1">
                    <a:lumMod val="65000"/>
                  </a:schemeClr>
                </a:gs>
                <a:gs pos="100000">
                  <a:schemeClr val="tx1">
                    <a:lumMod val="65000"/>
                    <a:lumOff val="35000"/>
                  </a:schemeClr>
                </a:gs>
                <a:gs pos="48000">
                  <a:schemeClr val="tx1">
                    <a:lumMod val="50000"/>
                    <a:lumOff val="5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lstStyle/>
            <a:p>
              <a:pPr algn="ctr"/>
              <a:r>
                <a:rPr lang="en-US" sz="1100" b="1">
                  <a:solidFill>
                    <a:schemeClr val="bg1"/>
                  </a:solidFill>
                  <a:latin typeface="Arial Black" panose="020B0A04020102020204" pitchFamily="34" charset="0"/>
                </a:rPr>
                <a:t>GLOBAL</a:t>
              </a:r>
            </a:p>
            <a:p>
              <a:pPr algn="ctr"/>
              <a:r>
                <a:rPr lang="en-US" sz="1100" b="1">
                  <a:solidFill>
                    <a:schemeClr val="bg1"/>
                  </a:solidFill>
                  <a:latin typeface="Arial Black" panose="020B0A04020102020204" pitchFamily="34" charset="0"/>
                </a:rPr>
                <a:t>CUSTOMER SERVICE</a:t>
              </a:r>
            </a:p>
          </p:txBody>
        </p:sp>
      </p:grpSp>
      <p:cxnSp>
        <p:nvCxnSpPr>
          <p:cNvPr id="12" name="Straight Connector 11">
            <a:extLst>
              <a:ext uri="{FF2B5EF4-FFF2-40B4-BE49-F238E27FC236}">
                <a16:creationId xmlns:a16="http://schemas.microsoft.com/office/drawing/2014/main" id="{2EAA5F58-8A1E-4766-9EE6-9844168EED24}"/>
              </a:ext>
            </a:extLst>
          </p:cNvPr>
          <p:cNvCxnSpPr>
            <a:cxnSpLocks/>
          </p:cNvCxnSpPr>
          <p:nvPr/>
        </p:nvCxnSpPr>
        <p:spPr>
          <a:xfrm flipV="1">
            <a:off x="3999774" y="1401724"/>
            <a:ext cx="0" cy="547324"/>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810EA9C-8E5E-4464-89B7-D13160BE6F2B}"/>
              </a:ext>
            </a:extLst>
          </p:cNvPr>
          <p:cNvCxnSpPr>
            <a:cxnSpLocks/>
          </p:cNvCxnSpPr>
          <p:nvPr/>
        </p:nvCxnSpPr>
        <p:spPr>
          <a:xfrm>
            <a:off x="3195767" y="2701413"/>
            <a:ext cx="40359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0CA4572-6C23-473C-9256-D6F5F8B26772}"/>
              </a:ext>
            </a:extLst>
          </p:cNvPr>
          <p:cNvCxnSpPr>
            <a:cxnSpLocks/>
          </p:cNvCxnSpPr>
          <p:nvPr/>
        </p:nvCxnSpPr>
        <p:spPr>
          <a:xfrm flipV="1">
            <a:off x="4033819" y="3487535"/>
            <a:ext cx="0" cy="616804"/>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C9A04E1-06EC-4A55-A307-F28E9D1F8F18}"/>
              </a:ext>
            </a:extLst>
          </p:cNvPr>
          <p:cNvCxnSpPr>
            <a:cxnSpLocks/>
          </p:cNvCxnSpPr>
          <p:nvPr/>
        </p:nvCxnSpPr>
        <p:spPr>
          <a:xfrm>
            <a:off x="5576801" y="2777818"/>
            <a:ext cx="434909"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D606783-1D8A-4CE1-A327-BDD0A9F47FAB}"/>
              </a:ext>
            </a:extLst>
          </p:cNvPr>
          <p:cNvCxnSpPr>
            <a:cxnSpLocks/>
          </p:cNvCxnSpPr>
          <p:nvPr/>
        </p:nvCxnSpPr>
        <p:spPr>
          <a:xfrm>
            <a:off x="5131621" y="1414424"/>
            <a:ext cx="880089"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C0EEA7E-A90C-4018-B7B4-6834EEBFF715}"/>
              </a:ext>
            </a:extLst>
          </p:cNvPr>
          <p:cNvCxnSpPr>
            <a:cxnSpLocks/>
          </p:cNvCxnSpPr>
          <p:nvPr/>
        </p:nvCxnSpPr>
        <p:spPr>
          <a:xfrm flipV="1">
            <a:off x="5137482" y="1401724"/>
            <a:ext cx="0" cy="547324"/>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27DFD5F-57B0-40F9-85FB-14A07E9D5C28}"/>
              </a:ext>
            </a:extLst>
          </p:cNvPr>
          <p:cNvCxnSpPr>
            <a:cxnSpLocks/>
          </p:cNvCxnSpPr>
          <p:nvPr/>
        </p:nvCxnSpPr>
        <p:spPr>
          <a:xfrm>
            <a:off x="5162883" y="4091639"/>
            <a:ext cx="848827"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71BDBE9-950D-4669-854D-B7C745EE45EF}"/>
              </a:ext>
            </a:extLst>
          </p:cNvPr>
          <p:cNvCxnSpPr>
            <a:cxnSpLocks/>
          </p:cNvCxnSpPr>
          <p:nvPr/>
        </p:nvCxnSpPr>
        <p:spPr>
          <a:xfrm>
            <a:off x="3192754" y="1414424"/>
            <a:ext cx="810195"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6A92377-2227-4DD5-8D68-6BEBBEB87F41}"/>
              </a:ext>
            </a:extLst>
          </p:cNvPr>
          <p:cNvCxnSpPr>
            <a:cxnSpLocks/>
          </p:cNvCxnSpPr>
          <p:nvPr/>
        </p:nvCxnSpPr>
        <p:spPr>
          <a:xfrm>
            <a:off x="3187858" y="4091639"/>
            <a:ext cx="848827"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3C52E6C-DD61-4939-8770-E1400958E1E0}"/>
              </a:ext>
            </a:extLst>
          </p:cNvPr>
          <p:cNvCxnSpPr>
            <a:cxnSpLocks/>
          </p:cNvCxnSpPr>
          <p:nvPr/>
        </p:nvCxnSpPr>
        <p:spPr>
          <a:xfrm flipV="1">
            <a:off x="5169233" y="3484265"/>
            <a:ext cx="0" cy="613724"/>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71" name="Group 70">
            <a:extLst>
              <a:ext uri="{FF2B5EF4-FFF2-40B4-BE49-F238E27FC236}">
                <a16:creationId xmlns:a16="http://schemas.microsoft.com/office/drawing/2014/main" id="{CA9AA7A6-82C2-4D34-BC3F-1B55C21A5C71}"/>
              </a:ext>
            </a:extLst>
          </p:cNvPr>
          <p:cNvGrpSpPr/>
          <p:nvPr/>
        </p:nvGrpSpPr>
        <p:grpSpPr>
          <a:xfrm>
            <a:off x="6019026" y="864725"/>
            <a:ext cx="2650376" cy="1097022"/>
            <a:chOff x="523031" y="783376"/>
            <a:chExt cx="2718741" cy="1178371"/>
          </a:xfrm>
        </p:grpSpPr>
        <p:sp>
          <p:nvSpPr>
            <p:cNvPr id="72" name="Rectangle: Rounded Corners 71">
              <a:extLst>
                <a:ext uri="{FF2B5EF4-FFF2-40B4-BE49-F238E27FC236}">
                  <a16:creationId xmlns:a16="http://schemas.microsoft.com/office/drawing/2014/main" id="{C0F80CD0-93B2-494D-95E5-4670C3F22329}"/>
                </a:ext>
              </a:extLst>
            </p:cNvPr>
            <p:cNvSpPr/>
            <p:nvPr/>
          </p:nvSpPr>
          <p:spPr>
            <a:xfrm>
              <a:off x="523031" y="785931"/>
              <a:ext cx="2711236" cy="1175816"/>
            </a:xfrm>
            <a:prstGeom prst="roundRect">
              <a:avLst/>
            </a:prstGeom>
            <a:solidFill>
              <a:schemeClr val="bg1">
                <a:lumMod val="95000"/>
              </a:schemeClr>
            </a:solidFill>
            <a:ln w="12700">
              <a:solidFill>
                <a:srgbClr val="007E3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a:spcBef>
                  <a:spcPts val="1000"/>
                </a:spcBef>
                <a:buClr>
                  <a:srgbClr val="107952"/>
                </a:buClr>
                <a:defRPr/>
              </a:pPr>
              <a:endParaRPr lang="en-US" sz="1100">
                <a:solidFill>
                  <a:srgbClr val="000000"/>
                </a:solidFill>
                <a:latin typeface="Arial" pitchFamily="34" charset="0"/>
                <a:ea typeface="ＭＳ Ｐゴシック" charset="-128"/>
                <a:cs typeface="Arial" pitchFamily="34" charset="0"/>
              </a:endParaRPr>
            </a:p>
            <a:p>
              <a:pPr lvl="0">
                <a:spcBef>
                  <a:spcPts val="1000"/>
                </a:spcBef>
                <a:buClr>
                  <a:srgbClr val="107952"/>
                </a:buClr>
                <a:defRPr/>
              </a:pPr>
              <a:r>
                <a:rPr lang="en-US" sz="1100">
                  <a:solidFill>
                    <a:srgbClr val="000000"/>
                  </a:solidFill>
                  <a:latin typeface="Arial" pitchFamily="34" charset="0"/>
                  <a:ea typeface="ＭＳ Ｐゴシック" charset="-128"/>
                  <a:cs typeface="Arial" pitchFamily="34" charset="0"/>
                </a:rPr>
                <a:t>To help customers in the design process to account for requirements set by global regulatory authorities</a:t>
              </a:r>
            </a:p>
          </p:txBody>
        </p:sp>
        <p:sp>
          <p:nvSpPr>
            <p:cNvPr id="73" name="Rectangle: Top Corners Rounded 72">
              <a:extLst>
                <a:ext uri="{FF2B5EF4-FFF2-40B4-BE49-F238E27FC236}">
                  <a16:creationId xmlns:a16="http://schemas.microsoft.com/office/drawing/2014/main" id="{D42FC25B-1A03-4E11-9180-45A15947EACE}"/>
                </a:ext>
              </a:extLst>
            </p:cNvPr>
            <p:cNvSpPr/>
            <p:nvPr/>
          </p:nvSpPr>
          <p:spPr>
            <a:xfrm>
              <a:off x="523031" y="783376"/>
              <a:ext cx="2718741" cy="335172"/>
            </a:xfrm>
            <a:prstGeom prst="round2SameRect">
              <a:avLst>
                <a:gd name="adj1" fmla="val 50000"/>
                <a:gd name="adj2" fmla="val 0"/>
              </a:avLst>
            </a:prstGeom>
            <a:gradFill>
              <a:gsLst>
                <a:gs pos="0">
                  <a:srgbClr val="00B050"/>
                </a:gs>
                <a:gs pos="100000">
                  <a:srgbClr val="005828"/>
                </a:gs>
                <a:gs pos="51000">
                  <a:srgbClr val="007E3A"/>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lstStyle/>
            <a:p>
              <a:pPr algn="ctr"/>
              <a:r>
                <a:rPr lang="en-US" sz="1100" b="1">
                  <a:solidFill>
                    <a:schemeClr val="bg1"/>
                  </a:solidFill>
                  <a:latin typeface="Arial Black" panose="020B0A04020102020204" pitchFamily="34" charset="0"/>
                </a:rPr>
                <a:t>COMPLIANCE AND</a:t>
              </a:r>
            </a:p>
            <a:p>
              <a:pPr algn="ctr"/>
              <a:r>
                <a:rPr lang="en-US" sz="1100" b="1">
                  <a:solidFill>
                    <a:schemeClr val="bg1"/>
                  </a:solidFill>
                  <a:latin typeface="Arial Black" panose="020B0A04020102020204" pitchFamily="34" charset="0"/>
                </a:rPr>
                <a:t>REGULATORY EXPERTISE</a:t>
              </a:r>
            </a:p>
          </p:txBody>
        </p:sp>
      </p:grpSp>
      <p:grpSp>
        <p:nvGrpSpPr>
          <p:cNvPr id="74" name="Group 73">
            <a:extLst>
              <a:ext uri="{FF2B5EF4-FFF2-40B4-BE49-F238E27FC236}">
                <a16:creationId xmlns:a16="http://schemas.microsoft.com/office/drawing/2014/main" id="{DB8B4BA9-D2FA-4AE8-B5FC-ADE26C8D41C7}"/>
              </a:ext>
            </a:extLst>
          </p:cNvPr>
          <p:cNvGrpSpPr/>
          <p:nvPr/>
        </p:nvGrpSpPr>
        <p:grpSpPr>
          <a:xfrm>
            <a:off x="6011710" y="2190325"/>
            <a:ext cx="2657692" cy="1098664"/>
            <a:chOff x="515526" y="2085477"/>
            <a:chExt cx="2726246" cy="1180136"/>
          </a:xfrm>
        </p:grpSpPr>
        <p:sp>
          <p:nvSpPr>
            <p:cNvPr id="75" name="Rectangle: Rounded Corners 74">
              <a:extLst>
                <a:ext uri="{FF2B5EF4-FFF2-40B4-BE49-F238E27FC236}">
                  <a16:creationId xmlns:a16="http://schemas.microsoft.com/office/drawing/2014/main" id="{4818C968-D7EE-43E3-A913-12BE827E051D}"/>
                </a:ext>
              </a:extLst>
            </p:cNvPr>
            <p:cNvSpPr/>
            <p:nvPr/>
          </p:nvSpPr>
          <p:spPr>
            <a:xfrm>
              <a:off x="523031" y="2089797"/>
              <a:ext cx="2711236" cy="1175816"/>
            </a:xfrm>
            <a:prstGeom prst="roundRect">
              <a:avLst/>
            </a:prstGeom>
            <a:solidFill>
              <a:schemeClr val="bg1">
                <a:lumMod val="95000"/>
              </a:schemeClr>
            </a:solidFill>
            <a:ln w="12700">
              <a:solidFill>
                <a:srgbClr val="615E9B"/>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a:spcBef>
                  <a:spcPts val="1000"/>
                </a:spcBef>
                <a:buClr>
                  <a:srgbClr val="107952"/>
                </a:buClr>
                <a:defRPr/>
              </a:pPr>
              <a:endParaRPr lang="en-US" sz="1100" dirty="0">
                <a:solidFill>
                  <a:srgbClr val="000000"/>
                </a:solidFill>
                <a:latin typeface="Arial" pitchFamily="34" charset="0"/>
                <a:ea typeface="ＭＳ Ｐゴシック" charset="-128"/>
                <a:cs typeface="Arial" pitchFamily="34" charset="0"/>
              </a:endParaRPr>
            </a:p>
            <a:p>
              <a:pPr lvl="0">
                <a:spcBef>
                  <a:spcPts val="1000"/>
                </a:spcBef>
                <a:buClr>
                  <a:srgbClr val="107952"/>
                </a:buClr>
                <a:defRPr/>
              </a:pPr>
              <a:r>
                <a:rPr lang="en-US" sz="1100" dirty="0">
                  <a:solidFill>
                    <a:srgbClr val="000000"/>
                  </a:solidFill>
                  <a:latin typeface="Arial" pitchFamily="34" charset="0"/>
                  <a:ea typeface="ＭＳ Ｐゴシック" charset="-128"/>
                  <a:cs typeface="Arial" pitchFamily="34" charset="0"/>
                </a:rPr>
                <a:t>To help customers get products to market faster, we offer certification testing for global regulatory standards</a:t>
              </a:r>
            </a:p>
          </p:txBody>
        </p:sp>
        <p:sp>
          <p:nvSpPr>
            <p:cNvPr id="76" name="Rectangle: Top Corners Rounded 75">
              <a:extLst>
                <a:ext uri="{FF2B5EF4-FFF2-40B4-BE49-F238E27FC236}">
                  <a16:creationId xmlns:a16="http://schemas.microsoft.com/office/drawing/2014/main" id="{E98A5DA9-B08F-4FD0-8E07-E88667E637E4}"/>
                </a:ext>
              </a:extLst>
            </p:cNvPr>
            <p:cNvSpPr/>
            <p:nvPr/>
          </p:nvSpPr>
          <p:spPr>
            <a:xfrm>
              <a:off x="515526" y="2085477"/>
              <a:ext cx="2726246" cy="335172"/>
            </a:xfrm>
            <a:prstGeom prst="round2SameRect">
              <a:avLst>
                <a:gd name="adj1" fmla="val 50000"/>
                <a:gd name="adj2" fmla="val 0"/>
              </a:avLst>
            </a:prstGeom>
            <a:gradFill>
              <a:gsLst>
                <a:gs pos="0">
                  <a:schemeClr val="accent4">
                    <a:lumMod val="60000"/>
                    <a:lumOff val="40000"/>
                  </a:schemeClr>
                </a:gs>
                <a:gs pos="100000">
                  <a:srgbClr val="002060"/>
                </a:gs>
                <a:gs pos="48000">
                  <a:srgbClr val="615E9B"/>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lstStyle/>
            <a:p>
              <a:pPr algn="ctr"/>
              <a:r>
                <a:rPr lang="en-US" sz="1100" b="1">
                  <a:solidFill>
                    <a:schemeClr val="bg1"/>
                  </a:solidFill>
                  <a:latin typeface="Arial Black" panose="020B0A04020102020204" pitchFamily="34" charset="0"/>
                </a:rPr>
                <a:t>TESTING</a:t>
              </a:r>
            </a:p>
            <a:p>
              <a:pPr algn="ctr"/>
              <a:r>
                <a:rPr lang="en-US" sz="1100" b="1">
                  <a:solidFill>
                    <a:schemeClr val="bg1"/>
                  </a:solidFill>
                  <a:latin typeface="Arial Black" panose="020B0A04020102020204" pitchFamily="34" charset="0"/>
                </a:rPr>
                <a:t>CAPABILITIES</a:t>
              </a:r>
            </a:p>
          </p:txBody>
        </p:sp>
      </p:grpSp>
      <p:grpSp>
        <p:nvGrpSpPr>
          <p:cNvPr id="77" name="Group 76">
            <a:extLst>
              <a:ext uri="{FF2B5EF4-FFF2-40B4-BE49-F238E27FC236}">
                <a16:creationId xmlns:a16="http://schemas.microsoft.com/office/drawing/2014/main" id="{552502C1-FFFF-4D35-80CB-652732342439}"/>
              </a:ext>
            </a:extLst>
          </p:cNvPr>
          <p:cNvGrpSpPr/>
          <p:nvPr/>
        </p:nvGrpSpPr>
        <p:grpSpPr>
          <a:xfrm>
            <a:off x="6014354" y="3521593"/>
            <a:ext cx="2655048" cy="1102521"/>
            <a:chOff x="5981914" y="3385200"/>
            <a:chExt cx="2723533" cy="1184276"/>
          </a:xfrm>
        </p:grpSpPr>
        <p:sp>
          <p:nvSpPr>
            <p:cNvPr id="78" name="Rectangle: Rounded Corners 77">
              <a:extLst>
                <a:ext uri="{FF2B5EF4-FFF2-40B4-BE49-F238E27FC236}">
                  <a16:creationId xmlns:a16="http://schemas.microsoft.com/office/drawing/2014/main" id="{6B0AF4E3-B60A-462D-B1C1-9C30D0C016F6}"/>
                </a:ext>
              </a:extLst>
            </p:cNvPr>
            <p:cNvSpPr/>
            <p:nvPr/>
          </p:nvSpPr>
          <p:spPr>
            <a:xfrm>
              <a:off x="5986706" y="3393661"/>
              <a:ext cx="2711235" cy="1175815"/>
            </a:xfrm>
            <a:prstGeom prst="roundRect">
              <a:avLst/>
            </a:prstGeom>
            <a:solidFill>
              <a:schemeClr val="bg1">
                <a:lumMod val="95000"/>
              </a:schemeClr>
            </a:solidFill>
            <a:ln w="127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lvl="0">
                <a:spcBef>
                  <a:spcPts val="1000"/>
                </a:spcBef>
                <a:buClr>
                  <a:srgbClr val="107952"/>
                </a:buClr>
                <a:defRPr/>
              </a:pPr>
              <a:endParaRPr lang="en-US" sz="1100">
                <a:solidFill>
                  <a:srgbClr val="000000"/>
                </a:solidFill>
                <a:latin typeface="Arial" pitchFamily="34" charset="0"/>
                <a:ea typeface="ＭＳ Ｐゴシック" charset="-128"/>
                <a:cs typeface="Arial" pitchFamily="34" charset="0"/>
              </a:endParaRPr>
            </a:p>
            <a:p>
              <a:pPr lvl="0">
                <a:spcBef>
                  <a:spcPts val="1000"/>
                </a:spcBef>
                <a:buClr>
                  <a:srgbClr val="107952"/>
                </a:buClr>
                <a:defRPr/>
              </a:pPr>
              <a:r>
                <a:rPr lang="en-US" sz="1100">
                  <a:solidFill>
                    <a:srgbClr val="000000"/>
                  </a:solidFill>
                  <a:latin typeface="Arial" pitchFamily="34" charset="0"/>
                  <a:ea typeface="ＭＳ Ｐゴシック" charset="-128"/>
                  <a:cs typeface="Arial" pitchFamily="34" charset="0"/>
                </a:rPr>
                <a:t>High-volume manufacturing that is committed to the highest quality standards</a:t>
              </a:r>
            </a:p>
          </p:txBody>
        </p:sp>
        <p:sp>
          <p:nvSpPr>
            <p:cNvPr id="79" name="Rectangle: Top Corners Rounded 78">
              <a:extLst>
                <a:ext uri="{FF2B5EF4-FFF2-40B4-BE49-F238E27FC236}">
                  <a16:creationId xmlns:a16="http://schemas.microsoft.com/office/drawing/2014/main" id="{D5AF0262-39F5-42D9-9725-4A4C048FDCFC}"/>
                </a:ext>
              </a:extLst>
            </p:cNvPr>
            <p:cNvSpPr/>
            <p:nvPr/>
          </p:nvSpPr>
          <p:spPr>
            <a:xfrm>
              <a:off x="5981914" y="3385200"/>
              <a:ext cx="2723533" cy="335173"/>
            </a:xfrm>
            <a:prstGeom prst="round2SameRect">
              <a:avLst>
                <a:gd name="adj1" fmla="val 50000"/>
                <a:gd name="adj2" fmla="val 0"/>
              </a:avLst>
            </a:prstGeom>
            <a:gradFill>
              <a:gsLst>
                <a:gs pos="0">
                  <a:schemeClr val="bg1">
                    <a:lumMod val="65000"/>
                  </a:schemeClr>
                </a:gs>
                <a:gs pos="100000">
                  <a:schemeClr val="tx1">
                    <a:lumMod val="65000"/>
                    <a:lumOff val="35000"/>
                  </a:schemeClr>
                </a:gs>
                <a:gs pos="48000">
                  <a:schemeClr val="tx1">
                    <a:lumMod val="50000"/>
                    <a:lumOff val="5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lstStyle/>
            <a:p>
              <a:pPr algn="ctr"/>
              <a:r>
                <a:rPr lang="en-US" sz="1100" b="1">
                  <a:solidFill>
                    <a:schemeClr val="bg1"/>
                  </a:solidFill>
                  <a:latin typeface="Arial Black" panose="020B0A04020102020204" pitchFamily="34" charset="0"/>
                </a:rPr>
                <a:t>GLOBAL</a:t>
              </a:r>
            </a:p>
            <a:p>
              <a:pPr algn="ctr"/>
              <a:r>
                <a:rPr lang="en-US" sz="1100" b="1">
                  <a:solidFill>
                    <a:schemeClr val="bg1"/>
                  </a:solidFill>
                  <a:latin typeface="Arial Black" panose="020B0A04020102020204" pitchFamily="34" charset="0"/>
                </a:rPr>
                <a:t>MANUFACTURING</a:t>
              </a:r>
            </a:p>
          </p:txBody>
        </p:sp>
      </p:grpSp>
      <p:pic>
        <p:nvPicPr>
          <p:cNvPr id="9" name="Picture 8" descr="Diagram&#10;&#10;Description automatically generated">
            <a:extLst>
              <a:ext uri="{FF2B5EF4-FFF2-40B4-BE49-F238E27FC236}">
                <a16:creationId xmlns:a16="http://schemas.microsoft.com/office/drawing/2014/main" id="{21069A46-4BF0-43A7-A03B-D6BB24EF9E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6131" y="1387942"/>
            <a:ext cx="2471738" cy="2504776"/>
          </a:xfrm>
          <a:prstGeom prst="rect">
            <a:avLst/>
          </a:prstGeom>
        </p:spPr>
      </p:pic>
    </p:spTree>
    <p:extLst>
      <p:ext uri="{BB962C8B-B14F-4D97-AF65-F5344CB8AC3E}">
        <p14:creationId xmlns:p14="http://schemas.microsoft.com/office/powerpoint/2010/main" val="1724514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F85EFB-01BF-4741-8DB1-8B6DC3CD01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8090" y="1986824"/>
            <a:ext cx="2895600" cy="927100"/>
          </a:xfrm>
          <a:prstGeom prst="rect">
            <a:avLst/>
          </a:prstGeom>
        </p:spPr>
      </p:pic>
      <p:sp>
        <p:nvSpPr>
          <p:cNvPr id="5" name="Content Placeholder 2">
            <a:extLst>
              <a:ext uri="{FF2B5EF4-FFF2-40B4-BE49-F238E27FC236}">
                <a16:creationId xmlns:a16="http://schemas.microsoft.com/office/drawing/2014/main" id="{39417A54-CA41-48FE-8433-71E685C20DCC}"/>
              </a:ext>
            </a:extLst>
          </p:cNvPr>
          <p:cNvSpPr txBox="1">
            <a:spLocks/>
          </p:cNvSpPr>
          <p:nvPr/>
        </p:nvSpPr>
        <p:spPr>
          <a:xfrm>
            <a:off x="472190" y="3491867"/>
            <a:ext cx="8229600" cy="746797"/>
          </a:xfrm>
          <a:prstGeom prst="rect">
            <a:avLst/>
          </a:prstGeom>
        </p:spPr>
        <p:txBody>
          <a:bodyPr>
            <a:noAutofit/>
          </a:bodyPr>
          <a:lstStyle>
            <a:lvl1pPr marL="256032" indent="-251460" algn="l" rtl="0" eaLnBrk="1" fontAlgn="base" hangingPunct="1">
              <a:spcBef>
                <a:spcPct val="20000"/>
              </a:spcBef>
              <a:spcAft>
                <a:spcPct val="0"/>
              </a:spcAft>
              <a:buClr>
                <a:srgbClr val="107952"/>
              </a:buClr>
              <a:buFont typeface="Wingdings" pitchFamily="2" charset="2"/>
              <a:buChar char="§"/>
              <a:defRPr sz="2400" kern="1200">
                <a:solidFill>
                  <a:schemeClr val="tx1"/>
                </a:solidFill>
                <a:latin typeface="Arial" pitchFamily="34" charset="0"/>
                <a:ea typeface="ＭＳ Ｐゴシック" charset="-128"/>
                <a:cs typeface="Arial" pitchFamily="34" charset="0"/>
              </a:defRPr>
            </a:lvl1pPr>
            <a:lvl2pPr marL="594360" indent="-283464"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ＭＳ Ｐゴシック" charset="-128"/>
                <a:cs typeface="Arial" pitchFamily="34" charset="0"/>
              </a:defRPr>
            </a:lvl2pPr>
            <a:lvl3pPr marL="777240" indent="-182880" algn="l" rtl="0" eaLnBrk="1" fontAlgn="base" hangingPunct="1">
              <a:spcBef>
                <a:spcPct val="20000"/>
              </a:spcBef>
              <a:spcAft>
                <a:spcPct val="0"/>
              </a:spcAft>
              <a:buClr>
                <a:srgbClr val="107952"/>
              </a:buClr>
              <a:buFont typeface="Wingdings" pitchFamily="2" charset="2"/>
              <a:buChar char="§"/>
              <a:defRPr sz="1800" kern="1200">
                <a:solidFill>
                  <a:schemeClr val="tx1"/>
                </a:solidFill>
                <a:latin typeface="Arial" pitchFamily="34" charset="0"/>
                <a:ea typeface="ＭＳ Ｐゴシック" charset="-128"/>
                <a:cs typeface="Arial" pitchFamily="34" charset="0"/>
              </a:defRPr>
            </a:lvl3pPr>
            <a:lvl4pPr marL="1051560" indent="-228600" algn="l" rtl="0" eaLnBrk="1" fontAlgn="base" hangingPunct="1">
              <a:spcBef>
                <a:spcPct val="20000"/>
              </a:spcBef>
              <a:spcAft>
                <a:spcPct val="0"/>
              </a:spcAft>
              <a:buFont typeface="Arial" pitchFamily="34" charset="0"/>
              <a:buChar char="–"/>
              <a:defRPr sz="1600" kern="1200">
                <a:solidFill>
                  <a:schemeClr val="tx1"/>
                </a:solidFill>
                <a:latin typeface="Arial" pitchFamily="34" charset="0"/>
                <a:ea typeface="ＭＳ Ｐゴシック" charset="-128"/>
                <a:cs typeface="Arial" pitchFamily="34" charset="0"/>
              </a:defRPr>
            </a:lvl4pPr>
            <a:lvl5pPr marL="1234440" indent="-182880" algn="l" rtl="0" eaLnBrk="1" fontAlgn="base" hangingPunct="1">
              <a:spcBef>
                <a:spcPct val="20000"/>
              </a:spcBef>
              <a:spcAft>
                <a:spcPct val="0"/>
              </a:spcAft>
              <a:buClr>
                <a:srgbClr val="107952"/>
              </a:buClr>
              <a:buFont typeface="Wingdings" pitchFamily="2" charset="2"/>
              <a:buChar char="§"/>
              <a:defRPr sz="1400" kern="1200">
                <a:solidFill>
                  <a:schemeClr val="tx1"/>
                </a:solidFill>
                <a:latin typeface="Arial" pitchFamily="34" charset="0"/>
                <a:ea typeface="ＭＳ Ｐゴシック" charset="-128"/>
                <a:cs typeface="Arial" pitchFamily="34" charset="0"/>
              </a:defRPr>
            </a:lvl5pPr>
            <a:lvl6pPr marL="2514600" indent="-228600" algn="l" defTabSz="914400" rtl="0" eaLnBrk="1" latinLnBrk="0" hangingPunct="1">
              <a:spcBef>
                <a:spcPct val="20000"/>
              </a:spcBef>
              <a:buFont typeface="Lucida Grande"/>
              <a:buChar char="-"/>
              <a:defRPr sz="1400" b="0" i="0" kern="1200" baseline="0">
                <a:solidFill>
                  <a:schemeClr val="tx1"/>
                </a:solidFill>
                <a:latin typeface="Arial"/>
                <a:ea typeface="+mn-ea"/>
                <a:cs typeface="Arial"/>
              </a:defRPr>
            </a:lvl6pPr>
            <a:lvl7pPr marL="2971800" indent="-228600" algn="l" defTabSz="914400" rtl="0" eaLnBrk="1" latinLnBrk="0" hangingPunct="1">
              <a:spcBef>
                <a:spcPct val="20000"/>
              </a:spcBef>
              <a:buClr>
                <a:srgbClr val="107952"/>
              </a:buClr>
              <a:buFont typeface="Wingdings" charset="2"/>
              <a:buChar char="§"/>
              <a:defRPr sz="1200" b="0" i="0" kern="1200">
                <a:solidFill>
                  <a:schemeClr val="tx1"/>
                </a:solidFill>
                <a:latin typeface="Arial"/>
                <a:ea typeface="+mn-ea"/>
                <a:cs typeface="Arial"/>
              </a:defRPr>
            </a:lvl7pPr>
            <a:lvl8pPr marL="3429000" indent="-228600" algn="l" defTabSz="914400" rtl="0" eaLnBrk="1" latinLnBrk="0" hangingPunct="1">
              <a:spcBef>
                <a:spcPct val="20000"/>
              </a:spcBef>
              <a:buFont typeface="Lucida Grande"/>
              <a:buChar char="-"/>
              <a:defRPr sz="1050" b="0" i="0" kern="1200">
                <a:solidFill>
                  <a:schemeClr val="tx1"/>
                </a:solidFill>
                <a:latin typeface="Arial"/>
                <a:ea typeface="+mn-ea"/>
                <a:cs typeface="Arial"/>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1000"/>
              </a:spcBef>
              <a:spcAft>
                <a:spcPct val="0"/>
              </a:spcAft>
              <a:buClr>
                <a:srgbClr val="107952"/>
              </a:buClr>
              <a:buSzTx/>
              <a:buFont typeface="Wingdings" pitchFamily="2" charset="2"/>
              <a:buNone/>
              <a:tabLst/>
              <a:defRPr/>
            </a:pPr>
            <a:r>
              <a:rPr kumimoji="0" lang="en-US" sz="1600" b="0" i="0" u="none" strike="noStrike" kern="1200" cap="none" spc="0" normalizeH="0" baseline="0" noProof="0" err="1">
                <a:ln>
                  <a:noFill/>
                </a:ln>
                <a:solidFill>
                  <a:srgbClr val="77787B"/>
                </a:solidFill>
                <a:effectLst/>
                <a:uLnTx/>
                <a:uFillTx/>
                <a:latin typeface="Arial" pitchFamily="34" charset="0"/>
                <a:ea typeface="ＭＳ Ｐゴシック" charset="-128"/>
                <a:cs typeface="Arial" pitchFamily="34" charset="0"/>
              </a:rPr>
              <a:t>Littelfuse.com</a:t>
            </a:r>
            <a:endParaRPr kumimoji="0" lang="en-US" sz="1600" b="0" i="0" u="none" strike="noStrike" kern="1200" cap="none" spc="0" normalizeH="0" baseline="0" noProof="0">
              <a:ln>
                <a:noFill/>
              </a:ln>
              <a:solidFill>
                <a:srgbClr val="77787B"/>
              </a:solidFill>
              <a:effectLst/>
              <a:uLnTx/>
              <a:uFillTx/>
              <a:latin typeface="Arial" pitchFamily="34" charset="0"/>
              <a:ea typeface="ＭＳ Ｐゴシック" charset="-128"/>
              <a:cs typeface="Arial" pitchFamily="34" charset="0"/>
            </a:endParaRPr>
          </a:p>
        </p:txBody>
      </p:sp>
      <p:sp>
        <p:nvSpPr>
          <p:cNvPr id="6" name="Rectangle 5">
            <a:extLst>
              <a:ext uri="{FF2B5EF4-FFF2-40B4-BE49-F238E27FC236}">
                <a16:creationId xmlns:a16="http://schemas.microsoft.com/office/drawing/2014/main" id="{D2F3A59B-5AC0-4159-8A54-39CA9B7AEB3D}"/>
              </a:ext>
            </a:extLst>
          </p:cNvPr>
          <p:cNvSpPr/>
          <p:nvPr/>
        </p:nvSpPr>
        <p:spPr>
          <a:xfrm>
            <a:off x="292308" y="674557"/>
            <a:ext cx="8589364" cy="322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7" name="Rectangle 6">
            <a:extLst>
              <a:ext uri="{FF2B5EF4-FFF2-40B4-BE49-F238E27FC236}">
                <a16:creationId xmlns:a16="http://schemas.microsoft.com/office/drawing/2014/main" id="{27EB4528-03BC-4E90-9B6C-1115201054FB}"/>
              </a:ext>
            </a:extLst>
          </p:cNvPr>
          <p:cNvSpPr/>
          <p:nvPr/>
        </p:nvSpPr>
        <p:spPr>
          <a:xfrm>
            <a:off x="292308" y="4616970"/>
            <a:ext cx="8589364" cy="5265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pic>
        <p:nvPicPr>
          <p:cNvPr id="9" name="Picture 8">
            <a:extLst>
              <a:ext uri="{FF2B5EF4-FFF2-40B4-BE49-F238E27FC236}">
                <a16:creationId xmlns:a16="http://schemas.microsoft.com/office/drawing/2014/main" id="{3F529F5C-3FF4-4658-8212-A8F7F14DE5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0255" y="2079077"/>
            <a:ext cx="1875491" cy="547630"/>
          </a:xfrm>
          <a:prstGeom prst="rect">
            <a:avLst/>
          </a:prstGeom>
        </p:spPr>
      </p:pic>
      <p:sp>
        <p:nvSpPr>
          <p:cNvPr id="8" name="TextBox 7">
            <a:extLst>
              <a:ext uri="{FF2B5EF4-FFF2-40B4-BE49-F238E27FC236}">
                <a16:creationId xmlns:a16="http://schemas.microsoft.com/office/drawing/2014/main" id="{6485CFF0-9B01-47BC-AFCA-8ABA9B2AB6D2}"/>
              </a:ext>
            </a:extLst>
          </p:cNvPr>
          <p:cNvSpPr txBox="1"/>
          <p:nvPr/>
        </p:nvSpPr>
        <p:spPr>
          <a:xfrm>
            <a:off x="457200" y="3965986"/>
            <a:ext cx="8229600" cy="996846"/>
          </a:xfrm>
          <a:prstGeom prst="rect">
            <a:avLst/>
          </a:prstGeom>
          <a:noFill/>
        </p:spPr>
        <p:txBody>
          <a:bodyPr wrap="square" rtlCol="0">
            <a:noAutofit/>
          </a:bodyPr>
          <a:lstStyle/>
          <a:p>
            <a:pPr algn="just"/>
            <a:r>
              <a:rPr lang="en-US" sz="800" i="1" dirty="0">
                <a:solidFill>
                  <a:srgbClr val="77787B"/>
                </a:solidFill>
              </a:rPr>
              <a:t>This document is provided by Littelfuse, Inc. (“Littelfuse”) for informational and guideline purposes only. Littelfuse assumes no liability for errors or omissions in this document or for any of the information contained herein. Information is provided on an “as is” and “with all faults” basis for evaluation purposes only. The applications described are for illustrative purposes only, and Littelfuse makes no representation that such applications will be suitable for the customer’s specific use without further testing or modification. Littelfuse expressly disclaims all warranties, whether express, implied, or statutory, including but not limited to the implied warranties of merchantability and fitness for a particular purpose, and non-infringement. It is the customer’s sole responsibility to determine the suitability to a particular a particular system or use based on their own performance criteria, conditions, specific application, compatibility with other components, and environmental conditions. Customers must independently provide appropriate design and operating safeguards to minimize any risks associated with their applications and products. Read the complete Disclaimer Notice at: </a:t>
            </a:r>
            <a:r>
              <a:rPr lang="en-US" sz="800" i="1" dirty="0">
                <a:solidFill>
                  <a:srgbClr val="77787B"/>
                </a:solidFill>
                <a:hlinkClick r:id="rId4"/>
              </a:rPr>
              <a:t>www.littelfuse.com/disclaimer-electronics</a:t>
            </a:r>
            <a:r>
              <a:rPr lang="en-US" sz="800" i="1" dirty="0">
                <a:solidFill>
                  <a:srgbClr val="77787B"/>
                </a:solidFill>
              </a:rPr>
              <a:t>.</a:t>
            </a:r>
          </a:p>
        </p:txBody>
      </p:sp>
    </p:spTree>
    <p:extLst>
      <p:ext uri="{BB962C8B-B14F-4D97-AF65-F5344CB8AC3E}">
        <p14:creationId xmlns:p14="http://schemas.microsoft.com/office/powerpoint/2010/main" val="2070277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8B71A252-620F-439B-8A37-3F74847668DB}"/>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2046"/>
          <a:stretch/>
        </p:blipFill>
        <p:spPr>
          <a:xfrm>
            <a:off x="2518806" y="1129691"/>
            <a:ext cx="2043373" cy="1306329"/>
          </a:xfrm>
          <a:prstGeom prst="rect">
            <a:avLst/>
          </a:prstGeom>
        </p:spPr>
      </p:pic>
      <p:pic>
        <p:nvPicPr>
          <p:cNvPr id="9" name="Graphic 8">
            <a:extLst>
              <a:ext uri="{FF2B5EF4-FFF2-40B4-BE49-F238E27FC236}">
                <a16:creationId xmlns:a16="http://schemas.microsoft.com/office/drawing/2014/main" id="{52C33171-7E40-43C9-97BC-8DF0F0AA0A5D}"/>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8511" r="9931"/>
          <a:stretch/>
        </p:blipFill>
        <p:spPr>
          <a:xfrm>
            <a:off x="4616133" y="1317465"/>
            <a:ext cx="2043374" cy="1568415"/>
          </a:xfrm>
          <a:prstGeom prst="rect">
            <a:avLst/>
          </a:prstGeom>
        </p:spPr>
      </p:pic>
      <p:pic>
        <p:nvPicPr>
          <p:cNvPr id="8" name="Graphic 7">
            <a:extLst>
              <a:ext uri="{FF2B5EF4-FFF2-40B4-BE49-F238E27FC236}">
                <a16:creationId xmlns:a16="http://schemas.microsoft.com/office/drawing/2014/main" id="{5ADCB442-9C0F-4A84-85FB-97C37A03FF7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14516" y="1153833"/>
            <a:ext cx="2349937" cy="1288674"/>
          </a:xfrm>
          <a:prstGeom prst="rect">
            <a:avLst/>
          </a:prstGeom>
        </p:spPr>
      </p:pic>
      <p:pic>
        <p:nvPicPr>
          <p:cNvPr id="6" name="Graphic 5">
            <a:extLst>
              <a:ext uri="{FF2B5EF4-FFF2-40B4-BE49-F238E27FC236}">
                <a16:creationId xmlns:a16="http://schemas.microsoft.com/office/drawing/2014/main" id="{9BA8E7B2-A261-4D85-8526-DC684FF256AE}"/>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13772" t="22370" r="7438" b="6248"/>
          <a:stretch/>
        </p:blipFill>
        <p:spPr>
          <a:xfrm>
            <a:off x="421482" y="1129691"/>
            <a:ext cx="2043371" cy="1312816"/>
          </a:xfrm>
          <a:prstGeom prst="rect">
            <a:avLst/>
          </a:prstGeom>
        </p:spPr>
      </p:pic>
      <p:graphicFrame>
        <p:nvGraphicFramePr>
          <p:cNvPr id="30" name="Table 13">
            <a:extLst>
              <a:ext uri="{FF2B5EF4-FFF2-40B4-BE49-F238E27FC236}">
                <a16:creationId xmlns:a16="http://schemas.microsoft.com/office/drawing/2014/main" id="{1599135C-08E8-4AB1-9691-2A82D82FD5BE}"/>
              </a:ext>
            </a:extLst>
          </p:cNvPr>
          <p:cNvGraphicFramePr>
            <a:graphicFrameLocks noGrp="1"/>
          </p:cNvGraphicFramePr>
          <p:nvPr>
            <p:extLst>
              <p:ext uri="{D42A27DB-BD31-4B8C-83A1-F6EECF244321}">
                <p14:modId xmlns:p14="http://schemas.microsoft.com/office/powerpoint/2010/main" val="1215747860"/>
              </p:ext>
            </p:extLst>
          </p:nvPr>
        </p:nvGraphicFramePr>
        <p:xfrm>
          <a:off x="4616134" y="876722"/>
          <a:ext cx="2043373" cy="3753303"/>
        </p:xfrm>
        <a:graphic>
          <a:graphicData uri="http://schemas.openxmlformats.org/drawingml/2006/table">
            <a:tbl>
              <a:tblPr firstRow="1" bandRow="1">
                <a:tableStyleId>{5C22544A-7EE6-4342-B048-85BDC9FD1C3A}</a:tableStyleId>
              </a:tblPr>
              <a:tblGrid>
                <a:gridCol w="2043373">
                  <a:extLst>
                    <a:ext uri="{9D8B030D-6E8A-4147-A177-3AD203B41FA5}">
                      <a16:colId xmlns:a16="http://schemas.microsoft.com/office/drawing/2014/main" val="2432104785"/>
                    </a:ext>
                  </a:extLst>
                </a:gridCol>
              </a:tblGrid>
              <a:tr h="274320">
                <a:tc>
                  <a:txBody>
                    <a:bodyPr/>
                    <a:lstStyle/>
                    <a:p>
                      <a:pPr algn="ctr"/>
                      <a:r>
                        <a:rPr lang="en-US" sz="1200"/>
                        <a:t>DC Fast Charger*</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12700" cap="flat" cmpd="sng" algn="ctr">
                      <a:solidFill>
                        <a:srgbClr val="007E3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408541"/>
                  </a:ext>
                </a:extLst>
              </a:tr>
              <a:tr h="1299440">
                <a:tc>
                  <a:txBody>
                    <a:bodyPr/>
                    <a:lstStyle/>
                    <a:p>
                      <a:endParaRPr lang="en-US"/>
                    </a:p>
                    <a:p>
                      <a:endParaRPr lang="en-US"/>
                    </a:p>
                    <a:p>
                      <a:endParaRPr lang="en-US"/>
                    </a:p>
                    <a:p>
                      <a:endParaRPr lang="en-US"/>
                    </a:p>
                  </a:txBody>
                  <a:tcP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73254806"/>
                  </a:ext>
                </a:extLst>
              </a:tr>
              <a:tr h="4274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solidFill>
                            <a:srgbClr val="007E3A"/>
                          </a:solidFill>
                        </a:rPr>
                        <a:t>Public and commercial installation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900">
                          <a:solidFill>
                            <a:schemeClr val="bg1">
                              <a:lumMod val="50000"/>
                            </a:schemeClr>
                          </a:solidFill>
                        </a:rPr>
                        <a:t>(Mode 4)**</a:t>
                      </a:r>
                      <a:endParaRPr lang="en-US" sz="900" b="1">
                        <a:solidFill>
                          <a:srgbClr val="007E3A"/>
                        </a:solidFill>
                      </a:endParaRP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4201382895"/>
                  </a:ext>
                </a:extLst>
              </a:tr>
              <a:tr h="544134">
                <a:tc>
                  <a:txBody>
                    <a:bodyPr/>
                    <a:lstStyle/>
                    <a:p>
                      <a:pPr algn="ctr">
                        <a:spcAft>
                          <a:spcPts val="0"/>
                        </a:spcAft>
                        <a:buFontTx/>
                        <a:buNone/>
                      </a:pPr>
                      <a:r>
                        <a:rPr lang="en-US" sz="1000" b="1" dirty="0">
                          <a:solidFill>
                            <a:srgbClr val="007E3A"/>
                          </a:solidFill>
                        </a:rPr>
                        <a:t>Voltage</a:t>
                      </a:r>
                    </a:p>
                    <a:p>
                      <a:pPr marL="0" indent="0" algn="ctr">
                        <a:spcAft>
                          <a:spcPts val="0"/>
                        </a:spcAft>
                        <a:buFontTx/>
                        <a:buNone/>
                      </a:pPr>
                      <a:r>
                        <a:rPr lang="en-US" sz="1000" dirty="0"/>
                        <a:t>380 V</a:t>
                      </a:r>
                      <a:r>
                        <a:rPr lang="en-US" sz="1000" dirty="0">
                          <a:solidFill>
                            <a:srgbClr val="000000"/>
                          </a:solidFill>
                          <a:cs typeface="Arial" panose="020B0604020202020204" pitchFamily="34" charset="0"/>
                        </a:rPr>
                        <a:t>–</a:t>
                      </a:r>
                      <a:r>
                        <a:rPr lang="en-US" sz="1000" dirty="0"/>
                        <a:t>600 V AC, 3-phase</a:t>
                      </a:r>
                    </a:p>
                    <a:p>
                      <a:pPr marL="0" indent="0" algn="ctr">
                        <a:spcAft>
                          <a:spcPts val="0"/>
                        </a:spcAft>
                        <a:buFontTx/>
                        <a:buNone/>
                      </a:pPr>
                      <a:endParaRPr lang="en-US" sz="1000" dirty="0"/>
                    </a:p>
                    <a:p>
                      <a:pPr marL="0" indent="0" algn="ctr">
                        <a:spcAft>
                          <a:spcPts val="0"/>
                        </a:spcAft>
                        <a:buFontTx/>
                        <a:buNone/>
                      </a:pPr>
                      <a:endParaRPr lang="en-US" sz="1000" dirty="0"/>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848071870"/>
                  </a:ext>
                </a:extLst>
              </a:tr>
              <a:tr h="427409">
                <a:tc>
                  <a:txBody>
                    <a:bodyPr/>
                    <a:lstStyle/>
                    <a:p>
                      <a:pPr algn="ctr">
                        <a:spcAft>
                          <a:spcPts val="0"/>
                        </a:spcAft>
                        <a:buFontTx/>
                        <a:buNone/>
                      </a:pPr>
                      <a:r>
                        <a:rPr lang="en-US" sz="1000" b="1">
                          <a:solidFill>
                            <a:srgbClr val="007E3A"/>
                          </a:solidFill>
                        </a:rPr>
                        <a:t>Current rating</a:t>
                      </a:r>
                    </a:p>
                    <a:p>
                      <a:pPr marL="0" indent="0" algn="ctr">
                        <a:spcAft>
                          <a:spcPts val="600"/>
                        </a:spcAft>
                        <a:buFontTx/>
                        <a:buNone/>
                      </a:pPr>
                      <a:r>
                        <a:rPr lang="en-US" sz="1000">
                          <a:solidFill>
                            <a:srgbClr val="000000"/>
                          </a:solidFill>
                        </a:rPr>
                        <a:t>DC output (up to 400 A)</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428039203"/>
                  </a:ext>
                </a:extLst>
              </a:tr>
              <a:tr h="517694">
                <a:tc>
                  <a:txBody>
                    <a:bodyPr/>
                    <a:lstStyle/>
                    <a:p>
                      <a:pPr algn="ctr">
                        <a:spcAft>
                          <a:spcPts val="0"/>
                        </a:spcAft>
                        <a:buFontTx/>
                        <a:buNone/>
                      </a:pPr>
                      <a:r>
                        <a:rPr lang="en-US" sz="1000" b="1" dirty="0">
                          <a:solidFill>
                            <a:srgbClr val="007E3A"/>
                          </a:solidFill>
                        </a:rPr>
                        <a:t>Charging time</a:t>
                      </a:r>
                    </a:p>
                    <a:p>
                      <a:pPr marL="0" indent="0" algn="ctr">
                        <a:spcAft>
                          <a:spcPts val="200"/>
                        </a:spcAft>
                        <a:buFontTx/>
                        <a:buNone/>
                      </a:pPr>
                      <a:r>
                        <a:rPr lang="en-US" sz="1000" dirty="0"/>
                        <a:t>15</a:t>
                      </a:r>
                      <a:r>
                        <a:rPr lang="en-US" sz="1000" dirty="0">
                          <a:solidFill>
                            <a:srgbClr val="000000"/>
                          </a:solidFill>
                          <a:cs typeface="Arial" panose="020B0604020202020204" pitchFamily="34" charset="0"/>
                        </a:rPr>
                        <a:t>–</a:t>
                      </a:r>
                      <a:r>
                        <a:rPr lang="en-US" sz="1000" dirty="0"/>
                        <a:t>30 mins***</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rgbClr val="007E3A"/>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259291377"/>
                  </a:ext>
                </a:extLst>
              </a:tr>
            </a:tbl>
          </a:graphicData>
        </a:graphic>
      </p:graphicFrame>
      <p:graphicFrame>
        <p:nvGraphicFramePr>
          <p:cNvPr id="29" name="Table 13">
            <a:extLst>
              <a:ext uri="{FF2B5EF4-FFF2-40B4-BE49-F238E27FC236}">
                <a16:creationId xmlns:a16="http://schemas.microsoft.com/office/drawing/2014/main" id="{A86384CF-4ADB-4EFD-8C58-CD919999D3A9}"/>
              </a:ext>
            </a:extLst>
          </p:cNvPr>
          <p:cNvGraphicFramePr>
            <a:graphicFrameLocks noGrp="1"/>
          </p:cNvGraphicFramePr>
          <p:nvPr/>
        </p:nvGraphicFramePr>
        <p:xfrm>
          <a:off x="2518808" y="874427"/>
          <a:ext cx="2043373" cy="3753303"/>
        </p:xfrm>
        <a:graphic>
          <a:graphicData uri="http://schemas.openxmlformats.org/drawingml/2006/table">
            <a:tbl>
              <a:tblPr firstRow="1" bandRow="1">
                <a:tableStyleId>{5C22544A-7EE6-4342-B048-85BDC9FD1C3A}</a:tableStyleId>
              </a:tblPr>
              <a:tblGrid>
                <a:gridCol w="2043373">
                  <a:extLst>
                    <a:ext uri="{9D8B030D-6E8A-4147-A177-3AD203B41FA5}">
                      <a16:colId xmlns:a16="http://schemas.microsoft.com/office/drawing/2014/main" val="2432104785"/>
                    </a:ext>
                  </a:extLst>
                </a:gridCol>
              </a:tblGrid>
              <a:tr h="274320">
                <a:tc>
                  <a:txBody>
                    <a:bodyPr/>
                    <a:lstStyle/>
                    <a:p>
                      <a:pPr algn="ctr"/>
                      <a:r>
                        <a:rPr lang="en-US" sz="1200"/>
                        <a:t>AC Level 2*</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12700" cap="flat" cmpd="sng" algn="ctr">
                      <a:solidFill>
                        <a:srgbClr val="007E3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408541"/>
                  </a:ext>
                </a:extLst>
              </a:tr>
              <a:tr h="1299440">
                <a:tc>
                  <a:txBody>
                    <a:bodyPr/>
                    <a:lstStyle/>
                    <a:p>
                      <a:endParaRPr lang="en-US"/>
                    </a:p>
                    <a:p>
                      <a:endParaRPr lang="en-US"/>
                    </a:p>
                    <a:p>
                      <a:endParaRPr lang="en-US"/>
                    </a:p>
                    <a:p>
                      <a:endParaRPr lang="en-US"/>
                    </a:p>
                  </a:txBody>
                  <a:tcP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73254806"/>
                  </a:ext>
                </a:extLst>
              </a:tr>
              <a:tr h="4274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solidFill>
                            <a:srgbClr val="007E3A"/>
                          </a:solidFill>
                        </a:rPr>
                        <a:t>Home and public</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solidFill>
                            <a:srgbClr val="007E3A"/>
                          </a:solidFill>
                        </a:rPr>
                        <a:t>installation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900">
                          <a:solidFill>
                            <a:schemeClr val="bg1">
                              <a:lumMod val="50000"/>
                            </a:schemeClr>
                          </a:solidFill>
                        </a:rPr>
                        <a:t>(Mode 3)**</a:t>
                      </a:r>
                      <a:endParaRPr lang="en-US" sz="900" b="1">
                        <a:solidFill>
                          <a:srgbClr val="007E3A"/>
                        </a:solidFill>
                      </a:endParaRP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4201382895"/>
                  </a:ext>
                </a:extLst>
              </a:tr>
              <a:tr h="427409">
                <a:tc>
                  <a:txBody>
                    <a:bodyPr/>
                    <a:lstStyle/>
                    <a:p>
                      <a:pPr algn="ctr">
                        <a:spcAft>
                          <a:spcPts val="0"/>
                        </a:spcAft>
                        <a:buFontTx/>
                        <a:buNone/>
                      </a:pPr>
                      <a:r>
                        <a:rPr lang="en-US" sz="1000" b="1">
                          <a:solidFill>
                            <a:srgbClr val="007E3A"/>
                          </a:solidFill>
                        </a:rPr>
                        <a:t>Voltage</a:t>
                      </a:r>
                    </a:p>
                    <a:p>
                      <a:pPr marL="0" indent="0" algn="ctr">
                        <a:spcAft>
                          <a:spcPts val="0"/>
                        </a:spcAft>
                        <a:buFontTx/>
                        <a:buNone/>
                      </a:pPr>
                      <a:r>
                        <a:rPr lang="en-US" sz="1000"/>
                        <a:t>208 V</a:t>
                      </a:r>
                      <a:r>
                        <a:rPr lang="en-US" sz="1000">
                          <a:solidFill>
                            <a:srgbClr val="000000"/>
                          </a:solidFill>
                          <a:cs typeface="Arial" panose="020B0604020202020204" pitchFamily="34" charset="0"/>
                        </a:rPr>
                        <a:t>–</a:t>
                      </a:r>
                      <a:r>
                        <a:rPr lang="en-US" sz="1000"/>
                        <a:t>240 V AC, 1-phase</a:t>
                      </a:r>
                    </a:p>
                    <a:p>
                      <a:pPr marL="0" indent="0" algn="ctr">
                        <a:spcAft>
                          <a:spcPts val="600"/>
                        </a:spcAft>
                        <a:buFontTx/>
                        <a:buNone/>
                      </a:pPr>
                      <a:r>
                        <a:rPr lang="en-US" sz="1000"/>
                        <a:t>250 V AC, 1-phase</a:t>
                      </a:r>
                      <a:br>
                        <a:rPr lang="en-US" sz="1000"/>
                      </a:br>
                      <a:r>
                        <a:rPr lang="en-US" sz="1000"/>
                        <a:t>480 V AC, 3-phase</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848071870"/>
                  </a:ext>
                </a:extLst>
              </a:tr>
              <a:tr h="427409">
                <a:tc>
                  <a:txBody>
                    <a:bodyPr/>
                    <a:lstStyle/>
                    <a:p>
                      <a:pPr algn="ctr">
                        <a:spcAft>
                          <a:spcPts val="0"/>
                        </a:spcAft>
                        <a:buFontTx/>
                        <a:buNone/>
                      </a:pPr>
                      <a:r>
                        <a:rPr lang="en-US" sz="1000" b="1">
                          <a:solidFill>
                            <a:srgbClr val="007E3A"/>
                          </a:solidFill>
                        </a:rPr>
                        <a:t>Current rating</a:t>
                      </a:r>
                    </a:p>
                    <a:p>
                      <a:pPr marL="0" indent="0" algn="ctr">
                        <a:spcAft>
                          <a:spcPts val="600"/>
                        </a:spcAft>
                        <a:buFontTx/>
                        <a:buNone/>
                      </a:pPr>
                      <a:r>
                        <a:rPr lang="en-US" sz="1000">
                          <a:solidFill>
                            <a:srgbClr val="000000"/>
                          </a:solidFill>
                        </a:rPr>
                        <a:t>12 A</a:t>
                      </a:r>
                      <a:r>
                        <a:rPr lang="en-US" sz="1000">
                          <a:solidFill>
                            <a:srgbClr val="000000"/>
                          </a:solidFill>
                          <a:cs typeface="Arial" panose="020B0604020202020204" pitchFamily="34" charset="0"/>
                        </a:rPr>
                        <a:t>–</a:t>
                      </a:r>
                      <a:r>
                        <a:rPr lang="en-US" sz="1000">
                          <a:solidFill>
                            <a:srgbClr val="000000"/>
                          </a:solidFill>
                        </a:rPr>
                        <a:t>80 A</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428039203"/>
                  </a:ext>
                </a:extLst>
              </a:tr>
              <a:tr h="517694">
                <a:tc>
                  <a:txBody>
                    <a:bodyPr/>
                    <a:lstStyle/>
                    <a:p>
                      <a:pPr algn="ctr">
                        <a:spcAft>
                          <a:spcPts val="0"/>
                        </a:spcAft>
                        <a:buFontTx/>
                        <a:buNone/>
                      </a:pPr>
                      <a:r>
                        <a:rPr lang="en-US" sz="1000" b="1">
                          <a:solidFill>
                            <a:srgbClr val="007E3A"/>
                          </a:solidFill>
                        </a:rPr>
                        <a:t>Charging time</a:t>
                      </a:r>
                    </a:p>
                    <a:p>
                      <a:pPr marL="0" indent="0" algn="ctr">
                        <a:spcAft>
                          <a:spcPts val="200"/>
                        </a:spcAft>
                        <a:buFontTx/>
                        <a:buNone/>
                      </a:pPr>
                      <a:r>
                        <a:rPr lang="en-US" sz="1000"/>
                        <a:t>4</a:t>
                      </a:r>
                      <a:r>
                        <a:rPr lang="en-US" sz="1000">
                          <a:solidFill>
                            <a:srgbClr val="000000"/>
                          </a:solidFill>
                          <a:cs typeface="Arial" panose="020B0604020202020204" pitchFamily="34" charset="0"/>
                        </a:rPr>
                        <a:t>–</a:t>
                      </a:r>
                      <a:r>
                        <a:rPr lang="en-US" sz="1000"/>
                        <a:t>6 hours***</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rgbClr val="007E3A"/>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259291377"/>
                  </a:ext>
                </a:extLst>
              </a:tr>
            </a:tbl>
          </a:graphicData>
        </a:graphic>
      </p:graphicFrame>
      <p:graphicFrame>
        <p:nvGraphicFramePr>
          <p:cNvPr id="11" name="Table 13">
            <a:extLst>
              <a:ext uri="{FF2B5EF4-FFF2-40B4-BE49-F238E27FC236}">
                <a16:creationId xmlns:a16="http://schemas.microsoft.com/office/drawing/2014/main" id="{3C6B6451-941D-491B-90AD-EEA239E2C599}"/>
              </a:ext>
            </a:extLst>
          </p:cNvPr>
          <p:cNvGraphicFramePr>
            <a:graphicFrameLocks noGrp="1"/>
          </p:cNvGraphicFramePr>
          <p:nvPr/>
        </p:nvGraphicFramePr>
        <p:xfrm>
          <a:off x="421482" y="874427"/>
          <a:ext cx="2043373" cy="3753303"/>
        </p:xfrm>
        <a:graphic>
          <a:graphicData uri="http://schemas.openxmlformats.org/drawingml/2006/table">
            <a:tbl>
              <a:tblPr firstRow="1" bandRow="1">
                <a:tableStyleId>{5C22544A-7EE6-4342-B048-85BDC9FD1C3A}</a:tableStyleId>
              </a:tblPr>
              <a:tblGrid>
                <a:gridCol w="2043373">
                  <a:extLst>
                    <a:ext uri="{9D8B030D-6E8A-4147-A177-3AD203B41FA5}">
                      <a16:colId xmlns:a16="http://schemas.microsoft.com/office/drawing/2014/main" val="2432104785"/>
                    </a:ext>
                  </a:extLst>
                </a:gridCol>
              </a:tblGrid>
              <a:tr h="274320">
                <a:tc>
                  <a:txBody>
                    <a:bodyPr/>
                    <a:lstStyle/>
                    <a:p>
                      <a:pPr algn="ctr"/>
                      <a:r>
                        <a:rPr lang="en-US" sz="1200"/>
                        <a:t>AC Level 1*</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12700" cap="flat" cmpd="sng" algn="ctr">
                      <a:solidFill>
                        <a:srgbClr val="007E3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408541"/>
                  </a:ext>
                </a:extLst>
              </a:tr>
              <a:tr h="1299440">
                <a:tc>
                  <a:txBody>
                    <a:bodyPr/>
                    <a:lstStyle/>
                    <a:p>
                      <a:endParaRPr lang="en-US"/>
                    </a:p>
                    <a:p>
                      <a:endParaRPr lang="en-US"/>
                    </a:p>
                    <a:p>
                      <a:endParaRPr lang="en-US"/>
                    </a:p>
                    <a:p>
                      <a:endParaRPr lang="en-US"/>
                    </a:p>
                  </a:txBody>
                  <a:tcP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73254806"/>
                  </a:ext>
                </a:extLst>
              </a:tr>
              <a:tr h="4274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solidFill>
                            <a:srgbClr val="007E3A"/>
                          </a:solidFill>
                        </a:rPr>
                        <a:t>Basic home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solidFill>
                            <a:srgbClr val="007E3A"/>
                          </a:solidFill>
                        </a:rPr>
                        <a:t>installation</a:t>
                      </a:r>
                      <a:r>
                        <a:rPr lang="en-US" sz="1000">
                          <a:solidFill>
                            <a:srgbClr val="007E3A"/>
                          </a:solidFill>
                        </a:rPr>
                        <a:t> </a:t>
                      </a:r>
                      <a:br>
                        <a:rPr lang="en-US" sz="1000">
                          <a:solidFill>
                            <a:srgbClr val="007E3A"/>
                          </a:solidFill>
                        </a:rPr>
                      </a:br>
                      <a:r>
                        <a:rPr lang="fr-FR" sz="900">
                          <a:solidFill>
                            <a:schemeClr val="bg1">
                              <a:lumMod val="50000"/>
                            </a:schemeClr>
                          </a:solidFill>
                        </a:rPr>
                        <a:t>(Mode 1 or Mode 2)**</a:t>
                      </a:r>
                      <a:endParaRPr lang="en-US" sz="1000">
                        <a:solidFill>
                          <a:schemeClr val="bg1">
                            <a:lumMod val="50000"/>
                          </a:schemeClr>
                        </a:solidFill>
                      </a:endParaRP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4201382895"/>
                  </a:ext>
                </a:extLst>
              </a:tr>
              <a:tr h="427409">
                <a:tc>
                  <a:txBody>
                    <a:bodyPr/>
                    <a:lstStyle/>
                    <a:p>
                      <a:pPr algn="ctr">
                        <a:spcAft>
                          <a:spcPts val="0"/>
                        </a:spcAft>
                        <a:buFontTx/>
                        <a:buNone/>
                      </a:pPr>
                      <a:r>
                        <a:rPr lang="en-US" sz="1000" b="1">
                          <a:solidFill>
                            <a:srgbClr val="007E3A"/>
                          </a:solidFill>
                        </a:rPr>
                        <a:t>Voltage</a:t>
                      </a:r>
                    </a:p>
                    <a:p>
                      <a:pPr marL="0" indent="0" algn="ctr">
                        <a:spcAft>
                          <a:spcPts val="0"/>
                        </a:spcAft>
                        <a:buFontTx/>
                        <a:buNone/>
                      </a:pPr>
                      <a:r>
                        <a:rPr lang="en-US" sz="1000">
                          <a:solidFill>
                            <a:srgbClr val="000000"/>
                          </a:solidFill>
                        </a:rPr>
                        <a:t>120 V AC, 1-phase</a:t>
                      </a:r>
                    </a:p>
                    <a:p>
                      <a:pPr marL="0" indent="0" algn="ctr">
                        <a:spcAft>
                          <a:spcPts val="600"/>
                        </a:spcAft>
                        <a:buFontTx/>
                        <a:buNone/>
                      </a:pPr>
                      <a:r>
                        <a:rPr lang="en-US" sz="1000"/>
                        <a:t>250 V AC, 1-phase</a:t>
                      </a:r>
                      <a:br>
                        <a:rPr lang="en-US" sz="1000"/>
                      </a:br>
                      <a:r>
                        <a:rPr lang="en-US" sz="1000"/>
                        <a:t>480 V AC, 3-phase</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848071870"/>
                  </a:ext>
                </a:extLst>
              </a:tr>
              <a:tr h="427409">
                <a:tc>
                  <a:txBody>
                    <a:bodyPr/>
                    <a:lstStyle/>
                    <a:p>
                      <a:pPr algn="ctr">
                        <a:spcAft>
                          <a:spcPts val="0"/>
                        </a:spcAft>
                        <a:buFontTx/>
                        <a:buNone/>
                      </a:pPr>
                      <a:r>
                        <a:rPr lang="en-US" sz="1000" b="1">
                          <a:solidFill>
                            <a:srgbClr val="007E3A"/>
                          </a:solidFill>
                        </a:rPr>
                        <a:t>Current rating</a:t>
                      </a:r>
                    </a:p>
                    <a:p>
                      <a:pPr marL="0" indent="0" algn="ctr">
                        <a:spcAft>
                          <a:spcPts val="600"/>
                        </a:spcAft>
                        <a:buFontTx/>
                        <a:buNone/>
                      </a:pPr>
                      <a:r>
                        <a:rPr lang="en-US" sz="1000">
                          <a:solidFill>
                            <a:srgbClr val="000000"/>
                          </a:solidFill>
                        </a:rPr>
                        <a:t>12 A</a:t>
                      </a:r>
                      <a:r>
                        <a:rPr lang="en-US" sz="1000">
                          <a:solidFill>
                            <a:srgbClr val="000000"/>
                          </a:solidFill>
                          <a:cs typeface="Arial" panose="020B0604020202020204" pitchFamily="34" charset="0"/>
                        </a:rPr>
                        <a:t>–</a:t>
                      </a:r>
                      <a:r>
                        <a:rPr lang="en-US" sz="1000">
                          <a:solidFill>
                            <a:srgbClr val="000000"/>
                          </a:solidFill>
                        </a:rPr>
                        <a:t>16 A (32 A for 3-phase)</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428039203"/>
                  </a:ext>
                </a:extLst>
              </a:tr>
              <a:tr h="517694">
                <a:tc>
                  <a:txBody>
                    <a:bodyPr/>
                    <a:lstStyle/>
                    <a:p>
                      <a:pPr algn="ctr">
                        <a:spcAft>
                          <a:spcPts val="0"/>
                        </a:spcAft>
                        <a:buFontTx/>
                        <a:buNone/>
                      </a:pPr>
                      <a:r>
                        <a:rPr lang="en-US" sz="1000" b="1">
                          <a:solidFill>
                            <a:srgbClr val="007E3A"/>
                          </a:solidFill>
                        </a:rPr>
                        <a:t>Charging time</a:t>
                      </a:r>
                    </a:p>
                    <a:p>
                      <a:pPr marL="0" indent="0" algn="ctr">
                        <a:spcAft>
                          <a:spcPts val="200"/>
                        </a:spcAft>
                        <a:buFontTx/>
                        <a:buNone/>
                      </a:pPr>
                      <a:r>
                        <a:rPr lang="en-US" sz="1000"/>
                        <a:t>8</a:t>
                      </a:r>
                      <a:r>
                        <a:rPr lang="en-US" sz="1000">
                          <a:solidFill>
                            <a:srgbClr val="000000"/>
                          </a:solidFill>
                          <a:cs typeface="Arial" panose="020B0604020202020204" pitchFamily="34" charset="0"/>
                        </a:rPr>
                        <a:t>–</a:t>
                      </a:r>
                      <a:r>
                        <a:rPr lang="en-US" sz="1000"/>
                        <a:t>12 hours***</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rgbClr val="007E3A"/>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259291377"/>
                  </a:ext>
                </a:extLst>
              </a:tr>
            </a:tbl>
          </a:graphicData>
        </a:graphic>
      </p:graphicFrame>
      <p:sp>
        <p:nvSpPr>
          <p:cNvPr id="4" name="Title 1">
            <a:extLst>
              <a:ext uri="{FF2B5EF4-FFF2-40B4-BE49-F238E27FC236}">
                <a16:creationId xmlns:a16="http://schemas.microsoft.com/office/drawing/2014/main" id="{CE2559B0-E5DA-4944-AF8A-AAAAF4916852}"/>
              </a:ext>
            </a:extLst>
          </p:cNvPr>
          <p:cNvSpPr>
            <a:spLocks noGrp="1"/>
          </p:cNvSpPr>
          <p:nvPr>
            <p:ph type="title"/>
          </p:nvPr>
        </p:nvSpPr>
        <p:spPr/>
        <p:txBody>
          <a:bodyPr/>
          <a:lstStyle/>
          <a:p>
            <a:r>
              <a:rPr lang="en-US" dirty="0"/>
              <a:t>Types of electric vehicle charging stations</a:t>
            </a:r>
          </a:p>
        </p:txBody>
      </p:sp>
      <p:sp>
        <p:nvSpPr>
          <p:cNvPr id="41" name="TextBox 40">
            <a:extLst>
              <a:ext uri="{FF2B5EF4-FFF2-40B4-BE49-F238E27FC236}">
                <a16:creationId xmlns:a16="http://schemas.microsoft.com/office/drawing/2014/main" id="{20EEAD75-2AA2-694B-99FE-1E283FA00B1D}"/>
              </a:ext>
            </a:extLst>
          </p:cNvPr>
          <p:cNvSpPr txBox="1"/>
          <p:nvPr/>
        </p:nvSpPr>
        <p:spPr>
          <a:xfrm>
            <a:off x="2436637" y="4636441"/>
            <a:ext cx="4395857" cy="523220"/>
          </a:xfrm>
          <a:prstGeom prst="rect">
            <a:avLst/>
          </a:prstGeom>
          <a:noFill/>
        </p:spPr>
        <p:txBody>
          <a:bodyPr wrap="square" rtlCol="0">
            <a:spAutoFit/>
          </a:bodyPr>
          <a:lstStyle/>
          <a:p>
            <a:r>
              <a:rPr lang="en-US" sz="700" b="1" i="1" dirty="0">
                <a:solidFill>
                  <a:schemeClr val="bg1">
                    <a:lumMod val="50000"/>
                  </a:schemeClr>
                </a:solidFill>
              </a:rPr>
              <a:t>*</a:t>
            </a:r>
            <a:r>
              <a:rPr lang="en-US" sz="700" b="1" i="1" dirty="0">
                <a:solidFill>
                  <a:srgbClr val="007E3A"/>
                </a:solidFill>
              </a:rPr>
              <a:t> </a:t>
            </a:r>
            <a:r>
              <a:rPr lang="en-US" sz="700" i="1" dirty="0">
                <a:solidFill>
                  <a:srgbClr val="77787B"/>
                </a:solidFill>
              </a:rPr>
              <a:t>As </a:t>
            </a:r>
            <a:r>
              <a:rPr lang="en-US" sz="700" i="1" dirty="0">
                <a:solidFill>
                  <a:schemeClr val="bg1">
                    <a:lumMod val="50000"/>
                  </a:schemeClr>
                </a:solidFill>
              </a:rPr>
              <a:t>defined by SAE J1772</a:t>
            </a:r>
          </a:p>
          <a:p>
            <a:r>
              <a:rPr lang="en-US" sz="700" i="1" dirty="0">
                <a:solidFill>
                  <a:schemeClr val="bg1">
                    <a:lumMod val="50000"/>
                  </a:schemeClr>
                </a:solidFill>
              </a:rPr>
              <a:t>ǂ As defined by SAE J2954</a:t>
            </a:r>
          </a:p>
          <a:p>
            <a:r>
              <a:rPr lang="en-US" sz="700" b="1" i="1" dirty="0">
                <a:solidFill>
                  <a:schemeClr val="bg1">
                    <a:lumMod val="50000"/>
                  </a:schemeClr>
                </a:solidFill>
              </a:rPr>
              <a:t>**</a:t>
            </a:r>
            <a:r>
              <a:rPr lang="en-US" sz="700" b="1" i="1" dirty="0">
                <a:solidFill>
                  <a:srgbClr val="00AEC7"/>
                </a:solidFill>
              </a:rPr>
              <a:t> </a:t>
            </a:r>
            <a:r>
              <a:rPr lang="en-US" sz="700" i="1" dirty="0">
                <a:solidFill>
                  <a:srgbClr val="77787B"/>
                </a:solidFill>
              </a:rPr>
              <a:t>As defined by IEC 61851-1</a:t>
            </a:r>
          </a:p>
          <a:p>
            <a:r>
              <a:rPr lang="en-US" sz="700" i="1" dirty="0">
                <a:solidFill>
                  <a:srgbClr val="77787B"/>
                </a:solidFill>
              </a:rPr>
              <a:t>*** Charge time dependent on vehicle’s battery capacity and charge acceptance rate</a:t>
            </a:r>
          </a:p>
        </p:txBody>
      </p:sp>
      <p:graphicFrame>
        <p:nvGraphicFramePr>
          <p:cNvPr id="16" name="Table 13">
            <a:extLst>
              <a:ext uri="{FF2B5EF4-FFF2-40B4-BE49-F238E27FC236}">
                <a16:creationId xmlns:a16="http://schemas.microsoft.com/office/drawing/2014/main" id="{546E247D-FCCD-4EDF-97C3-19E445DC5199}"/>
              </a:ext>
            </a:extLst>
          </p:cNvPr>
          <p:cNvGraphicFramePr>
            <a:graphicFrameLocks noGrp="1"/>
          </p:cNvGraphicFramePr>
          <p:nvPr>
            <p:extLst>
              <p:ext uri="{D42A27DB-BD31-4B8C-83A1-F6EECF244321}">
                <p14:modId xmlns:p14="http://schemas.microsoft.com/office/powerpoint/2010/main" val="2539132378"/>
              </p:ext>
            </p:extLst>
          </p:nvPr>
        </p:nvGraphicFramePr>
        <p:xfrm>
          <a:off x="6713458" y="876722"/>
          <a:ext cx="2043373" cy="3753303"/>
        </p:xfrm>
        <a:graphic>
          <a:graphicData uri="http://schemas.openxmlformats.org/drawingml/2006/table">
            <a:tbl>
              <a:tblPr firstRow="1" bandRow="1">
                <a:tableStyleId>{5C22544A-7EE6-4342-B048-85BDC9FD1C3A}</a:tableStyleId>
              </a:tblPr>
              <a:tblGrid>
                <a:gridCol w="2043373">
                  <a:extLst>
                    <a:ext uri="{9D8B030D-6E8A-4147-A177-3AD203B41FA5}">
                      <a16:colId xmlns:a16="http://schemas.microsoft.com/office/drawing/2014/main" val="2432104785"/>
                    </a:ext>
                  </a:extLst>
                </a:gridCol>
              </a:tblGrid>
              <a:tr h="274320">
                <a:tc>
                  <a:txBody>
                    <a:bodyPr/>
                    <a:lstStyle/>
                    <a:p>
                      <a:pPr algn="ctr"/>
                      <a:r>
                        <a:rPr lang="en-US" sz="1200"/>
                        <a:t>Wireless Charger</a:t>
                      </a:r>
                      <a:r>
                        <a:rPr lang="en-US" sz="1200" baseline="30000"/>
                        <a:t>ǂ</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12700" cap="flat" cmpd="sng" algn="ctr">
                      <a:solidFill>
                        <a:srgbClr val="007E3A"/>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408541"/>
                  </a:ext>
                </a:extLst>
              </a:tr>
              <a:tr h="1299440">
                <a:tc>
                  <a:txBody>
                    <a:bodyPr/>
                    <a:lstStyle/>
                    <a:p>
                      <a:endParaRPr lang="en-US"/>
                    </a:p>
                    <a:p>
                      <a:endParaRPr lang="en-US"/>
                    </a:p>
                    <a:p>
                      <a:endParaRPr lang="en-US"/>
                    </a:p>
                    <a:p>
                      <a:endParaRPr lang="en-US"/>
                    </a:p>
                  </a:txBody>
                  <a:tcP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73254806"/>
                  </a:ext>
                </a:extLst>
              </a:tr>
              <a:tr h="4274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solidFill>
                            <a:srgbClr val="007E3A"/>
                          </a:solidFill>
                        </a:rPr>
                        <a:t>Home and public</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solidFill>
                            <a:srgbClr val="007E3A"/>
                          </a:solidFill>
                        </a:rPr>
                        <a:t>installation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b="1">
                        <a:solidFill>
                          <a:srgbClr val="007E3A"/>
                        </a:solidFill>
                      </a:endParaRP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4201382895"/>
                  </a:ext>
                </a:extLst>
              </a:tr>
              <a:tr h="544134">
                <a:tc>
                  <a:txBody>
                    <a:bodyPr/>
                    <a:lstStyle/>
                    <a:p>
                      <a:pPr algn="ctr">
                        <a:spcAft>
                          <a:spcPts val="0"/>
                        </a:spcAft>
                        <a:buFontTx/>
                        <a:buNone/>
                      </a:pPr>
                      <a:r>
                        <a:rPr lang="en-US" sz="1000" b="1">
                          <a:solidFill>
                            <a:srgbClr val="007E3A"/>
                          </a:solidFill>
                        </a:rPr>
                        <a:t>Power levels</a:t>
                      </a:r>
                    </a:p>
                    <a:p>
                      <a:pPr marL="0" indent="0" algn="ctr">
                        <a:spcAft>
                          <a:spcPts val="0"/>
                        </a:spcAft>
                        <a:buFontTx/>
                        <a:buNone/>
                      </a:pPr>
                      <a:r>
                        <a:rPr lang="en-US" sz="1000"/>
                        <a:t>WPT1 − 3.7 kW</a:t>
                      </a:r>
                    </a:p>
                    <a:p>
                      <a:pPr marL="0" indent="0" algn="ctr">
                        <a:spcAft>
                          <a:spcPts val="0"/>
                        </a:spcAft>
                        <a:buFontTx/>
                        <a:buNone/>
                      </a:pPr>
                      <a:r>
                        <a:rPr lang="en-US" sz="1000"/>
                        <a:t>WPT2 − 7.7 kW</a:t>
                      </a:r>
                    </a:p>
                    <a:p>
                      <a:pPr marL="0" indent="0" algn="ctr">
                        <a:spcAft>
                          <a:spcPts val="0"/>
                        </a:spcAft>
                        <a:buFontTx/>
                        <a:buNone/>
                      </a:pPr>
                      <a:r>
                        <a:rPr lang="en-US" sz="1000"/>
                        <a:t>WPT3 − 11 kW</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848071870"/>
                  </a:ext>
                </a:extLst>
              </a:tr>
              <a:tr h="427409">
                <a:tc>
                  <a:txBody>
                    <a:bodyPr/>
                    <a:lstStyle/>
                    <a:p>
                      <a:pPr algn="ctr">
                        <a:spcAft>
                          <a:spcPts val="0"/>
                        </a:spcAft>
                        <a:buFontTx/>
                        <a:buNone/>
                      </a:pPr>
                      <a:r>
                        <a:rPr lang="en-US" sz="1000" b="1" dirty="0">
                          <a:solidFill>
                            <a:srgbClr val="007E3A"/>
                          </a:solidFill>
                        </a:rPr>
                        <a:t>Grid-to-battery efficiency</a:t>
                      </a:r>
                    </a:p>
                    <a:p>
                      <a:pPr marL="0" indent="0" algn="ctr">
                        <a:spcAft>
                          <a:spcPts val="600"/>
                        </a:spcAft>
                        <a:buFontTx/>
                        <a:buNone/>
                      </a:pPr>
                      <a:r>
                        <a:rPr lang="en-US" sz="1000" dirty="0">
                          <a:solidFill>
                            <a:srgbClr val="000000"/>
                          </a:solidFill>
                        </a:rPr>
                        <a:t>94% at a 10″ ground clearance</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428039203"/>
                  </a:ext>
                </a:extLst>
              </a:tr>
              <a:tr h="517694">
                <a:tc>
                  <a:txBody>
                    <a:bodyPr/>
                    <a:lstStyle/>
                    <a:p>
                      <a:pPr algn="ctr">
                        <a:spcAft>
                          <a:spcPts val="0"/>
                        </a:spcAft>
                        <a:buFontTx/>
                        <a:buNone/>
                      </a:pPr>
                      <a:r>
                        <a:rPr lang="en-US" sz="1000" b="1" dirty="0">
                          <a:solidFill>
                            <a:srgbClr val="007E3A"/>
                          </a:solidFill>
                        </a:rPr>
                        <a:t>Vehicle ground clearance</a:t>
                      </a:r>
                    </a:p>
                    <a:p>
                      <a:pPr marL="0" indent="0" algn="ctr">
                        <a:spcAft>
                          <a:spcPts val="200"/>
                        </a:spcAft>
                        <a:buFontTx/>
                        <a:buNone/>
                      </a:pPr>
                      <a:r>
                        <a:rPr lang="en-US" sz="1000" dirty="0"/>
                        <a:t>100−250 mm (3.9</a:t>
                      </a:r>
                      <a:r>
                        <a:rPr lang="en-US" sz="1000" dirty="0">
                          <a:solidFill>
                            <a:srgbClr val="000000"/>
                          </a:solidFill>
                        </a:rPr>
                        <a:t>″ to </a:t>
                      </a:r>
                      <a:r>
                        <a:rPr lang="en-US" sz="1000" dirty="0"/>
                        <a:t>9.8</a:t>
                      </a:r>
                      <a:r>
                        <a:rPr lang="en-US" sz="1000" dirty="0">
                          <a:solidFill>
                            <a:srgbClr val="000000"/>
                          </a:solidFill>
                        </a:rPr>
                        <a:t>″</a:t>
                      </a:r>
                      <a:r>
                        <a:rPr lang="en-US" sz="1000" dirty="0"/>
                        <a:t>) </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solidFill>
                        <a:srgbClr val="007E3A"/>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259291377"/>
                  </a:ext>
                </a:extLst>
              </a:tr>
            </a:tbl>
          </a:graphicData>
        </a:graphic>
      </p:graphicFrame>
    </p:spTree>
    <p:extLst>
      <p:ext uri="{BB962C8B-B14F-4D97-AF65-F5344CB8AC3E}">
        <p14:creationId xmlns:p14="http://schemas.microsoft.com/office/powerpoint/2010/main" val="2285770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B9E5F-BCDD-48E4-9D87-EAF05138F6F3}"/>
              </a:ext>
            </a:extLst>
          </p:cNvPr>
          <p:cNvSpPr>
            <a:spLocks noGrp="1"/>
          </p:cNvSpPr>
          <p:nvPr>
            <p:ph type="title"/>
          </p:nvPr>
        </p:nvSpPr>
        <p:spPr/>
        <p:txBody>
          <a:bodyPr>
            <a:normAutofit/>
          </a:bodyPr>
          <a:lstStyle/>
          <a:p>
            <a:r>
              <a:rPr lang="en-US" dirty="0"/>
              <a:t>Global electric vehicle charging equipment market</a:t>
            </a:r>
          </a:p>
        </p:txBody>
      </p:sp>
      <p:graphicFrame>
        <p:nvGraphicFramePr>
          <p:cNvPr id="4" name="Table 3">
            <a:extLst>
              <a:ext uri="{FF2B5EF4-FFF2-40B4-BE49-F238E27FC236}">
                <a16:creationId xmlns:a16="http://schemas.microsoft.com/office/drawing/2014/main" id="{CE7B4A14-E679-46E5-98DD-0604C705D921}"/>
              </a:ext>
            </a:extLst>
          </p:cNvPr>
          <p:cNvGraphicFramePr>
            <a:graphicFrameLocks noGrp="1"/>
          </p:cNvGraphicFramePr>
          <p:nvPr>
            <p:extLst>
              <p:ext uri="{D42A27DB-BD31-4B8C-83A1-F6EECF244321}">
                <p14:modId xmlns:p14="http://schemas.microsoft.com/office/powerpoint/2010/main" val="2279618933"/>
              </p:ext>
            </p:extLst>
          </p:nvPr>
        </p:nvGraphicFramePr>
        <p:xfrm>
          <a:off x="447676" y="914401"/>
          <a:ext cx="4223173" cy="3667610"/>
        </p:xfrm>
        <a:graphic>
          <a:graphicData uri="http://schemas.openxmlformats.org/drawingml/2006/table">
            <a:tbl>
              <a:tblPr firstRow="1" bandRow="1">
                <a:tableStyleId>{073A0DAA-6AF3-43AB-8588-CEC1D06C72B9}</a:tableStyleId>
              </a:tblPr>
              <a:tblGrid>
                <a:gridCol w="4223173">
                  <a:extLst>
                    <a:ext uri="{9D8B030D-6E8A-4147-A177-3AD203B41FA5}">
                      <a16:colId xmlns:a16="http://schemas.microsoft.com/office/drawing/2014/main" val="4079904031"/>
                    </a:ext>
                  </a:extLst>
                </a:gridCol>
              </a:tblGrid>
              <a:tr h="322202">
                <a:tc>
                  <a:txBody>
                    <a:bodyPr/>
                    <a:lstStyle/>
                    <a:p>
                      <a:pPr algn="ctr"/>
                      <a:r>
                        <a:rPr lang="en-US" sz="1200">
                          <a:solidFill>
                            <a:schemeClr val="bg1"/>
                          </a:solidFill>
                        </a:rPr>
                        <a:t>Market trends and drivers</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12700" cap="flat" cmpd="sng" algn="ctr">
                      <a:solidFill>
                        <a:srgbClr val="007E3A"/>
                      </a:solidFill>
                      <a:prstDash val="solid"/>
                      <a:round/>
                      <a:headEnd type="none" w="med" len="med"/>
                      <a:tailEnd type="none" w="med" len="med"/>
                    </a:lnT>
                    <a:lnB w="12700" cap="flat" cmpd="sng" algn="ctr">
                      <a:solidFill>
                        <a:srgbClr val="007E3A"/>
                      </a:solidFill>
                      <a:prstDash val="solid"/>
                      <a:round/>
                      <a:headEnd type="none" w="med" len="med"/>
                      <a:tailEnd type="none" w="med" len="med"/>
                    </a:lnB>
                    <a:solidFill>
                      <a:srgbClr val="007E3A"/>
                    </a:solidFill>
                  </a:tcPr>
                </a:tc>
                <a:extLst>
                  <a:ext uri="{0D108BD9-81ED-4DB2-BD59-A6C34878D82A}">
                    <a16:rowId xmlns:a16="http://schemas.microsoft.com/office/drawing/2014/main" val="4253180625"/>
                  </a:ext>
                </a:extLst>
              </a:tr>
              <a:tr h="389928">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900" dirty="0"/>
                        <a:t>Increasing production of electrified vehicles: an estimated 5.5 million vehicles in 2021 growing to 33 million vehicles in 2028 </a:t>
                      </a:r>
                      <a:r>
                        <a:rPr lang="en-US" sz="900" dirty="0">
                          <a:sym typeface="Wingdings" panose="05000000000000000000" pitchFamily="2" charset="2"/>
                        </a:rPr>
                        <a:t></a:t>
                      </a:r>
                      <a:r>
                        <a:rPr lang="en-US" sz="900" dirty="0"/>
                        <a:t> need for higher efficiency </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12700" cap="flat" cmpd="sng" algn="ctr">
                      <a:solidFill>
                        <a:srgbClr val="007E3A"/>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95259769"/>
                  </a:ext>
                </a:extLst>
              </a:tr>
              <a:tr h="502699">
                <a:tc>
                  <a:txBody>
                    <a:bodyPr/>
                    <a:lstStyle/>
                    <a:p>
                      <a:pPr fontAlgn="t">
                        <a:spcBef>
                          <a:spcPts val="0"/>
                        </a:spcBef>
                        <a:spcAft>
                          <a:spcPts val="0"/>
                        </a:spcAft>
                      </a:pPr>
                      <a:r>
                        <a:rPr lang="en-US" sz="900" dirty="0"/>
                        <a:t>7.3 million chargers are active across the world (as of 2019), of which, nearly 6.5 million are private chargers, 0.6 million are public slow chargers and 0.26 million are public fast chargers</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rgbClr val="7F7F7F">
                        <a:alpha val="21961"/>
                      </a:srgbClr>
                    </a:solidFill>
                  </a:tcPr>
                </a:tc>
                <a:extLst>
                  <a:ext uri="{0D108BD9-81ED-4DB2-BD59-A6C34878D82A}">
                    <a16:rowId xmlns:a16="http://schemas.microsoft.com/office/drawing/2014/main" val="3634910632"/>
                  </a:ext>
                </a:extLst>
              </a:tr>
              <a:tr h="389928">
                <a:tc>
                  <a:txBody>
                    <a:bodyPr/>
                    <a:lstStyle/>
                    <a:p>
                      <a:pPr fontAlgn="t">
                        <a:spcBef>
                          <a:spcPts val="0"/>
                        </a:spcBef>
                        <a:spcAft>
                          <a:spcPts val="100"/>
                        </a:spcAft>
                      </a:pPr>
                      <a:r>
                        <a:rPr lang="en-US" sz="900" dirty="0"/>
                        <a:t>Currently, more than 70% of the charging is done at home. Convenience, cost efficiency, and a variety of support policies are the main drivers. </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270605"/>
                  </a:ext>
                </a:extLst>
              </a:tr>
              <a:tr h="3899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t>Majority of charging to occur at home or workplace during a span of several hours (AC charging) </a:t>
                      </a:r>
                      <a:r>
                        <a:rPr lang="en-US" sz="900" dirty="0">
                          <a:sym typeface="Wingdings" panose="05000000000000000000" pitchFamily="2" charset="2"/>
                        </a:rPr>
                        <a:t></a:t>
                      </a:r>
                      <a:r>
                        <a:rPr lang="en-US" sz="900" dirty="0"/>
                        <a:t> bidirectional topologies are needed for smart grid</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rgbClr val="7F7F7F">
                        <a:alpha val="21961"/>
                      </a:srgbClr>
                    </a:solidFill>
                  </a:tcPr>
                </a:tc>
                <a:extLst>
                  <a:ext uri="{0D108BD9-81ED-4DB2-BD59-A6C34878D82A}">
                    <a16:rowId xmlns:a16="http://schemas.microsoft.com/office/drawing/2014/main" val="3653947784"/>
                  </a:ext>
                </a:extLst>
              </a:tr>
              <a:tr h="3899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t>Limited charging grid capacity in most regions </a:t>
                      </a:r>
                      <a:r>
                        <a:rPr lang="en-US" sz="900" dirty="0">
                          <a:sym typeface="Wingdings" panose="05000000000000000000" pitchFamily="2" charset="2"/>
                        </a:rPr>
                        <a:t></a:t>
                      </a:r>
                      <a:r>
                        <a:rPr lang="en-US" sz="900" dirty="0"/>
                        <a:t> emergence of combo ESS+PV with DC charger </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26338605"/>
                  </a:ext>
                </a:extLst>
              </a:tr>
              <a:tr h="389928">
                <a:tc>
                  <a:txBody>
                    <a:bodyPr/>
                    <a:lstStyle/>
                    <a:p>
                      <a:r>
                        <a:rPr lang="en-US" sz="900" kern="1200" dirty="0">
                          <a:solidFill>
                            <a:schemeClr val="dk1"/>
                          </a:solidFill>
                          <a:latin typeface="+mn-lt"/>
                          <a:ea typeface="+mn-ea"/>
                          <a:cs typeface="+mn-cs"/>
                        </a:rPr>
                        <a:t>Increasing voltage and power output of DC chargers for fast charging </a:t>
                      </a:r>
                      <a:r>
                        <a:rPr lang="en-US" sz="900" dirty="0">
                          <a:sym typeface="Wingdings" panose="05000000000000000000" pitchFamily="2" charset="2"/>
                        </a:rPr>
                        <a:t></a:t>
                      </a:r>
                      <a:br>
                        <a:rPr lang="en-US" sz="900" kern="1200" dirty="0">
                          <a:solidFill>
                            <a:schemeClr val="dk1"/>
                          </a:solidFill>
                          <a:latin typeface="+mn-lt"/>
                          <a:ea typeface="+mn-ea"/>
                          <a:cs typeface="+mn-cs"/>
                          <a:sym typeface="Wingdings" panose="05000000000000000000" pitchFamily="2" charset="2"/>
                        </a:rPr>
                      </a:br>
                      <a:r>
                        <a:rPr lang="en-US" sz="900" kern="1200" dirty="0">
                          <a:solidFill>
                            <a:schemeClr val="dk1"/>
                          </a:solidFill>
                          <a:latin typeface="+mn-lt"/>
                          <a:ea typeface="+mn-ea"/>
                          <a:cs typeface="+mn-cs"/>
                        </a:rPr>
                        <a:t>500 V to 800 V</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rgbClr val="7F7F7F">
                        <a:alpha val="21961"/>
                      </a:srgbClr>
                    </a:solidFill>
                  </a:tcPr>
                </a:tc>
                <a:extLst>
                  <a:ext uri="{0D108BD9-81ED-4DB2-BD59-A6C34878D82A}">
                    <a16:rowId xmlns:a16="http://schemas.microsoft.com/office/drawing/2014/main" val="3221648659"/>
                  </a:ext>
                </a:extLst>
              </a:tr>
              <a:tr h="389928">
                <a:tc>
                  <a:txBody>
                    <a:bodyPr/>
                    <a:lstStyle/>
                    <a:p>
                      <a:pPr fontAlgn="t">
                        <a:spcBef>
                          <a:spcPts val="0"/>
                        </a:spcBef>
                        <a:spcAft>
                          <a:spcPts val="100"/>
                        </a:spcAft>
                      </a:pPr>
                      <a:r>
                        <a:rPr lang="en-US" sz="900" kern="1200" dirty="0">
                          <a:solidFill>
                            <a:schemeClr val="dk1"/>
                          </a:solidFill>
                          <a:latin typeface="+mn-lt"/>
                          <a:ea typeface="+mn-ea"/>
                          <a:cs typeface="+mn-cs"/>
                        </a:rPr>
                        <a:t>Low-power DC charging solution in residential/campus settings will replace the AC charging solution to make charging faster (20 kW DC versus 7 kW AC)</a:t>
                      </a:r>
                      <a:endParaRPr lang="en-US" sz="900" dirty="0"/>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29567952"/>
                  </a:ext>
                </a:extLst>
              </a:tr>
              <a:tr h="5010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t>DC chargers create a need for improved safety and additional components, such as advanced liquid-cooled cables, substations, and energy</a:t>
                      </a:r>
                      <a:br>
                        <a:rPr lang="en-US" sz="900" dirty="0"/>
                      </a:br>
                      <a:r>
                        <a:rPr lang="en-US" sz="900" dirty="0"/>
                        <a:t>storage systems</a:t>
                      </a:r>
                    </a:p>
                  </a:txBody>
                  <a:tcPr anchor="ctr">
                    <a:lnL w="12700" cap="flat" cmpd="sng" algn="ctr">
                      <a:solidFill>
                        <a:srgbClr val="007E3A"/>
                      </a:solidFill>
                      <a:prstDash val="solid"/>
                      <a:round/>
                      <a:headEnd type="none" w="med" len="med"/>
                      <a:tailEnd type="none" w="med" len="med"/>
                    </a:lnL>
                    <a:lnR w="12700" cap="flat" cmpd="sng" algn="ctr">
                      <a:solidFill>
                        <a:srgbClr val="007E3A"/>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rgbClr val="007E3A"/>
                      </a:solidFill>
                      <a:prstDash val="solid"/>
                      <a:round/>
                      <a:headEnd type="none" w="med" len="med"/>
                      <a:tailEnd type="none" w="med" len="med"/>
                    </a:lnB>
                    <a:solidFill>
                      <a:srgbClr val="7F7F7F">
                        <a:alpha val="21961"/>
                      </a:srgbClr>
                    </a:solidFill>
                  </a:tcPr>
                </a:tc>
                <a:extLst>
                  <a:ext uri="{0D108BD9-81ED-4DB2-BD59-A6C34878D82A}">
                    <a16:rowId xmlns:a16="http://schemas.microsoft.com/office/drawing/2014/main" val="380293935"/>
                  </a:ext>
                </a:extLst>
              </a:tr>
            </a:tbl>
          </a:graphicData>
        </a:graphic>
      </p:graphicFrame>
      <p:grpSp>
        <p:nvGrpSpPr>
          <p:cNvPr id="5" name="Group 4">
            <a:extLst>
              <a:ext uri="{FF2B5EF4-FFF2-40B4-BE49-F238E27FC236}">
                <a16:creationId xmlns:a16="http://schemas.microsoft.com/office/drawing/2014/main" id="{443B2192-B571-4E69-BAB7-64A20692AF48}"/>
              </a:ext>
            </a:extLst>
          </p:cNvPr>
          <p:cNvGrpSpPr/>
          <p:nvPr/>
        </p:nvGrpSpPr>
        <p:grpSpPr>
          <a:xfrm>
            <a:off x="4789480" y="914400"/>
            <a:ext cx="3897321" cy="3665551"/>
            <a:chOff x="3657601" y="914400"/>
            <a:chExt cx="4516530" cy="3476426"/>
          </a:xfrm>
        </p:grpSpPr>
        <p:sp>
          <p:nvSpPr>
            <p:cNvPr id="6" name="Rectangle 5">
              <a:extLst>
                <a:ext uri="{FF2B5EF4-FFF2-40B4-BE49-F238E27FC236}">
                  <a16:creationId xmlns:a16="http://schemas.microsoft.com/office/drawing/2014/main" id="{8DA85C70-447B-4FC3-AD64-17E1EDA7CD7E}"/>
                </a:ext>
              </a:extLst>
            </p:cNvPr>
            <p:cNvSpPr/>
            <p:nvPr/>
          </p:nvSpPr>
          <p:spPr>
            <a:xfrm>
              <a:off x="3657602" y="914401"/>
              <a:ext cx="4516529" cy="3476425"/>
            </a:xfrm>
            <a:prstGeom prst="rect">
              <a:avLst/>
            </a:prstGeom>
            <a:noFill/>
            <a:ln w="1270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9C86430-DD8A-4CEC-8B66-507001EB551F}"/>
                </a:ext>
              </a:extLst>
            </p:cNvPr>
            <p:cNvSpPr/>
            <p:nvPr/>
          </p:nvSpPr>
          <p:spPr>
            <a:xfrm>
              <a:off x="3657601" y="914400"/>
              <a:ext cx="4516529" cy="300396"/>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Rapid growth of EV at ~25% CAGR</a:t>
              </a:r>
              <a:endParaRPr lang="en-US" dirty="0"/>
            </a:p>
          </p:txBody>
        </p:sp>
      </p:grpSp>
      <p:sp>
        <p:nvSpPr>
          <p:cNvPr id="8" name="TextBox 7">
            <a:extLst>
              <a:ext uri="{FF2B5EF4-FFF2-40B4-BE49-F238E27FC236}">
                <a16:creationId xmlns:a16="http://schemas.microsoft.com/office/drawing/2014/main" id="{59DDBD0D-574B-415E-94DD-7DD1C9BC7E17}"/>
              </a:ext>
            </a:extLst>
          </p:cNvPr>
          <p:cNvSpPr txBox="1"/>
          <p:nvPr/>
        </p:nvSpPr>
        <p:spPr>
          <a:xfrm>
            <a:off x="4685857" y="4558723"/>
            <a:ext cx="3613630" cy="200055"/>
          </a:xfrm>
          <a:prstGeom prst="rect">
            <a:avLst/>
          </a:prstGeom>
          <a:noFill/>
        </p:spPr>
        <p:txBody>
          <a:bodyPr wrap="square" rtlCol="0">
            <a:spAutoFit/>
          </a:bodyPr>
          <a:lstStyle/>
          <a:p>
            <a:r>
              <a:rPr lang="en-US" sz="700" i="1" dirty="0">
                <a:solidFill>
                  <a:srgbClr val="77787B"/>
                </a:solidFill>
              </a:rPr>
              <a:t>Source: IHS Report and Littelfuse estimates	</a:t>
            </a:r>
          </a:p>
        </p:txBody>
      </p:sp>
      <p:graphicFrame>
        <p:nvGraphicFramePr>
          <p:cNvPr id="9" name="Chart 8">
            <a:extLst>
              <a:ext uri="{FF2B5EF4-FFF2-40B4-BE49-F238E27FC236}">
                <a16:creationId xmlns:a16="http://schemas.microsoft.com/office/drawing/2014/main" id="{C175B997-B83F-4295-BF8E-6BF1E4237263}"/>
              </a:ext>
            </a:extLst>
          </p:cNvPr>
          <p:cNvGraphicFramePr>
            <a:graphicFrameLocks/>
          </p:cNvGraphicFramePr>
          <p:nvPr>
            <p:extLst>
              <p:ext uri="{D42A27DB-BD31-4B8C-83A1-F6EECF244321}">
                <p14:modId xmlns:p14="http://schemas.microsoft.com/office/powerpoint/2010/main" val="1489984728"/>
              </p:ext>
            </p:extLst>
          </p:nvPr>
        </p:nvGraphicFramePr>
        <p:xfrm>
          <a:off x="4761773" y="1346628"/>
          <a:ext cx="3852798" cy="3172032"/>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68752A1F-061C-495D-8A2B-B1F77641855E}"/>
              </a:ext>
            </a:extLst>
          </p:cNvPr>
          <p:cNvSpPr txBox="1"/>
          <p:nvPr/>
        </p:nvSpPr>
        <p:spPr>
          <a:xfrm>
            <a:off x="1566495" y="4579951"/>
            <a:ext cx="3299420" cy="630942"/>
          </a:xfrm>
          <a:prstGeom prst="rect">
            <a:avLst/>
          </a:prstGeom>
          <a:noFill/>
        </p:spPr>
        <p:txBody>
          <a:bodyPr wrap="square" numCol="2" rtlCol="0">
            <a:spAutoFit/>
          </a:bodyPr>
          <a:lstStyle/>
          <a:p>
            <a:r>
              <a:rPr lang="en-IN" sz="700" b="1" i="1" dirty="0">
                <a:solidFill>
                  <a:schemeClr val="bg1">
                    <a:lumMod val="50000"/>
                  </a:schemeClr>
                </a:solidFill>
                <a:latin typeface="arial" panose="020B0604020202020204" pitchFamily="34" charset="0"/>
              </a:rPr>
              <a:t>Acronyms:</a:t>
            </a:r>
          </a:p>
          <a:p>
            <a:r>
              <a:rPr lang="en-IN" sz="700" i="1" dirty="0">
                <a:solidFill>
                  <a:schemeClr val="bg1">
                    <a:lumMod val="50000"/>
                  </a:schemeClr>
                </a:solidFill>
                <a:latin typeface="arial" panose="020B0604020202020204" pitchFamily="34" charset="0"/>
              </a:rPr>
              <a:t>PV: Photovoltaic </a:t>
            </a:r>
          </a:p>
          <a:p>
            <a:r>
              <a:rPr lang="en-IN" sz="700" i="1" dirty="0">
                <a:solidFill>
                  <a:schemeClr val="bg1">
                    <a:lumMod val="50000"/>
                  </a:schemeClr>
                </a:solidFill>
                <a:latin typeface="arial" panose="020B0604020202020204" pitchFamily="34" charset="0"/>
              </a:rPr>
              <a:t>ESS: Energy Storage System</a:t>
            </a:r>
          </a:p>
          <a:p>
            <a:endParaRPr lang="en-IN" sz="700" i="1" dirty="0">
              <a:solidFill>
                <a:schemeClr val="bg1">
                  <a:lumMod val="50000"/>
                </a:schemeClr>
              </a:solidFill>
              <a:latin typeface="arial" panose="020B0604020202020204" pitchFamily="34" charset="0"/>
            </a:endParaRPr>
          </a:p>
          <a:p>
            <a:endParaRPr lang="en-IN" sz="700" i="1" dirty="0">
              <a:solidFill>
                <a:schemeClr val="bg1">
                  <a:lumMod val="50000"/>
                </a:schemeClr>
              </a:solidFill>
              <a:latin typeface="arial" panose="020B0604020202020204" pitchFamily="34" charset="0"/>
            </a:endParaRPr>
          </a:p>
          <a:p>
            <a:endParaRPr lang="en-IN" sz="700" i="1" dirty="0">
              <a:solidFill>
                <a:schemeClr val="bg1">
                  <a:lumMod val="50000"/>
                </a:schemeClr>
              </a:solidFill>
              <a:latin typeface="arial" panose="020B0604020202020204" pitchFamily="34" charset="0"/>
            </a:endParaRPr>
          </a:p>
          <a:p>
            <a:r>
              <a:rPr lang="en-IN" sz="700" i="1" dirty="0">
                <a:solidFill>
                  <a:schemeClr val="bg1">
                    <a:lumMod val="50000"/>
                  </a:schemeClr>
                </a:solidFill>
                <a:latin typeface="arial" panose="020B0604020202020204" pitchFamily="34" charset="0"/>
              </a:rPr>
              <a:t>HEV: Battery-Powered Electric Vehicle</a:t>
            </a:r>
          </a:p>
          <a:p>
            <a:r>
              <a:rPr lang="en-US" sz="700" i="1" dirty="0">
                <a:solidFill>
                  <a:schemeClr val="bg1">
                    <a:lumMod val="50000"/>
                  </a:schemeClr>
                </a:solidFill>
                <a:latin typeface="arial" panose="020B0604020202020204" pitchFamily="34" charset="0"/>
              </a:rPr>
              <a:t>PHEV: Plug-In Hybrid Electric Vehicle</a:t>
            </a:r>
            <a:endParaRPr lang="en-IN" sz="700" i="1" dirty="0">
              <a:solidFill>
                <a:schemeClr val="bg1">
                  <a:lumMod val="50000"/>
                </a:schemeClr>
              </a:solidFill>
              <a:latin typeface="arial" panose="020B0604020202020204" pitchFamily="34" charset="0"/>
            </a:endParaRPr>
          </a:p>
        </p:txBody>
      </p:sp>
    </p:spTree>
    <p:extLst>
      <p:ext uri="{BB962C8B-B14F-4D97-AF65-F5344CB8AC3E}">
        <p14:creationId xmlns:p14="http://schemas.microsoft.com/office/powerpoint/2010/main" val="1925112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DE0A3F-D229-A24E-B566-C718EBB114FC}"/>
              </a:ext>
            </a:extLst>
          </p:cNvPr>
          <p:cNvSpPr>
            <a:spLocks noGrp="1"/>
          </p:cNvSpPr>
          <p:nvPr>
            <p:ph type="title"/>
          </p:nvPr>
        </p:nvSpPr>
        <p:spPr/>
        <p:txBody>
          <a:bodyPr/>
          <a:lstStyle/>
          <a:p>
            <a:r>
              <a:rPr lang="en-US" dirty="0"/>
              <a:t>AC charging station</a:t>
            </a:r>
          </a:p>
        </p:txBody>
      </p:sp>
      <p:pic>
        <p:nvPicPr>
          <p:cNvPr id="43" name="Picture 42">
            <a:extLst>
              <a:ext uri="{FF2B5EF4-FFF2-40B4-BE49-F238E27FC236}">
                <a16:creationId xmlns:a16="http://schemas.microsoft.com/office/drawing/2014/main" id="{63DF9C16-8982-496B-A4E0-613B515D931C}"/>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b="9425"/>
          <a:stretch/>
        </p:blipFill>
        <p:spPr>
          <a:xfrm>
            <a:off x="3399191" y="907143"/>
            <a:ext cx="2492589" cy="3387837"/>
          </a:xfrm>
          <a:prstGeom prst="rect">
            <a:avLst/>
          </a:prstGeom>
          <a:effectLst>
            <a:softEdge rad="76200"/>
          </a:effectLst>
        </p:spPr>
      </p:pic>
      <p:grpSp>
        <p:nvGrpSpPr>
          <p:cNvPr id="45" name="Group 44">
            <a:extLst>
              <a:ext uri="{FF2B5EF4-FFF2-40B4-BE49-F238E27FC236}">
                <a16:creationId xmlns:a16="http://schemas.microsoft.com/office/drawing/2014/main" id="{FC644C91-B382-4DF4-9FBB-3918B1285BD8}"/>
              </a:ext>
            </a:extLst>
          </p:cNvPr>
          <p:cNvGrpSpPr/>
          <p:nvPr/>
        </p:nvGrpSpPr>
        <p:grpSpPr>
          <a:xfrm>
            <a:off x="455462" y="921742"/>
            <a:ext cx="2653611" cy="936575"/>
            <a:chOff x="455462" y="921742"/>
            <a:chExt cx="2653611" cy="936575"/>
          </a:xfrm>
        </p:grpSpPr>
        <p:sp>
          <p:nvSpPr>
            <p:cNvPr id="55" name="Rectangle 54">
              <a:extLst>
                <a:ext uri="{FF2B5EF4-FFF2-40B4-BE49-F238E27FC236}">
                  <a16:creationId xmlns:a16="http://schemas.microsoft.com/office/drawing/2014/main" id="{975B77F8-F900-4AD1-A4D8-F735EBCD1433}"/>
                </a:ext>
              </a:extLst>
            </p:cNvPr>
            <p:cNvSpPr/>
            <p:nvPr/>
          </p:nvSpPr>
          <p:spPr>
            <a:xfrm>
              <a:off x="698022" y="921742"/>
              <a:ext cx="2411051" cy="234578"/>
            </a:xfrm>
            <a:prstGeom prst="rect">
              <a:avLst/>
            </a:prstGeom>
            <a:solidFill>
              <a:srgbClr val="48A23F"/>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1000" b="1" dirty="0"/>
                <a:t>Power Board</a:t>
              </a:r>
            </a:p>
          </p:txBody>
        </p:sp>
        <p:sp>
          <p:nvSpPr>
            <p:cNvPr id="56" name="Rectangle 55">
              <a:extLst>
                <a:ext uri="{FF2B5EF4-FFF2-40B4-BE49-F238E27FC236}">
                  <a16:creationId xmlns:a16="http://schemas.microsoft.com/office/drawing/2014/main" id="{8802860A-FC20-45D0-8475-F4B15F1CF904}"/>
                </a:ext>
              </a:extLst>
            </p:cNvPr>
            <p:cNvSpPr/>
            <p:nvPr/>
          </p:nvSpPr>
          <p:spPr>
            <a:xfrm>
              <a:off x="457312" y="1156317"/>
              <a:ext cx="2651761" cy="702000"/>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numCol="1" rtlCol="0" anchor="t" anchorCtr="0"/>
            <a:lstStyle/>
            <a:p>
              <a:pPr lvl="0"/>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a:t>
              </a:r>
              <a:r>
                <a:rPr lang="en-US" sz="1000" dirty="0">
                  <a:solidFill>
                    <a:srgbClr val="000000"/>
                  </a:solidFill>
                  <a:ea typeface="ＭＳ Ｐゴシック" charset="-128"/>
                </a:rPr>
                <a:t>Fuse</a:t>
              </a:r>
            </a:p>
            <a:p>
              <a:pPr>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MOV</a:t>
              </a:r>
            </a:p>
            <a:p>
              <a:pPr>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AC Contactor</a:t>
              </a:r>
            </a:p>
            <a:p>
              <a:pPr lvl="0">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AC Relay</a:t>
              </a:r>
              <a:endParaRPr lang="en-US" sz="1000" dirty="0">
                <a:solidFill>
                  <a:srgbClr val="000000"/>
                </a:solidFill>
                <a:ea typeface="ＭＳ Ｐゴシック" charset="-128"/>
              </a:endParaRPr>
            </a:p>
          </p:txBody>
        </p:sp>
        <p:sp>
          <p:nvSpPr>
            <p:cNvPr id="57" name="Rectangle 56">
              <a:extLst>
                <a:ext uri="{FF2B5EF4-FFF2-40B4-BE49-F238E27FC236}">
                  <a16:creationId xmlns:a16="http://schemas.microsoft.com/office/drawing/2014/main" id="{8373A164-E034-4FE6-8367-7AE6D9C15438}"/>
                </a:ext>
              </a:extLst>
            </p:cNvPr>
            <p:cNvSpPr/>
            <p:nvPr/>
          </p:nvSpPr>
          <p:spPr>
            <a:xfrm>
              <a:off x="455462" y="921742"/>
              <a:ext cx="242560" cy="234578"/>
            </a:xfrm>
            <a:prstGeom prst="rect">
              <a:avLst/>
            </a:prstGeom>
            <a:solidFill>
              <a:srgbClr val="007E3A"/>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base" latinLnBrk="0" hangingPunct="1">
                <a:lnSpc>
                  <a:spcPct val="100000"/>
                </a:lnSpc>
                <a:spcBef>
                  <a:spcPct val="0"/>
                </a:spcBef>
                <a:spcAft>
                  <a:spcPts val="300"/>
                </a:spcAft>
                <a:buClrTx/>
                <a:buSzTx/>
                <a:buFontTx/>
                <a:buNone/>
                <a:tabLst>
                  <a:tab pos="2168525" algn="r"/>
                  <a:tab pos="2274888" algn="r"/>
                  <a:tab pos="2455863" algn="r"/>
                </a:tabLst>
                <a:defRPr/>
              </a:pPr>
              <a:r>
                <a:rPr lang="en-US" sz="1000" b="1">
                  <a:solidFill>
                    <a:schemeClr val="bg1"/>
                  </a:solidFill>
                  <a:latin typeface="Arial"/>
                  <a:ea typeface="ＭＳ Ｐゴシック" charset="-128"/>
                  <a:sym typeface="Wingdings" panose="05000000000000000000" pitchFamily="2" charset="2"/>
                </a:rPr>
                <a:t>1</a:t>
              </a:r>
              <a:endParaRPr kumimoji="0" lang="en-US" sz="1000" b="1" i="0" u="none" strike="noStrike" kern="1200" cap="none" spc="0" normalizeH="0" baseline="0" noProof="0">
                <a:ln>
                  <a:noFill/>
                </a:ln>
                <a:solidFill>
                  <a:schemeClr val="bg1"/>
                </a:solidFill>
                <a:effectLst/>
                <a:uLnTx/>
                <a:uFillTx/>
                <a:latin typeface="Arial"/>
                <a:ea typeface="ＭＳ Ｐゴシック" charset="-128"/>
                <a:cs typeface="+mn-cs"/>
                <a:sym typeface="Wingdings" panose="05000000000000000000" pitchFamily="2" charset="2"/>
              </a:endParaRPr>
            </a:p>
          </p:txBody>
        </p:sp>
      </p:grpSp>
      <p:grpSp>
        <p:nvGrpSpPr>
          <p:cNvPr id="58" name="Group 57">
            <a:extLst>
              <a:ext uri="{FF2B5EF4-FFF2-40B4-BE49-F238E27FC236}">
                <a16:creationId xmlns:a16="http://schemas.microsoft.com/office/drawing/2014/main" id="{B76976FE-D717-4DD8-AC13-31B58A53ABD9}"/>
              </a:ext>
            </a:extLst>
          </p:cNvPr>
          <p:cNvGrpSpPr/>
          <p:nvPr/>
        </p:nvGrpSpPr>
        <p:grpSpPr>
          <a:xfrm>
            <a:off x="6029716" y="2309324"/>
            <a:ext cx="2656972" cy="936575"/>
            <a:chOff x="455462" y="921742"/>
            <a:chExt cx="2656972" cy="936575"/>
          </a:xfrm>
        </p:grpSpPr>
        <p:sp>
          <p:nvSpPr>
            <p:cNvPr id="59" name="Rectangle 58">
              <a:extLst>
                <a:ext uri="{FF2B5EF4-FFF2-40B4-BE49-F238E27FC236}">
                  <a16:creationId xmlns:a16="http://schemas.microsoft.com/office/drawing/2014/main" id="{4E514162-AD97-4F0A-AE27-EAB08809C7A4}"/>
                </a:ext>
              </a:extLst>
            </p:cNvPr>
            <p:cNvSpPr/>
            <p:nvPr/>
          </p:nvSpPr>
          <p:spPr>
            <a:xfrm>
              <a:off x="698022" y="921742"/>
              <a:ext cx="2414412" cy="234578"/>
            </a:xfrm>
            <a:prstGeom prst="rect">
              <a:avLst/>
            </a:prstGeom>
            <a:solidFill>
              <a:srgbClr val="48A23F"/>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1000" b="1" dirty="0"/>
                <a:t>Auxiliary Power Supply</a:t>
              </a:r>
            </a:p>
          </p:txBody>
        </p:sp>
        <p:sp>
          <p:nvSpPr>
            <p:cNvPr id="60" name="Rectangle 59">
              <a:extLst>
                <a:ext uri="{FF2B5EF4-FFF2-40B4-BE49-F238E27FC236}">
                  <a16:creationId xmlns:a16="http://schemas.microsoft.com/office/drawing/2014/main" id="{954B0413-9211-4365-96B0-35AEF4AF8191}"/>
                </a:ext>
              </a:extLst>
            </p:cNvPr>
            <p:cNvSpPr/>
            <p:nvPr/>
          </p:nvSpPr>
          <p:spPr>
            <a:xfrm>
              <a:off x="457312" y="1156317"/>
              <a:ext cx="2655122" cy="702000"/>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numCol="2" rtlCol="0" anchor="t" anchorCtr="0"/>
            <a:lstStyle/>
            <a:p>
              <a:pPr marL="171450" indent="-171450">
                <a:buClr>
                  <a:srgbClr val="007E3A"/>
                </a:buClr>
                <a:buFont typeface="Wingdings" panose="05000000000000000000" pitchFamily="2" charset="2"/>
                <a:buChar char="l"/>
              </a:pPr>
              <a:r>
                <a:rPr lang="en-US" sz="1000" dirty="0">
                  <a:solidFill>
                    <a:srgbClr val="000000"/>
                  </a:solidFill>
                  <a:latin typeface="Arial" pitchFamily="34" charset="0"/>
                  <a:ea typeface="ＭＳ Ｐゴシック" charset="-128"/>
                  <a:sym typeface="Wingdings" panose="05000000000000000000" pitchFamily="2" charset="2"/>
                </a:rPr>
                <a:t>Fuse</a:t>
              </a:r>
            </a:p>
            <a:p>
              <a:pPr marL="171450" indent="-171450">
                <a:buClr>
                  <a:srgbClr val="007E3A"/>
                </a:buClr>
                <a:buFont typeface="Wingdings" panose="05000000000000000000" pitchFamily="2" charset="2"/>
                <a:buChar char="l"/>
              </a:pPr>
              <a:r>
                <a:rPr lang="en-US" sz="1000" dirty="0">
                  <a:solidFill>
                    <a:srgbClr val="000000"/>
                  </a:solidFill>
                  <a:latin typeface="Arial" pitchFamily="34" charset="0"/>
                  <a:ea typeface="ＭＳ Ｐゴシック" charset="-128"/>
                  <a:sym typeface="Wingdings" panose="05000000000000000000" pitchFamily="2" charset="2"/>
                </a:rPr>
                <a:t>PPTC</a:t>
              </a:r>
            </a:p>
            <a:p>
              <a:pPr marL="171450" indent="-171450">
                <a:buClr>
                  <a:srgbClr val="007E3A"/>
                </a:buClr>
                <a:buFont typeface="Wingdings" panose="05000000000000000000" pitchFamily="2" charset="2"/>
                <a:buChar char="l"/>
              </a:pPr>
              <a:r>
                <a:rPr lang="en-US" sz="1000" dirty="0">
                  <a:solidFill>
                    <a:srgbClr val="000000"/>
                  </a:solidFill>
                  <a:latin typeface="Arial" pitchFamily="34" charset="0"/>
                  <a:ea typeface="ＭＳ Ｐゴシック" charset="-128"/>
                  <a:sym typeface="Wingdings" panose="05000000000000000000" pitchFamily="2" charset="2"/>
                </a:rPr>
                <a:t>MOV</a:t>
              </a:r>
            </a:p>
            <a:p>
              <a:pPr marL="171450" indent="-171450">
                <a:buClr>
                  <a:srgbClr val="007E3A"/>
                </a:buClr>
                <a:buFont typeface="Wingdings" panose="05000000000000000000" pitchFamily="2" charset="2"/>
                <a:buChar char="l"/>
              </a:pPr>
              <a:endParaRPr lang="en-US" sz="1000" dirty="0">
                <a:solidFill>
                  <a:srgbClr val="000000"/>
                </a:solidFill>
                <a:latin typeface="Arial" pitchFamily="34" charset="0"/>
                <a:ea typeface="ＭＳ Ｐゴシック" charset="-128"/>
                <a:sym typeface="Wingdings" panose="05000000000000000000" pitchFamily="2" charset="2"/>
              </a:endParaRPr>
            </a:p>
            <a:p>
              <a:pPr marL="171450" indent="-171450">
                <a:buClr>
                  <a:srgbClr val="007E3A"/>
                </a:buClr>
                <a:buFont typeface="Wingdings" panose="05000000000000000000" pitchFamily="2" charset="2"/>
                <a:buChar char="l"/>
              </a:pPr>
              <a:r>
                <a:rPr lang="en-US" sz="1000" dirty="0">
                  <a:solidFill>
                    <a:srgbClr val="000000"/>
                  </a:solidFill>
                  <a:latin typeface="Arial" pitchFamily="34" charset="0"/>
                  <a:ea typeface="ＭＳ Ｐゴシック" charset="-128"/>
                  <a:sym typeface="Wingdings" panose="05000000000000000000" pitchFamily="2" charset="2"/>
                </a:rPr>
                <a:t>SIDACtor</a:t>
              </a:r>
              <a:r>
                <a:rPr lang="en-US" sz="1000" baseline="30000" dirty="0">
                  <a:solidFill>
                    <a:srgbClr val="000000"/>
                  </a:solidFill>
                  <a:latin typeface="Arial" pitchFamily="34" charset="0"/>
                  <a:ea typeface="ＭＳ Ｐゴシック" charset="-128"/>
                  <a:sym typeface="Wingdings" panose="05000000000000000000" pitchFamily="2" charset="2"/>
                </a:rPr>
                <a:t>®</a:t>
              </a:r>
            </a:p>
            <a:p>
              <a:pPr marL="171450" indent="-171450">
                <a:buClr>
                  <a:srgbClr val="007E3A"/>
                </a:buClr>
                <a:buFont typeface="Wingdings" panose="05000000000000000000" pitchFamily="2" charset="2"/>
                <a:buChar char="l"/>
              </a:pPr>
              <a:r>
                <a:rPr lang="en-US" sz="1000" dirty="0">
                  <a:solidFill>
                    <a:srgbClr val="000000"/>
                  </a:solidFill>
                  <a:latin typeface="Arial" pitchFamily="34" charset="0"/>
                  <a:ea typeface="ＭＳ Ｐゴシック" charset="-128"/>
                  <a:sym typeface="Wingdings" panose="05000000000000000000" pitchFamily="2" charset="2"/>
                </a:rPr>
                <a:t>Schottky Diode</a:t>
              </a:r>
              <a:endParaRPr lang="en-US" sz="1000" dirty="0">
                <a:solidFill>
                  <a:srgbClr val="000000"/>
                </a:solidFill>
                <a:ea typeface="ＭＳ Ｐゴシック" charset="-128"/>
              </a:endParaRPr>
            </a:p>
          </p:txBody>
        </p:sp>
        <p:sp>
          <p:nvSpPr>
            <p:cNvPr id="61" name="Rectangle 60">
              <a:extLst>
                <a:ext uri="{FF2B5EF4-FFF2-40B4-BE49-F238E27FC236}">
                  <a16:creationId xmlns:a16="http://schemas.microsoft.com/office/drawing/2014/main" id="{5F10CB80-7D29-48CA-B336-D7A7EBE2F00C}"/>
                </a:ext>
              </a:extLst>
            </p:cNvPr>
            <p:cNvSpPr/>
            <p:nvPr/>
          </p:nvSpPr>
          <p:spPr>
            <a:xfrm>
              <a:off x="455462" y="921742"/>
              <a:ext cx="242560" cy="234578"/>
            </a:xfrm>
            <a:prstGeom prst="rect">
              <a:avLst/>
            </a:prstGeom>
            <a:solidFill>
              <a:srgbClr val="007E3A"/>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base" latinLnBrk="0" hangingPunct="1">
                <a:lnSpc>
                  <a:spcPct val="100000"/>
                </a:lnSpc>
                <a:spcBef>
                  <a:spcPct val="0"/>
                </a:spcBef>
                <a:spcAft>
                  <a:spcPts val="300"/>
                </a:spcAft>
                <a:buClrTx/>
                <a:buSzTx/>
                <a:buFontTx/>
                <a:buNone/>
                <a:tabLst>
                  <a:tab pos="2168525" algn="r"/>
                  <a:tab pos="2274888" algn="r"/>
                  <a:tab pos="2455863" algn="r"/>
                </a:tabLst>
                <a:defRPr/>
              </a:pPr>
              <a:r>
                <a:rPr lang="en-US" sz="1000" b="1">
                  <a:solidFill>
                    <a:schemeClr val="bg1"/>
                  </a:solidFill>
                  <a:latin typeface="Arial"/>
                  <a:ea typeface="ＭＳ Ｐゴシック" charset="-128"/>
                  <a:sym typeface="Wingdings" panose="05000000000000000000" pitchFamily="2" charset="2"/>
                </a:rPr>
                <a:t>4</a:t>
              </a:r>
              <a:endParaRPr kumimoji="0" lang="en-US" sz="1000" b="1" i="0" u="none" strike="noStrike" kern="1200" cap="none" spc="0" normalizeH="0" baseline="0" noProof="0">
                <a:ln>
                  <a:noFill/>
                </a:ln>
                <a:solidFill>
                  <a:schemeClr val="bg1"/>
                </a:solidFill>
                <a:effectLst/>
                <a:uLnTx/>
                <a:uFillTx/>
                <a:latin typeface="Arial"/>
                <a:ea typeface="ＭＳ Ｐゴシック" charset="-128"/>
                <a:cs typeface="+mn-cs"/>
                <a:sym typeface="Wingdings" panose="05000000000000000000" pitchFamily="2" charset="2"/>
              </a:endParaRPr>
            </a:p>
          </p:txBody>
        </p:sp>
      </p:grpSp>
      <p:grpSp>
        <p:nvGrpSpPr>
          <p:cNvPr id="62" name="Group 61">
            <a:extLst>
              <a:ext uri="{FF2B5EF4-FFF2-40B4-BE49-F238E27FC236}">
                <a16:creationId xmlns:a16="http://schemas.microsoft.com/office/drawing/2014/main" id="{7A2412B0-E1BA-44F0-8A8A-D15C16BFAD3E}"/>
              </a:ext>
            </a:extLst>
          </p:cNvPr>
          <p:cNvGrpSpPr/>
          <p:nvPr/>
        </p:nvGrpSpPr>
        <p:grpSpPr>
          <a:xfrm>
            <a:off x="455462" y="2310505"/>
            <a:ext cx="2653611" cy="935394"/>
            <a:chOff x="455462" y="921742"/>
            <a:chExt cx="2653611" cy="935394"/>
          </a:xfrm>
        </p:grpSpPr>
        <p:sp>
          <p:nvSpPr>
            <p:cNvPr id="63" name="Rectangle 62">
              <a:extLst>
                <a:ext uri="{FF2B5EF4-FFF2-40B4-BE49-F238E27FC236}">
                  <a16:creationId xmlns:a16="http://schemas.microsoft.com/office/drawing/2014/main" id="{6E46E5C5-15C5-4CB8-BE5C-C5A08E5837A7}"/>
                </a:ext>
              </a:extLst>
            </p:cNvPr>
            <p:cNvSpPr/>
            <p:nvPr/>
          </p:nvSpPr>
          <p:spPr>
            <a:xfrm>
              <a:off x="698022" y="921742"/>
              <a:ext cx="2411051" cy="234578"/>
            </a:xfrm>
            <a:prstGeom prst="rect">
              <a:avLst/>
            </a:prstGeom>
            <a:solidFill>
              <a:srgbClr val="48A23F"/>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1000" b="1" dirty="0"/>
                <a:t>Charging Gun</a:t>
              </a:r>
            </a:p>
          </p:txBody>
        </p:sp>
        <p:sp>
          <p:nvSpPr>
            <p:cNvPr id="64" name="Rectangle 63">
              <a:extLst>
                <a:ext uri="{FF2B5EF4-FFF2-40B4-BE49-F238E27FC236}">
                  <a16:creationId xmlns:a16="http://schemas.microsoft.com/office/drawing/2014/main" id="{92503B85-CB70-4495-B5B2-975986FA5196}"/>
                </a:ext>
              </a:extLst>
            </p:cNvPr>
            <p:cNvSpPr/>
            <p:nvPr/>
          </p:nvSpPr>
          <p:spPr>
            <a:xfrm>
              <a:off x="457312" y="1156318"/>
              <a:ext cx="2651761" cy="700818"/>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numCol="1" rtlCol="0" anchor="t" anchorCtr="0"/>
            <a:lstStyle/>
            <a:p>
              <a:pPr lvl="0"/>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a:t>
              </a:r>
              <a:r>
                <a:rPr lang="en-US" sz="1000" dirty="0">
                  <a:solidFill>
                    <a:srgbClr val="000000"/>
                  </a:solidFill>
                  <a:ea typeface="ＭＳ Ｐゴシック" charset="-128"/>
                </a:rPr>
                <a:t>Reed Sensor</a:t>
              </a:r>
            </a:p>
            <a:p>
              <a:pPr>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Temperature Sensor</a:t>
              </a:r>
            </a:p>
          </p:txBody>
        </p:sp>
        <p:sp>
          <p:nvSpPr>
            <p:cNvPr id="65" name="Rectangle 64">
              <a:extLst>
                <a:ext uri="{FF2B5EF4-FFF2-40B4-BE49-F238E27FC236}">
                  <a16:creationId xmlns:a16="http://schemas.microsoft.com/office/drawing/2014/main" id="{EF759246-65C4-4A0C-A70E-1FBDF6B6D68B}"/>
                </a:ext>
              </a:extLst>
            </p:cNvPr>
            <p:cNvSpPr/>
            <p:nvPr/>
          </p:nvSpPr>
          <p:spPr>
            <a:xfrm>
              <a:off x="455462" y="921742"/>
              <a:ext cx="242560" cy="234578"/>
            </a:xfrm>
            <a:prstGeom prst="rect">
              <a:avLst/>
            </a:prstGeom>
            <a:solidFill>
              <a:srgbClr val="007E3A"/>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base" latinLnBrk="0" hangingPunct="1">
                <a:lnSpc>
                  <a:spcPct val="100000"/>
                </a:lnSpc>
                <a:spcBef>
                  <a:spcPct val="0"/>
                </a:spcBef>
                <a:spcAft>
                  <a:spcPts val="300"/>
                </a:spcAft>
                <a:buClrTx/>
                <a:buSzTx/>
                <a:buFontTx/>
                <a:buNone/>
                <a:tabLst>
                  <a:tab pos="2168525" algn="r"/>
                  <a:tab pos="2274888" algn="r"/>
                  <a:tab pos="2455863" algn="r"/>
                </a:tabLst>
                <a:defRPr/>
              </a:pPr>
              <a:r>
                <a:rPr kumimoji="0" lang="en-US" sz="1000" b="1" i="0" u="none" strike="noStrike" kern="1200" cap="none" spc="0" normalizeH="0" baseline="0" noProof="0">
                  <a:ln>
                    <a:noFill/>
                  </a:ln>
                  <a:solidFill>
                    <a:schemeClr val="bg1"/>
                  </a:solidFill>
                  <a:effectLst/>
                  <a:uLnTx/>
                  <a:uFillTx/>
                  <a:latin typeface="Arial"/>
                  <a:ea typeface="ＭＳ Ｐゴシック" charset="-128"/>
                  <a:cs typeface="+mn-cs"/>
                  <a:sym typeface="Wingdings" panose="05000000000000000000" pitchFamily="2" charset="2"/>
                </a:rPr>
                <a:t>2</a:t>
              </a:r>
            </a:p>
          </p:txBody>
        </p:sp>
      </p:grpSp>
      <p:grpSp>
        <p:nvGrpSpPr>
          <p:cNvPr id="70" name="Group 69">
            <a:extLst>
              <a:ext uri="{FF2B5EF4-FFF2-40B4-BE49-F238E27FC236}">
                <a16:creationId xmlns:a16="http://schemas.microsoft.com/office/drawing/2014/main" id="{E693F6E1-C05B-47F9-927F-F2369D4A1D43}"/>
              </a:ext>
            </a:extLst>
          </p:cNvPr>
          <p:cNvGrpSpPr/>
          <p:nvPr/>
        </p:nvGrpSpPr>
        <p:grpSpPr>
          <a:xfrm>
            <a:off x="6029716" y="921742"/>
            <a:ext cx="2653611" cy="934767"/>
            <a:chOff x="455462" y="921742"/>
            <a:chExt cx="2653611" cy="934767"/>
          </a:xfrm>
        </p:grpSpPr>
        <p:sp>
          <p:nvSpPr>
            <p:cNvPr id="71" name="Rectangle 70">
              <a:extLst>
                <a:ext uri="{FF2B5EF4-FFF2-40B4-BE49-F238E27FC236}">
                  <a16:creationId xmlns:a16="http://schemas.microsoft.com/office/drawing/2014/main" id="{A433A13C-8461-4DAC-9614-7FD336871A71}"/>
                </a:ext>
              </a:extLst>
            </p:cNvPr>
            <p:cNvSpPr/>
            <p:nvPr/>
          </p:nvSpPr>
          <p:spPr>
            <a:xfrm>
              <a:off x="698022" y="921742"/>
              <a:ext cx="2411051" cy="234578"/>
            </a:xfrm>
            <a:prstGeom prst="rect">
              <a:avLst/>
            </a:prstGeom>
            <a:solidFill>
              <a:srgbClr val="48A23F"/>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1000" b="1" dirty="0"/>
                <a:t>Control Board</a:t>
              </a:r>
            </a:p>
          </p:txBody>
        </p:sp>
        <p:sp>
          <p:nvSpPr>
            <p:cNvPr id="72" name="Rectangle 71">
              <a:extLst>
                <a:ext uri="{FF2B5EF4-FFF2-40B4-BE49-F238E27FC236}">
                  <a16:creationId xmlns:a16="http://schemas.microsoft.com/office/drawing/2014/main" id="{C8836567-2AC0-4BEC-BFFC-C984E2733802}"/>
                </a:ext>
              </a:extLst>
            </p:cNvPr>
            <p:cNvSpPr/>
            <p:nvPr/>
          </p:nvSpPr>
          <p:spPr>
            <a:xfrm>
              <a:off x="457312" y="1156317"/>
              <a:ext cx="2651761" cy="700192"/>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numCol="2" rtlCol="0" anchor="t" anchorCtr="0"/>
            <a:lstStyle/>
            <a:p>
              <a:pPr>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  </a:t>
              </a:r>
              <a:r>
                <a:rPr lang="en-US" sz="1000" dirty="0">
                  <a:solidFill>
                    <a:schemeClr val="tx1"/>
                  </a:solidFill>
                  <a:latin typeface="Arial" pitchFamily="34" charset="0"/>
                  <a:ea typeface="ＭＳ Ｐゴシック" charset="-128"/>
                  <a:sym typeface="Wingdings" panose="05000000000000000000" pitchFamily="2" charset="2"/>
                </a:rPr>
                <a:t>Reed Relay</a:t>
              </a:r>
            </a:p>
            <a:p>
              <a:pPr lvl="0">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  </a:t>
              </a:r>
              <a:r>
                <a:rPr lang="en-US" sz="1000" dirty="0">
                  <a:solidFill>
                    <a:schemeClr val="tx1"/>
                  </a:solidFill>
                  <a:latin typeface="Arial" pitchFamily="34" charset="0"/>
                  <a:ea typeface="ＭＳ Ｐゴシック" charset="-128"/>
                  <a:sym typeface="Wingdings" panose="05000000000000000000" pitchFamily="2" charset="2"/>
                </a:rPr>
                <a:t>TVS Diode</a:t>
              </a:r>
            </a:p>
            <a:p>
              <a:pPr>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  </a:t>
              </a:r>
              <a:r>
                <a:rPr lang="en-US" sz="1000" dirty="0">
                  <a:solidFill>
                    <a:schemeClr val="tx1"/>
                  </a:solidFill>
                  <a:latin typeface="Arial" pitchFamily="34" charset="0"/>
                  <a:ea typeface="ＭＳ Ｐゴシック" charset="-128"/>
                  <a:sym typeface="Wingdings" panose="05000000000000000000" pitchFamily="2" charset="2"/>
                </a:rPr>
                <a:t>Diode Array</a:t>
              </a:r>
            </a:p>
            <a:p>
              <a:pPr>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  </a:t>
              </a:r>
              <a:r>
                <a:rPr lang="en-US" sz="1000" dirty="0">
                  <a:solidFill>
                    <a:schemeClr val="tx1"/>
                  </a:solidFill>
                  <a:latin typeface="Arial" pitchFamily="34" charset="0"/>
                  <a:ea typeface="ＭＳ Ｐゴシック" charset="-128"/>
                  <a:sym typeface="Wingdings" panose="05000000000000000000" pitchFamily="2" charset="2"/>
                </a:rPr>
                <a:t>Linear</a:t>
              </a:r>
              <a:br>
                <a:rPr lang="en-US" sz="1000" dirty="0">
                  <a:solidFill>
                    <a:schemeClr val="tx1"/>
                  </a:solidFill>
                  <a:latin typeface="Arial" pitchFamily="34" charset="0"/>
                  <a:ea typeface="ＭＳ Ｐゴシック" charset="-128"/>
                  <a:sym typeface="Wingdings" panose="05000000000000000000" pitchFamily="2" charset="2"/>
                </a:rPr>
              </a:br>
              <a:r>
                <a:rPr lang="en-US" sz="1000" dirty="0">
                  <a:solidFill>
                    <a:schemeClr val="tx1"/>
                  </a:solidFill>
                  <a:latin typeface="Arial" pitchFamily="34" charset="0"/>
                  <a:ea typeface="ＭＳ Ｐゴシック" charset="-128"/>
                  <a:sym typeface="Wingdings" panose="05000000000000000000" pitchFamily="2" charset="2"/>
                </a:rPr>
                <a:t>     Optocoupler</a:t>
              </a:r>
            </a:p>
            <a:p>
              <a:pPr>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  </a:t>
              </a:r>
              <a:r>
                <a:rPr lang="en-US" sz="1000" dirty="0">
                  <a:solidFill>
                    <a:schemeClr val="tx1"/>
                  </a:solidFill>
                  <a:latin typeface="Arial" pitchFamily="34" charset="0"/>
                  <a:ea typeface="ＭＳ Ｐゴシック" charset="-128"/>
                  <a:sym typeface="Wingdings" panose="05000000000000000000" pitchFamily="2" charset="2"/>
                </a:rPr>
                <a:t>Solid State Relay</a:t>
              </a:r>
            </a:p>
          </p:txBody>
        </p:sp>
        <p:sp>
          <p:nvSpPr>
            <p:cNvPr id="73" name="Rectangle 72">
              <a:extLst>
                <a:ext uri="{FF2B5EF4-FFF2-40B4-BE49-F238E27FC236}">
                  <a16:creationId xmlns:a16="http://schemas.microsoft.com/office/drawing/2014/main" id="{5C9AA5D6-04BC-4B91-BF85-E07174417F38}"/>
                </a:ext>
              </a:extLst>
            </p:cNvPr>
            <p:cNvSpPr/>
            <p:nvPr/>
          </p:nvSpPr>
          <p:spPr>
            <a:xfrm>
              <a:off x="455462" y="921742"/>
              <a:ext cx="242560" cy="234578"/>
            </a:xfrm>
            <a:prstGeom prst="rect">
              <a:avLst/>
            </a:prstGeom>
            <a:solidFill>
              <a:srgbClr val="007E3A"/>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base" latinLnBrk="0" hangingPunct="1">
                <a:lnSpc>
                  <a:spcPct val="100000"/>
                </a:lnSpc>
                <a:spcBef>
                  <a:spcPct val="0"/>
                </a:spcBef>
                <a:spcAft>
                  <a:spcPts val="300"/>
                </a:spcAft>
                <a:buClrTx/>
                <a:buSzTx/>
                <a:buFontTx/>
                <a:buNone/>
                <a:tabLst>
                  <a:tab pos="2168525" algn="r"/>
                  <a:tab pos="2274888" algn="r"/>
                  <a:tab pos="2455863" algn="r"/>
                </a:tabLst>
                <a:defRPr/>
              </a:pPr>
              <a:r>
                <a:rPr kumimoji="0" lang="en-US" sz="1000" b="1" i="0" u="none" strike="noStrike" kern="1200" cap="none" spc="0" normalizeH="0" baseline="0" noProof="0">
                  <a:ln>
                    <a:noFill/>
                  </a:ln>
                  <a:solidFill>
                    <a:schemeClr val="bg1"/>
                  </a:solidFill>
                  <a:effectLst/>
                  <a:uLnTx/>
                  <a:uFillTx/>
                  <a:latin typeface="Arial"/>
                  <a:ea typeface="ＭＳ Ｐゴシック" charset="-128"/>
                  <a:cs typeface="+mn-cs"/>
                  <a:sym typeface="Wingdings" panose="05000000000000000000" pitchFamily="2" charset="2"/>
                </a:rPr>
                <a:t>3</a:t>
              </a:r>
            </a:p>
          </p:txBody>
        </p:sp>
      </p:grpSp>
      <p:sp>
        <p:nvSpPr>
          <p:cNvPr id="82" name="Rectangle 81">
            <a:extLst>
              <a:ext uri="{FF2B5EF4-FFF2-40B4-BE49-F238E27FC236}">
                <a16:creationId xmlns:a16="http://schemas.microsoft.com/office/drawing/2014/main" id="{7468B52F-EE9D-41CE-97E3-43C2C957425A}"/>
              </a:ext>
            </a:extLst>
          </p:cNvPr>
          <p:cNvSpPr/>
          <p:nvPr/>
        </p:nvSpPr>
        <p:spPr>
          <a:xfrm>
            <a:off x="4381609" y="1455745"/>
            <a:ext cx="216000" cy="216000"/>
          </a:xfrm>
          <a:prstGeom prst="rect">
            <a:avLst/>
          </a:prstGeom>
          <a:solidFill>
            <a:srgbClr val="007E3A"/>
          </a:solidFill>
          <a:ln w="63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t>1</a:t>
            </a:r>
            <a:endParaRPr lang="en-IN" sz="1000" b="1"/>
          </a:p>
        </p:txBody>
      </p:sp>
      <p:sp>
        <p:nvSpPr>
          <p:cNvPr id="83" name="Rectangle 82">
            <a:extLst>
              <a:ext uri="{FF2B5EF4-FFF2-40B4-BE49-F238E27FC236}">
                <a16:creationId xmlns:a16="http://schemas.microsoft.com/office/drawing/2014/main" id="{4C0BC1C6-A00A-4721-8747-61B90C338A2D}"/>
              </a:ext>
            </a:extLst>
          </p:cNvPr>
          <p:cNvSpPr/>
          <p:nvPr/>
        </p:nvSpPr>
        <p:spPr>
          <a:xfrm>
            <a:off x="4719313" y="3245899"/>
            <a:ext cx="216000" cy="216000"/>
          </a:xfrm>
          <a:prstGeom prst="rect">
            <a:avLst/>
          </a:prstGeom>
          <a:solidFill>
            <a:srgbClr val="007E3A"/>
          </a:solidFill>
          <a:ln w="63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t>2</a:t>
            </a:r>
            <a:endParaRPr lang="en-IN" sz="1000" b="1"/>
          </a:p>
        </p:txBody>
      </p:sp>
      <p:sp>
        <p:nvSpPr>
          <p:cNvPr id="84" name="Rectangle 83">
            <a:extLst>
              <a:ext uri="{FF2B5EF4-FFF2-40B4-BE49-F238E27FC236}">
                <a16:creationId xmlns:a16="http://schemas.microsoft.com/office/drawing/2014/main" id="{97DE5CE2-607D-4721-AA38-3BFD6EA572ED}"/>
              </a:ext>
            </a:extLst>
          </p:cNvPr>
          <p:cNvSpPr/>
          <p:nvPr/>
        </p:nvSpPr>
        <p:spPr>
          <a:xfrm>
            <a:off x="5104406" y="2171987"/>
            <a:ext cx="216000" cy="216000"/>
          </a:xfrm>
          <a:prstGeom prst="rect">
            <a:avLst/>
          </a:prstGeom>
          <a:solidFill>
            <a:srgbClr val="007E3A"/>
          </a:solidFill>
          <a:ln w="63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t>3</a:t>
            </a:r>
            <a:endParaRPr lang="en-IN" sz="1000" b="1"/>
          </a:p>
        </p:txBody>
      </p:sp>
      <p:sp>
        <p:nvSpPr>
          <p:cNvPr id="85" name="Rectangle 84">
            <a:extLst>
              <a:ext uri="{FF2B5EF4-FFF2-40B4-BE49-F238E27FC236}">
                <a16:creationId xmlns:a16="http://schemas.microsoft.com/office/drawing/2014/main" id="{32D5C18C-8112-48EB-A1E7-995B55135333}"/>
              </a:ext>
            </a:extLst>
          </p:cNvPr>
          <p:cNvSpPr/>
          <p:nvPr/>
        </p:nvSpPr>
        <p:spPr>
          <a:xfrm>
            <a:off x="5104406" y="2560168"/>
            <a:ext cx="216000" cy="216000"/>
          </a:xfrm>
          <a:prstGeom prst="rect">
            <a:avLst/>
          </a:prstGeom>
          <a:solidFill>
            <a:srgbClr val="007E3A"/>
          </a:solidFill>
          <a:ln w="63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t>4</a:t>
            </a:r>
            <a:endParaRPr lang="en-IN" sz="1000" b="1"/>
          </a:p>
        </p:txBody>
      </p:sp>
      <p:sp>
        <p:nvSpPr>
          <p:cNvPr id="25" name="TextBox 24">
            <a:extLst>
              <a:ext uri="{FF2B5EF4-FFF2-40B4-BE49-F238E27FC236}">
                <a16:creationId xmlns:a16="http://schemas.microsoft.com/office/drawing/2014/main" id="{E0575D66-541B-4A4C-8FBA-14D01B0474EA}"/>
              </a:ext>
            </a:extLst>
          </p:cNvPr>
          <p:cNvSpPr txBox="1"/>
          <p:nvPr/>
        </p:nvSpPr>
        <p:spPr>
          <a:xfrm>
            <a:off x="2301605" y="4748300"/>
            <a:ext cx="5075719" cy="366624"/>
          </a:xfrm>
          <a:prstGeom prst="rect">
            <a:avLst/>
          </a:prstGeom>
          <a:noFill/>
        </p:spPr>
        <p:txBody>
          <a:bodyPr wrap="none" numCol="2" rtlCol="0">
            <a:noAutofit/>
          </a:bodyPr>
          <a:lstStyle/>
          <a:p>
            <a:pPr>
              <a:spcAft>
                <a:spcPts val="0"/>
              </a:spcAft>
              <a:tabLst>
                <a:tab pos="341305" algn="l"/>
              </a:tabLst>
            </a:pPr>
            <a:r>
              <a:rPr lang="en-US" sz="700" i="1" dirty="0">
                <a:solidFill>
                  <a:schemeClr val="bg1">
                    <a:lumMod val="50000"/>
                  </a:schemeClr>
                </a:solidFill>
              </a:rPr>
              <a:t>MOV:	Metal-oxide Varistor</a:t>
            </a:r>
          </a:p>
          <a:p>
            <a:pPr>
              <a:spcAft>
                <a:spcPts val="0"/>
              </a:spcAft>
              <a:tabLst>
                <a:tab pos="341305" algn="l"/>
              </a:tabLst>
            </a:pPr>
            <a:r>
              <a:rPr lang="en-US" sz="700" i="1" dirty="0">
                <a:solidFill>
                  <a:schemeClr val="bg1">
                    <a:lumMod val="50000"/>
                  </a:schemeClr>
                </a:solidFill>
              </a:rPr>
              <a:t>AC: 	Alternate Current</a:t>
            </a:r>
          </a:p>
          <a:p>
            <a:pPr>
              <a:spcAft>
                <a:spcPts val="0"/>
              </a:spcAft>
              <a:tabLst>
                <a:tab pos="341305" algn="l"/>
              </a:tabLst>
            </a:pPr>
            <a:r>
              <a:rPr lang="en-US" sz="700" i="1" dirty="0">
                <a:solidFill>
                  <a:schemeClr val="bg1">
                    <a:lumMod val="50000"/>
                  </a:schemeClr>
                </a:solidFill>
              </a:rPr>
              <a:t>TVS:	Transient Voltage Suppression</a:t>
            </a:r>
          </a:p>
          <a:p>
            <a:pPr>
              <a:spcAft>
                <a:spcPts val="0"/>
              </a:spcAft>
              <a:tabLst>
                <a:tab pos="341305" algn="l"/>
              </a:tabLst>
            </a:pPr>
            <a:r>
              <a:rPr lang="en-US" sz="700" i="1" dirty="0">
                <a:solidFill>
                  <a:schemeClr val="bg1">
                    <a:lumMod val="50000"/>
                  </a:schemeClr>
                </a:solidFill>
              </a:rPr>
              <a:t>PPTC:	Polymer Positive Temperature Coefficient</a:t>
            </a:r>
          </a:p>
        </p:txBody>
      </p:sp>
    </p:spTree>
    <p:extLst>
      <p:ext uri="{BB962C8B-B14F-4D97-AF65-F5344CB8AC3E}">
        <p14:creationId xmlns:p14="http://schemas.microsoft.com/office/powerpoint/2010/main" val="705891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4" name="Table 293">
            <a:extLst>
              <a:ext uri="{FF2B5EF4-FFF2-40B4-BE49-F238E27FC236}">
                <a16:creationId xmlns:a16="http://schemas.microsoft.com/office/drawing/2014/main" id="{B869125B-1B95-4305-9AD2-BE0CF4DEB221}"/>
              </a:ext>
            </a:extLst>
          </p:cNvPr>
          <p:cNvGraphicFramePr>
            <a:graphicFrameLocks noGrp="1"/>
          </p:cNvGraphicFramePr>
          <p:nvPr>
            <p:extLst>
              <p:ext uri="{D42A27DB-BD31-4B8C-83A1-F6EECF244321}">
                <p14:modId xmlns:p14="http://schemas.microsoft.com/office/powerpoint/2010/main" val="1690666158"/>
              </p:ext>
            </p:extLst>
          </p:nvPr>
        </p:nvGraphicFramePr>
        <p:xfrm>
          <a:off x="5865613" y="914400"/>
          <a:ext cx="2821187" cy="3901340"/>
        </p:xfrm>
        <a:graphic>
          <a:graphicData uri="http://schemas.openxmlformats.org/drawingml/2006/table">
            <a:tbl>
              <a:tblPr/>
              <a:tblGrid>
                <a:gridCol w="239815">
                  <a:extLst>
                    <a:ext uri="{9D8B030D-6E8A-4147-A177-3AD203B41FA5}">
                      <a16:colId xmlns:a16="http://schemas.microsoft.com/office/drawing/2014/main" val="851258919"/>
                    </a:ext>
                  </a:extLst>
                </a:gridCol>
                <a:gridCol w="1174352">
                  <a:extLst>
                    <a:ext uri="{9D8B030D-6E8A-4147-A177-3AD203B41FA5}">
                      <a16:colId xmlns:a16="http://schemas.microsoft.com/office/drawing/2014/main" val="1322286271"/>
                    </a:ext>
                  </a:extLst>
                </a:gridCol>
                <a:gridCol w="1407020">
                  <a:extLst>
                    <a:ext uri="{9D8B030D-6E8A-4147-A177-3AD203B41FA5}">
                      <a16:colId xmlns:a16="http://schemas.microsoft.com/office/drawing/2014/main" val="1935744327"/>
                    </a:ext>
                  </a:extLst>
                </a:gridCol>
              </a:tblGrid>
              <a:tr h="228600">
                <a:tc>
                  <a:txBody>
                    <a:bodyPr/>
                    <a:lstStyle/>
                    <a:p>
                      <a:pPr algn="ctr" rtl="0" fontAlgn="ctr"/>
                      <a:endParaRPr lang="en-US" sz="900" b="1" i="0" u="none" strike="noStrike">
                        <a:solidFill>
                          <a:srgbClr val="3F3B3A"/>
                        </a:solidFill>
                        <a:effectLst/>
                        <a:latin typeface="+mn-lt"/>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u="none" strike="noStrike">
                          <a:effectLst/>
                        </a:rPr>
                        <a:t>Technology</a:t>
                      </a:r>
                      <a:endParaRPr lang="en-US" sz="900" b="1" i="0" u="none" strike="noStrike">
                        <a:solidFill>
                          <a:srgbClr val="3F3B3A"/>
                        </a:solidFill>
                        <a:effectLst/>
                        <a:latin typeface="Arial" panose="020B0604020202020204" pitchFamily="34" charset="0"/>
                      </a:endParaRPr>
                    </a:p>
                  </a:txBody>
                  <a:tcPr marL="7460" marR="7460" marT="746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u="none" strike="noStrike">
                          <a:effectLst/>
                          <a:latin typeface="+mn-lt"/>
                        </a:rPr>
                        <a:t>Series</a:t>
                      </a:r>
                      <a:endParaRPr lang="en-US" sz="900" b="1" i="0" u="none" strike="noStrike">
                        <a:solidFill>
                          <a:srgbClr val="3F3B3A"/>
                        </a:solidFill>
                        <a:effectLst/>
                        <a:latin typeface="+mn-lt"/>
                      </a:endParaRPr>
                    </a:p>
                  </a:txBody>
                  <a:tcPr marL="7460" marR="7460" marT="746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3770391975"/>
                  </a:ext>
                </a:extLst>
              </a:tr>
              <a:tr h="258328">
                <a:tc rowSpan="2">
                  <a:txBody>
                    <a:bodyPr/>
                    <a:lstStyle/>
                    <a:p>
                      <a:pPr algn="ctr"/>
                      <a:r>
                        <a:rPr lang="en-US" sz="1000" b="1">
                          <a:solidFill>
                            <a:schemeClr val="bg1"/>
                          </a:solidFill>
                          <a:latin typeface="Cambria" panose="02040503050406030204" pitchFamily="18" charset="0"/>
                          <a:ea typeface="Cambria" panose="02040503050406030204" pitchFamily="18" charset="0"/>
                        </a:rPr>
                        <a:t>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Fuse</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800" dirty="0">
                          <a:hlinkClick r:id="rId2"/>
                        </a:rPr>
                        <a:t>606</a:t>
                      </a:r>
                      <a:r>
                        <a:rPr lang="en-US" sz="800" dirty="0">
                          <a:solidFill>
                            <a:schemeClr val="tx1"/>
                          </a:solidFill>
                          <a:latin typeface="+mn-lt"/>
                        </a:rPr>
                        <a:t>, </a:t>
                      </a:r>
                      <a:r>
                        <a:rPr lang="en-US" sz="800" dirty="0">
                          <a:hlinkClick r:id="rId3"/>
                        </a:rPr>
                        <a:t>505</a:t>
                      </a:r>
                      <a:r>
                        <a:rPr lang="en-US" sz="800" baseline="0" dirty="0"/>
                        <a:t>, </a:t>
                      </a:r>
                      <a:r>
                        <a:rPr lang="en-US" sz="800" baseline="0" dirty="0">
                          <a:hlinkClick r:id="rId4"/>
                        </a:rPr>
                        <a:t>607</a:t>
                      </a:r>
                      <a:endParaRPr lang="en-US" sz="800" baseline="0" dirty="0"/>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155816402"/>
                  </a:ext>
                </a:extLst>
              </a:tr>
              <a:tr h="258328">
                <a:tc vMerge="1">
                  <a:txBody>
                    <a:bodyPr/>
                    <a:lstStyle/>
                    <a:p>
                      <a:pPr algn="ctr"/>
                      <a:endParaRPr lang="en-US" sz="1000" b="1">
                        <a:solidFill>
                          <a:schemeClr val="bg1"/>
                        </a:solidFill>
                        <a:latin typeface="Cambria" panose="02040503050406030204" pitchFamily="18" charset="0"/>
                        <a:ea typeface="Cambria" panose="02040503050406030204" pitchFamily="18" charset="0"/>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MOV</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800" dirty="0">
                          <a:hlinkClick r:id="rId5"/>
                        </a:rPr>
                        <a:t>TMOV</a:t>
                      </a:r>
                      <a:r>
                        <a:rPr lang="en-US" sz="800" dirty="0"/>
                        <a:t>, </a:t>
                      </a:r>
                      <a:r>
                        <a:rPr lang="en-US" sz="800" dirty="0">
                          <a:solidFill>
                            <a:srgbClr val="6890FF"/>
                          </a:solidFill>
                          <a:hlinkClick r:id="rId6">
                            <a:extLst>
                              <a:ext uri="{A12FA001-AC4F-418D-AE19-62706E023703}">
                                <ahyp:hlinkClr xmlns:ahyp="http://schemas.microsoft.com/office/drawing/2018/hyperlinkcolor" val="tx"/>
                              </a:ext>
                            </a:extLst>
                          </a:hlinkClick>
                        </a:rPr>
                        <a:t>Xtreme</a:t>
                      </a:r>
                      <a:endParaRPr lang="en-US" sz="800" dirty="0"/>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442047461"/>
                  </a:ext>
                </a:extLst>
              </a:tr>
              <a:tr h="258328">
                <a:tc rowSpan="2">
                  <a:txBody>
                    <a:bodyPr/>
                    <a:lstStyle/>
                    <a:p>
                      <a:pPr algn="ctr"/>
                      <a:r>
                        <a:rPr lang="en-US" sz="1000" b="1">
                          <a:solidFill>
                            <a:schemeClr val="bg1"/>
                          </a:solidFill>
                          <a:latin typeface="Cambria" panose="02040503050406030204" pitchFamily="18" charset="0"/>
                          <a:ea typeface="Cambria" panose="02040503050406030204" pitchFamily="18" charset="0"/>
                        </a:rPr>
                        <a:t>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AC Contactor</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800" dirty="0">
                          <a:hlinkClick r:id="rId7"/>
                        </a:rPr>
                        <a:t>HCC 1 &amp; 2 Pole</a:t>
                      </a:r>
                      <a:r>
                        <a:rPr lang="en-US" sz="800" dirty="0"/>
                        <a:t>, </a:t>
                      </a:r>
                      <a:br>
                        <a:rPr lang="en-US" sz="800" dirty="0"/>
                      </a:br>
                      <a:r>
                        <a:rPr lang="en-US" sz="800" dirty="0">
                          <a:hlinkClick r:id="rId8"/>
                        </a:rPr>
                        <a:t>HCC 3 &amp; 4 Pole</a:t>
                      </a:r>
                      <a:endParaRPr lang="en-US" sz="800" dirty="0"/>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241100664"/>
                  </a:ext>
                </a:extLst>
              </a:tr>
              <a:tr h="258328">
                <a:tc vMerge="1">
                  <a:txBody>
                    <a:bodyPr/>
                    <a:lstStyle/>
                    <a:p>
                      <a:pPr algn="ctr"/>
                      <a:endParaRPr lang="en-US" sz="1000" b="1">
                        <a:solidFill>
                          <a:schemeClr val="bg1"/>
                        </a:solidFill>
                        <a:latin typeface="Cambria" panose="02040503050406030204" pitchFamily="18" charset="0"/>
                        <a:ea typeface="Cambria" panose="02040503050406030204" pitchFamily="18" charset="0"/>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dirty="0">
                          <a:solidFill>
                            <a:schemeClr val="tx1"/>
                          </a:solidFill>
                          <a:effectLst/>
                          <a:latin typeface="+mn-lt"/>
                        </a:rPr>
                        <a:t>AC Relay</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800" dirty="0"/>
                        <a:t>SC0x*</a:t>
                      </a:r>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304991686"/>
                  </a:ext>
                </a:extLst>
              </a:tr>
              <a:tr h="258328">
                <a:tc>
                  <a:txBody>
                    <a:bodyPr/>
                    <a:lstStyle/>
                    <a:p>
                      <a:pPr algn="ctr"/>
                      <a:r>
                        <a:rPr lang="en-US" sz="1000" b="1">
                          <a:solidFill>
                            <a:schemeClr val="bg1"/>
                          </a:solidFill>
                          <a:latin typeface="Cambria" panose="02040503050406030204" pitchFamily="18" charset="0"/>
                          <a:ea typeface="Cambria" panose="02040503050406030204" pitchFamily="18" charset="0"/>
                        </a:rPr>
                        <a:t>III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Temperature Sensor</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a:r>
                        <a:rPr lang="en-US" sz="800" dirty="0">
                          <a:solidFill>
                            <a:schemeClr val="tx1"/>
                          </a:solidFill>
                          <a:hlinkClick r:id="rId9"/>
                        </a:rPr>
                        <a:t>PPG</a:t>
                      </a:r>
                      <a:r>
                        <a:rPr lang="en-US" sz="800" dirty="0">
                          <a:solidFill>
                            <a:schemeClr val="tx1"/>
                          </a:solidFill>
                        </a:rPr>
                        <a:t>, </a:t>
                      </a:r>
                      <a:r>
                        <a:rPr lang="en-US" sz="800" dirty="0">
                          <a:solidFill>
                            <a:schemeClr val="tx1"/>
                          </a:solidFill>
                          <a:hlinkClick r:id="rId10"/>
                        </a:rPr>
                        <a:t>USW</a:t>
                      </a:r>
                      <a:r>
                        <a:rPr lang="en-US" sz="800" dirty="0">
                          <a:solidFill>
                            <a:schemeClr val="tx1"/>
                          </a:solidFill>
                        </a:rPr>
                        <a:t>, </a:t>
                      </a:r>
                    </a:p>
                    <a:p>
                      <a:pPr algn="ctr"/>
                      <a:r>
                        <a:rPr lang="en-US" sz="800" dirty="0">
                          <a:solidFill>
                            <a:schemeClr val="tx1"/>
                          </a:solidFill>
                          <a:hlinkClick r:id="rId11"/>
                        </a:rPr>
                        <a:t>Glass Coated Thermistor</a:t>
                      </a:r>
                      <a:endParaRPr lang="en-US" sz="800" dirty="0">
                        <a:solidFill>
                          <a:schemeClr val="tx1"/>
                        </a:solidFill>
                      </a:endParaRPr>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333803235"/>
                  </a:ext>
                </a:extLst>
              </a:tr>
              <a:tr h="258328">
                <a:tc>
                  <a:txBody>
                    <a:bodyPr/>
                    <a:lstStyle/>
                    <a:p>
                      <a:pPr algn="ctr"/>
                      <a:r>
                        <a:rPr lang="en-US" sz="1000" b="1">
                          <a:solidFill>
                            <a:schemeClr val="bg1"/>
                          </a:solidFill>
                          <a:latin typeface="Cambria" panose="02040503050406030204" pitchFamily="18" charset="0"/>
                          <a:ea typeface="Cambria" panose="02040503050406030204" pitchFamily="18" charset="0"/>
                        </a:rPr>
                        <a:t>IV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Reed Relay</a:t>
                      </a:r>
                    </a:p>
                  </a:txBody>
                  <a:tcPr marR="7460" marT="7460" marB="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hlinkClick r:id="rId12"/>
                        </a:rPr>
                        <a:t>HE3600</a:t>
                      </a:r>
                      <a:endParaRPr lang="en-US" sz="800" dirty="0"/>
                    </a:p>
                  </a:txBody>
                  <a:tcPr marR="7460" marT="7460" marB="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583088134"/>
                  </a:ext>
                </a:extLst>
              </a:tr>
              <a:tr h="258328">
                <a:tc>
                  <a:txBody>
                    <a:bodyPr/>
                    <a:lstStyle/>
                    <a:p>
                      <a:pPr algn="ctr"/>
                      <a:r>
                        <a:rPr lang="en-US" sz="1000" b="1">
                          <a:solidFill>
                            <a:schemeClr val="bg1"/>
                          </a:solidFill>
                          <a:latin typeface="Cambria" panose="02040503050406030204" pitchFamily="18" charset="0"/>
                          <a:ea typeface="Cambria" panose="02040503050406030204" pitchFamily="18" charset="0"/>
                        </a:rPr>
                        <a:t>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a:r>
                        <a:rPr lang="en-US" sz="800" dirty="0">
                          <a:solidFill>
                            <a:schemeClr val="tx1"/>
                          </a:solidFill>
                        </a:rPr>
                        <a:t>TVS Diode</a:t>
                      </a:r>
                    </a:p>
                    <a:p>
                      <a:pPr algn="ctr"/>
                      <a:r>
                        <a:rPr lang="en-US" sz="800" dirty="0">
                          <a:solidFill>
                            <a:schemeClr val="tx1"/>
                          </a:solidFill>
                        </a:rPr>
                        <a:t>Polymer ESD</a:t>
                      </a:r>
                    </a:p>
                  </a:txBody>
                  <a:tcPr marL="0" marR="0" marT="0" marB="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hlinkClick r:id="rId13"/>
                        </a:rPr>
                        <a:t>SP1026</a:t>
                      </a:r>
                      <a:endParaRPr lang="en-US" sz="800" dirty="0"/>
                    </a:p>
                    <a:p>
                      <a:pPr algn="ctr"/>
                      <a:r>
                        <a:rPr lang="en-US" sz="800" dirty="0">
                          <a:hlinkClick r:id="rId14"/>
                        </a:rPr>
                        <a:t>XGD10402</a:t>
                      </a:r>
                      <a:endParaRPr lang="en-US" sz="800" dirty="0"/>
                    </a:p>
                  </a:txBody>
                  <a:tcPr marL="0" marR="0" marT="32144" marB="32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2603389635"/>
                  </a:ext>
                </a:extLst>
              </a:tr>
              <a:tr h="258328">
                <a:tc rowSpan="3">
                  <a:txBody>
                    <a:bodyPr/>
                    <a:lstStyle/>
                    <a:p>
                      <a:pPr algn="ctr"/>
                      <a:r>
                        <a:rPr lang="en-US" sz="1000" b="1">
                          <a:solidFill>
                            <a:schemeClr val="bg1"/>
                          </a:solidFill>
                          <a:latin typeface="Cambria" panose="02040503050406030204" pitchFamily="18" charset="0"/>
                          <a:ea typeface="Cambria" panose="02040503050406030204" pitchFamily="18" charset="0"/>
                        </a:rPr>
                        <a:t>VI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Fuse + Varistor or</a:t>
                      </a:r>
                    </a:p>
                    <a:p>
                      <a:pPr algn="ctr" rtl="0" fontAlgn="ctr"/>
                      <a:r>
                        <a:rPr lang="en-US" sz="800" b="0" i="0" u="none" strike="noStrike" dirty="0">
                          <a:solidFill>
                            <a:schemeClr val="tx1"/>
                          </a:solidFill>
                          <a:effectLst/>
                          <a:latin typeface="+mn-lt"/>
                        </a:rPr>
                        <a:t>PPTC + Varistor</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800" dirty="0">
                          <a:hlinkClick r:id="rId15"/>
                        </a:rPr>
                        <a:t>215</a:t>
                      </a:r>
                      <a:r>
                        <a:rPr lang="en-US" sz="800" dirty="0"/>
                        <a:t>, </a:t>
                      </a:r>
                      <a:r>
                        <a:rPr lang="en-US" sz="800" dirty="0">
                          <a:hlinkClick r:id="rId16"/>
                        </a:rPr>
                        <a:t>443E</a:t>
                      </a:r>
                      <a:r>
                        <a:rPr lang="en-US" sz="800" dirty="0"/>
                        <a:t>, </a:t>
                      </a:r>
                      <a:r>
                        <a:rPr lang="en-US" sz="800" dirty="0">
                          <a:hlinkClick r:id="rId5"/>
                        </a:rPr>
                        <a:t>TMOV</a:t>
                      </a:r>
                      <a:r>
                        <a:rPr lang="en-US" sz="800" dirty="0"/>
                        <a:t> or</a:t>
                      </a:r>
                      <a:endParaRPr lang="en-US" sz="800" dirty="0">
                        <a:hlinkClick r:id="" action="ppaction://noaction"/>
                      </a:endParaRPr>
                    </a:p>
                    <a:p>
                      <a:pPr marL="0" marR="0" lvl="0" indent="0" algn="ctr" defTabSz="914400" rtl="0" eaLnBrk="0" fontAlgn="auto" latinLnBrk="0" hangingPunct="0">
                        <a:lnSpc>
                          <a:spcPct val="90000"/>
                        </a:lnSpc>
                        <a:spcBef>
                          <a:spcPts val="0"/>
                        </a:spcBef>
                        <a:spcAft>
                          <a:spcPts val="0"/>
                        </a:spcAft>
                        <a:buClrTx/>
                        <a:buSzTx/>
                        <a:buFontTx/>
                        <a:buNone/>
                        <a:tabLst/>
                        <a:defRPr/>
                      </a:pPr>
                      <a:r>
                        <a:rPr lang="en-US" sz="800" dirty="0">
                          <a:hlinkClick r:id="rId17"/>
                        </a:rPr>
                        <a:t>LVR</a:t>
                      </a:r>
                      <a:r>
                        <a:rPr lang="en-US" sz="800" dirty="0">
                          <a:latin typeface="+mn-lt"/>
                        </a:rPr>
                        <a:t> + </a:t>
                      </a:r>
                      <a:r>
                        <a:rPr lang="en-US" sz="800" dirty="0">
                          <a:hlinkClick r:id="rId18"/>
                        </a:rPr>
                        <a:t>MOV</a:t>
                      </a:r>
                      <a:endParaRPr lang="en-US" sz="800" dirty="0"/>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778507407"/>
                  </a:ext>
                </a:extLst>
              </a:tr>
              <a:tr h="258328">
                <a:tc vMerge="1">
                  <a:txBody>
                    <a:bodyPr/>
                    <a:lstStyle/>
                    <a:p>
                      <a:pPr algn="ctr"/>
                      <a:endParaRPr lang="en-US" sz="1000" b="1">
                        <a:solidFill>
                          <a:schemeClr val="bg1"/>
                        </a:solidFill>
                        <a:latin typeface="Cambria" panose="02040503050406030204" pitchFamily="18" charset="0"/>
                        <a:ea typeface="Cambria" panose="02040503050406030204" pitchFamily="18" charset="0"/>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a:r>
                        <a:rPr lang="en-US" sz="800" dirty="0">
                          <a:solidFill>
                            <a:schemeClr val="tx1"/>
                          </a:solidFill>
                        </a:rPr>
                        <a:t>Schottky Diode</a:t>
                      </a:r>
                    </a:p>
                  </a:txBody>
                  <a:tcPr marL="0" marR="0" marT="0" marB="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800" dirty="0">
                          <a:hlinkClick r:id="rId19"/>
                        </a:rPr>
                        <a:t>DST</a:t>
                      </a:r>
                      <a:r>
                        <a:rPr lang="en-US" sz="800" dirty="0"/>
                        <a:t>, </a:t>
                      </a:r>
                      <a:r>
                        <a:rPr lang="en-US" sz="800" dirty="0">
                          <a:hlinkClick r:id="rId20"/>
                        </a:rPr>
                        <a:t>DSA</a:t>
                      </a:r>
                      <a:r>
                        <a:rPr lang="en-US" sz="800" dirty="0"/>
                        <a:t>, </a:t>
                      </a:r>
                      <a:r>
                        <a:rPr lang="en-US" sz="800" dirty="0">
                          <a:hlinkClick r:id="rId21"/>
                        </a:rPr>
                        <a:t>DSB</a:t>
                      </a:r>
                      <a:endParaRPr lang="en-US" sz="800" dirty="0"/>
                    </a:p>
                  </a:txBody>
                  <a:tcPr marL="0" marR="0" marT="32144" marB="32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66369440"/>
                  </a:ext>
                </a:extLst>
              </a:tr>
              <a:tr h="258328">
                <a:tc vMerge="1">
                  <a:txBody>
                    <a:bodyPr/>
                    <a:lstStyle/>
                    <a:p>
                      <a:pPr algn="ctr"/>
                      <a:endParaRPr lang="en-US" sz="1000" b="1">
                        <a:solidFill>
                          <a:schemeClr val="bg1"/>
                        </a:solidFill>
                        <a:latin typeface="Cambria" panose="02040503050406030204" pitchFamily="18" charset="0"/>
                        <a:ea typeface="Cambria" panose="02040503050406030204" pitchFamily="18" charset="0"/>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a:r>
                        <a:rPr lang="en-US" sz="800" dirty="0">
                          <a:solidFill>
                            <a:schemeClr val="tx1"/>
                          </a:solidFill>
                        </a:rPr>
                        <a:t>SIDACtor + MOV</a:t>
                      </a:r>
                    </a:p>
                  </a:txBody>
                  <a:tcPr marL="0" marR="0" marT="0" marB="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800" b="0" dirty="0">
                          <a:hlinkClick r:id="rId22"/>
                        </a:rPr>
                        <a:t>Pxxx0FNL</a:t>
                      </a:r>
                      <a:r>
                        <a:rPr lang="en-US" sz="800" b="0" dirty="0"/>
                        <a:t> + </a:t>
                      </a:r>
                      <a:r>
                        <a:rPr lang="en-US" sz="800" dirty="0">
                          <a:hlinkClick r:id="rId18"/>
                        </a:rPr>
                        <a:t>UltraMOV</a:t>
                      </a:r>
                      <a:endParaRPr lang="en-US" sz="800" dirty="0"/>
                    </a:p>
                  </a:txBody>
                  <a:tcPr marL="0" marR="0" marT="32144" marB="32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3932333370"/>
                  </a:ext>
                </a:extLst>
              </a:tr>
              <a:tr h="258328">
                <a:tc>
                  <a:txBody>
                    <a:bodyPr/>
                    <a:lstStyle/>
                    <a:p>
                      <a:pPr algn="ctr"/>
                      <a:r>
                        <a:rPr lang="en-US" sz="1000" b="1">
                          <a:solidFill>
                            <a:schemeClr val="bg1"/>
                          </a:solidFill>
                          <a:latin typeface="Cambria" panose="02040503050406030204" pitchFamily="18" charset="0"/>
                          <a:ea typeface="Cambria" panose="02040503050406030204" pitchFamily="18" charset="0"/>
                        </a:rPr>
                        <a:t>VII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a:r>
                        <a:rPr lang="en-US" sz="800" dirty="0">
                          <a:solidFill>
                            <a:schemeClr val="tx1"/>
                          </a:solidFill>
                        </a:rPr>
                        <a:t>TVS Diode Array</a:t>
                      </a:r>
                    </a:p>
                  </a:txBody>
                  <a:tcPr marL="0" marR="0" marT="0" marB="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hlinkClick r:id="rId23"/>
                        </a:rPr>
                        <a:t>AQ24CAN</a:t>
                      </a:r>
                      <a:r>
                        <a:rPr lang="en-US" sz="800" dirty="0"/>
                        <a:t>, </a:t>
                      </a:r>
                      <a:r>
                        <a:rPr lang="en-US" sz="800" b="0" i="0" u="none" strike="noStrike" dirty="0">
                          <a:solidFill>
                            <a:srgbClr val="000000"/>
                          </a:solidFill>
                          <a:effectLst/>
                          <a:latin typeface="+mn-lt"/>
                          <a:hlinkClick r:id="rId24"/>
                        </a:rPr>
                        <a:t>SM712</a:t>
                      </a:r>
                      <a:endParaRPr lang="en-US" sz="800" dirty="0"/>
                    </a:p>
                  </a:txBody>
                  <a:tcPr marL="0" marR="0" marT="32144" marB="32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518435476"/>
                  </a:ext>
                </a:extLst>
              </a:tr>
              <a:tr h="258328">
                <a:tc>
                  <a:txBody>
                    <a:bodyPr/>
                    <a:lstStyle/>
                    <a:p>
                      <a:pPr algn="ctr"/>
                      <a:r>
                        <a:rPr lang="en-US" sz="1000" b="1">
                          <a:solidFill>
                            <a:schemeClr val="bg1"/>
                          </a:solidFill>
                          <a:latin typeface="Cambria" panose="02040503050406030204" pitchFamily="18" charset="0"/>
                          <a:ea typeface="Cambria" panose="02040503050406030204" pitchFamily="18" charset="0"/>
                          <a:cs typeface="Aldhabi" panose="020B0604020202020204" pitchFamily="2" charset="-78"/>
                        </a:rPr>
                        <a:t>VIII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Reed Sensor</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800" dirty="0">
                          <a:solidFill>
                            <a:schemeClr val="tx1"/>
                          </a:solidFill>
                          <a:hlinkClick r:id="rId25"/>
                        </a:rPr>
                        <a:t>59060</a:t>
                      </a:r>
                      <a:r>
                        <a:rPr lang="en-US" sz="800" dirty="0">
                          <a:solidFill>
                            <a:schemeClr val="tx1"/>
                          </a:solidFill>
                        </a:rPr>
                        <a:t>, </a:t>
                      </a:r>
                      <a:r>
                        <a:rPr lang="en-US" sz="800" dirty="0">
                          <a:solidFill>
                            <a:schemeClr val="tx1"/>
                          </a:solidFill>
                          <a:hlinkClick r:id="rId26"/>
                        </a:rPr>
                        <a:t>59045</a:t>
                      </a:r>
                      <a:endParaRPr lang="en-US" sz="800" dirty="0">
                        <a:solidFill>
                          <a:schemeClr val="tx1"/>
                        </a:solidFill>
                      </a:endParaRPr>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124572039"/>
                  </a:ext>
                </a:extLst>
              </a:tr>
              <a:tr h="258328">
                <a:tc>
                  <a:txBody>
                    <a:bodyPr/>
                    <a:lstStyle/>
                    <a:p>
                      <a:pPr algn="ctr"/>
                      <a:r>
                        <a:rPr lang="en-US" sz="1000" b="1" dirty="0">
                          <a:solidFill>
                            <a:schemeClr val="bg1"/>
                          </a:solidFill>
                          <a:latin typeface="Cambria" panose="02040503050406030204" pitchFamily="18" charset="0"/>
                          <a:ea typeface="Cambria" panose="02040503050406030204" pitchFamily="18" charset="0"/>
                          <a:cs typeface="Aldhabi" panose="020B0604020202020204" pitchFamily="2" charset="-78"/>
                        </a:rPr>
                        <a:t>IX</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Linear Optocoupler</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800" dirty="0">
                          <a:solidFill>
                            <a:schemeClr val="tx1"/>
                          </a:solidFill>
                          <a:hlinkClick r:id="rId27"/>
                        </a:rPr>
                        <a:t>LOC110ST</a:t>
                      </a:r>
                      <a:endParaRPr lang="en-US" sz="800" dirty="0">
                        <a:solidFill>
                          <a:schemeClr val="tx1"/>
                        </a:solidFill>
                      </a:endParaRPr>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140410136"/>
                  </a:ext>
                </a:extLst>
              </a:tr>
              <a:tr h="258328">
                <a:tc>
                  <a:txBody>
                    <a:bodyPr/>
                    <a:lstStyle/>
                    <a:p>
                      <a:pPr algn="ctr"/>
                      <a:r>
                        <a:rPr lang="en-US" sz="1000" b="1" dirty="0">
                          <a:solidFill>
                            <a:schemeClr val="bg1"/>
                          </a:solidFill>
                          <a:latin typeface="Cambria" panose="02040503050406030204" pitchFamily="18" charset="0"/>
                          <a:ea typeface="Cambria" panose="02040503050406030204" pitchFamily="18" charset="0"/>
                          <a:cs typeface="Aldhabi" panose="020B0604020202020204" pitchFamily="2" charset="-78"/>
                        </a:rPr>
                        <a:t>X</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Solid State Relay</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800" dirty="0">
                          <a:solidFill>
                            <a:schemeClr val="tx1"/>
                          </a:solidFill>
                          <a:hlinkClick r:id="rId28"/>
                        </a:rPr>
                        <a:t>CPC1390GRTR</a:t>
                      </a:r>
                      <a:r>
                        <a:rPr lang="en-US" sz="800" dirty="0">
                          <a:solidFill>
                            <a:schemeClr val="tx1"/>
                          </a:solidFill>
                        </a:rPr>
                        <a:t>, </a:t>
                      </a:r>
                      <a:r>
                        <a:rPr lang="en-US" sz="800" dirty="0">
                          <a:solidFill>
                            <a:schemeClr val="tx1"/>
                          </a:solidFill>
                          <a:hlinkClick r:id="rId29"/>
                        </a:rPr>
                        <a:t>CPC1006NTR</a:t>
                      </a:r>
                      <a:r>
                        <a:rPr lang="en-US" sz="800" dirty="0">
                          <a:solidFill>
                            <a:schemeClr val="tx1"/>
                          </a:solidFill>
                        </a:rPr>
                        <a:t>, </a:t>
                      </a:r>
                      <a:r>
                        <a:rPr lang="en-US" sz="800" dirty="0">
                          <a:solidFill>
                            <a:schemeClr val="tx1"/>
                          </a:solidFill>
                          <a:hlinkClick r:id="rId30"/>
                        </a:rPr>
                        <a:t>CPC1017</a:t>
                      </a:r>
                      <a:endParaRPr lang="en-US" sz="800" dirty="0">
                        <a:solidFill>
                          <a:schemeClr val="tx1"/>
                        </a:solidFill>
                      </a:endParaRPr>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059859927"/>
                  </a:ext>
                </a:extLst>
              </a:tr>
            </a:tbl>
          </a:graphicData>
        </a:graphic>
      </p:graphicFrame>
      <p:sp>
        <p:nvSpPr>
          <p:cNvPr id="2" name="Title 1">
            <a:extLst>
              <a:ext uri="{FF2B5EF4-FFF2-40B4-BE49-F238E27FC236}">
                <a16:creationId xmlns:a16="http://schemas.microsoft.com/office/drawing/2014/main" id="{52F8ED92-94E3-4FB1-ADA6-C34C16EDDA63}"/>
              </a:ext>
            </a:extLst>
          </p:cNvPr>
          <p:cNvSpPr>
            <a:spLocks noGrp="1"/>
          </p:cNvSpPr>
          <p:nvPr>
            <p:ph type="title"/>
          </p:nvPr>
        </p:nvSpPr>
        <p:spPr/>
        <p:txBody>
          <a:bodyPr/>
          <a:lstStyle/>
          <a:p>
            <a:r>
              <a:rPr lang="en-US" dirty="0"/>
              <a:t>AC charging functional block diagram</a:t>
            </a:r>
            <a:endParaRPr lang="en-IN" sz="1800" dirty="0"/>
          </a:p>
        </p:txBody>
      </p:sp>
      <p:grpSp>
        <p:nvGrpSpPr>
          <p:cNvPr id="267" name="Group 266">
            <a:extLst>
              <a:ext uri="{FF2B5EF4-FFF2-40B4-BE49-F238E27FC236}">
                <a16:creationId xmlns:a16="http://schemas.microsoft.com/office/drawing/2014/main" id="{384F6DF4-21D4-45B0-98D7-82B60002F6E4}"/>
              </a:ext>
            </a:extLst>
          </p:cNvPr>
          <p:cNvGrpSpPr/>
          <p:nvPr/>
        </p:nvGrpSpPr>
        <p:grpSpPr>
          <a:xfrm>
            <a:off x="6810066" y="58760"/>
            <a:ext cx="1916015" cy="461665"/>
            <a:chOff x="414867" y="3222470"/>
            <a:chExt cx="1736933" cy="461665"/>
          </a:xfrm>
        </p:grpSpPr>
        <p:sp>
          <p:nvSpPr>
            <p:cNvPr id="268" name="TextBox 267">
              <a:extLst>
                <a:ext uri="{FF2B5EF4-FFF2-40B4-BE49-F238E27FC236}">
                  <a16:creationId xmlns:a16="http://schemas.microsoft.com/office/drawing/2014/main" id="{C98DECB3-B5A3-4BEE-9FB2-97FA80D99FEC}"/>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269" name="Picture 268">
              <a:extLst>
                <a:ext uri="{FF2B5EF4-FFF2-40B4-BE49-F238E27FC236}">
                  <a16:creationId xmlns:a16="http://schemas.microsoft.com/office/drawing/2014/main" id="{81B9F72D-8A9A-450D-A6AA-312763340FAE}"/>
                </a:ext>
              </a:extLst>
            </p:cNvPr>
            <p:cNvPicPr>
              <a:picLocks noChangeAspect="1"/>
            </p:cNvPicPr>
            <p:nvPr/>
          </p:nvPicPr>
          <p:blipFill>
            <a:blip r:embed="rId31">
              <a:duotone>
                <a:schemeClr val="accent1">
                  <a:shade val="45000"/>
                  <a:satMod val="135000"/>
                </a:schemeClr>
                <a:prstClr val="white"/>
              </a:duotone>
              <a:extLst>
                <a:ext uri="{BEBA8EAE-BF5A-486C-A8C5-ECC9F3942E4B}">
                  <a14:imgProps xmlns:a14="http://schemas.microsoft.com/office/drawing/2010/main">
                    <a14:imgLayer r:embed="rId32">
                      <a14:imgEffect>
                        <a14:sharpenSoften amount="50000"/>
                      </a14:imgEffect>
                    </a14:imgLayer>
                  </a14:imgProps>
                </a:ext>
              </a:extLst>
            </a:blip>
            <a:stretch>
              <a:fillRect/>
            </a:stretch>
          </p:blipFill>
          <p:spPr>
            <a:xfrm>
              <a:off x="447454" y="3247666"/>
              <a:ext cx="201086" cy="277573"/>
            </a:xfrm>
            <a:prstGeom prst="rect">
              <a:avLst/>
            </a:prstGeom>
          </p:spPr>
        </p:pic>
        <p:sp>
          <p:nvSpPr>
            <p:cNvPr id="270" name="Rectangle: Rounded Corners 269">
              <a:extLst>
                <a:ext uri="{FF2B5EF4-FFF2-40B4-BE49-F238E27FC236}">
                  <a16:creationId xmlns:a16="http://schemas.microsoft.com/office/drawing/2014/main" id="{35C205A3-B85E-4A93-B8F2-5189016D296A}"/>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2" name="TextBox 271">
            <a:extLst>
              <a:ext uri="{FF2B5EF4-FFF2-40B4-BE49-F238E27FC236}">
                <a16:creationId xmlns:a16="http://schemas.microsoft.com/office/drawing/2014/main" id="{52D85E29-EDE1-4D96-B893-E78DC2F3C52F}"/>
              </a:ext>
            </a:extLst>
          </p:cNvPr>
          <p:cNvSpPr txBox="1"/>
          <p:nvPr/>
        </p:nvSpPr>
        <p:spPr>
          <a:xfrm>
            <a:off x="5682213" y="4792990"/>
            <a:ext cx="2514909" cy="200055"/>
          </a:xfrm>
          <a:prstGeom prst="rect">
            <a:avLst/>
          </a:prstGeom>
          <a:noFill/>
        </p:spPr>
        <p:txBody>
          <a:bodyPr wrap="square" rtlCol="0">
            <a:spAutoFit/>
          </a:bodyPr>
          <a:lstStyle/>
          <a:p>
            <a:r>
              <a:rPr lang="en-US" sz="700" i="1" dirty="0">
                <a:solidFill>
                  <a:schemeClr val="tx1">
                    <a:lumMod val="50000"/>
                    <a:lumOff val="50000"/>
                  </a:schemeClr>
                </a:solidFill>
              </a:rPr>
              <a:t>* Please contact Littelfuse Associates for details</a:t>
            </a:r>
          </a:p>
        </p:txBody>
      </p:sp>
      <p:sp>
        <p:nvSpPr>
          <p:cNvPr id="275" name="Rectangle 274">
            <a:extLst>
              <a:ext uri="{FF2B5EF4-FFF2-40B4-BE49-F238E27FC236}">
                <a16:creationId xmlns:a16="http://schemas.microsoft.com/office/drawing/2014/main" id="{8003DA3E-1EA8-4EBC-8DCF-3F17F69DCD50}"/>
              </a:ext>
            </a:extLst>
          </p:cNvPr>
          <p:cNvSpPr/>
          <p:nvPr/>
        </p:nvSpPr>
        <p:spPr>
          <a:xfrm>
            <a:off x="457200" y="2186527"/>
            <a:ext cx="4434556" cy="141519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36" name="Connector: Elbow 235">
            <a:extLst>
              <a:ext uri="{FF2B5EF4-FFF2-40B4-BE49-F238E27FC236}">
                <a16:creationId xmlns:a16="http://schemas.microsoft.com/office/drawing/2014/main" id="{BC2B13EB-E125-458E-97F4-972F33238760}"/>
              </a:ext>
            </a:extLst>
          </p:cNvPr>
          <p:cNvCxnSpPr>
            <a:cxnSpLocks/>
            <a:stCxn id="213" idx="1"/>
            <a:endCxn id="111" idx="2"/>
          </p:cNvCxnSpPr>
          <p:nvPr/>
        </p:nvCxnSpPr>
        <p:spPr>
          <a:xfrm rot="10800000">
            <a:off x="2432891" y="3270044"/>
            <a:ext cx="1171482" cy="114040"/>
          </a:xfrm>
          <a:prstGeom prst="bentConnector2">
            <a:avLst/>
          </a:prstGeom>
          <a:ln>
            <a:solidFill>
              <a:srgbClr val="00AEC7"/>
            </a:solidFill>
          </a:ln>
        </p:spPr>
        <p:style>
          <a:lnRef idx="1">
            <a:schemeClr val="accent1"/>
          </a:lnRef>
          <a:fillRef idx="0">
            <a:schemeClr val="accent1"/>
          </a:fillRef>
          <a:effectRef idx="0">
            <a:schemeClr val="accent1"/>
          </a:effectRef>
          <a:fontRef idx="minor">
            <a:schemeClr val="tx1"/>
          </a:fontRef>
        </p:style>
      </p:cxnSp>
      <p:sp>
        <p:nvSpPr>
          <p:cNvPr id="274" name="Rectangle 273">
            <a:extLst>
              <a:ext uri="{FF2B5EF4-FFF2-40B4-BE49-F238E27FC236}">
                <a16:creationId xmlns:a16="http://schemas.microsoft.com/office/drawing/2014/main" id="{7E4AC8A6-7098-49E0-845C-9087E3FF0265}"/>
              </a:ext>
            </a:extLst>
          </p:cNvPr>
          <p:cNvSpPr/>
          <p:nvPr/>
        </p:nvSpPr>
        <p:spPr>
          <a:xfrm>
            <a:off x="457200" y="855482"/>
            <a:ext cx="3682157" cy="128451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0" name="Rectangle 229">
            <a:extLst>
              <a:ext uri="{FF2B5EF4-FFF2-40B4-BE49-F238E27FC236}">
                <a16:creationId xmlns:a16="http://schemas.microsoft.com/office/drawing/2014/main" id="{40BB6716-258D-48F6-8FA8-7BD6934DC2FE}"/>
              </a:ext>
            </a:extLst>
          </p:cNvPr>
          <p:cNvSpPr/>
          <p:nvPr/>
        </p:nvSpPr>
        <p:spPr>
          <a:xfrm>
            <a:off x="4991485" y="911024"/>
            <a:ext cx="674718" cy="1586986"/>
          </a:xfrm>
          <a:prstGeom prst="rect">
            <a:avLst/>
          </a:prstGeom>
          <a:solidFill>
            <a:schemeClr val="bg1">
              <a:lumMod val="75000"/>
            </a:schemeClr>
          </a:solid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5" name="Rectangle 154">
            <a:extLst>
              <a:ext uri="{FF2B5EF4-FFF2-40B4-BE49-F238E27FC236}">
                <a16:creationId xmlns:a16="http://schemas.microsoft.com/office/drawing/2014/main" id="{B1446999-7F0E-4BC4-9AEF-F144141DB499}"/>
              </a:ext>
            </a:extLst>
          </p:cNvPr>
          <p:cNvSpPr/>
          <p:nvPr/>
        </p:nvSpPr>
        <p:spPr>
          <a:xfrm>
            <a:off x="2551813" y="1065383"/>
            <a:ext cx="299419" cy="103188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63" name="Group 162">
            <a:extLst>
              <a:ext uri="{FF2B5EF4-FFF2-40B4-BE49-F238E27FC236}">
                <a16:creationId xmlns:a16="http://schemas.microsoft.com/office/drawing/2014/main" id="{36E9ECE0-EFFD-454A-BD42-20766846CB6B}"/>
              </a:ext>
            </a:extLst>
          </p:cNvPr>
          <p:cNvGrpSpPr/>
          <p:nvPr/>
        </p:nvGrpSpPr>
        <p:grpSpPr>
          <a:xfrm>
            <a:off x="2645138" y="1655189"/>
            <a:ext cx="2981811" cy="46428"/>
            <a:chOff x="916026" y="1513571"/>
            <a:chExt cx="2981811" cy="46428"/>
          </a:xfrm>
        </p:grpSpPr>
        <p:sp>
          <p:nvSpPr>
            <p:cNvPr id="164" name="Oval 163">
              <a:extLst>
                <a:ext uri="{FF2B5EF4-FFF2-40B4-BE49-F238E27FC236}">
                  <a16:creationId xmlns:a16="http://schemas.microsoft.com/office/drawing/2014/main" id="{9D50C143-2C0B-4EE4-94BE-88B2A6E16994}"/>
                </a:ext>
              </a:extLst>
            </p:cNvPr>
            <p:cNvSpPr/>
            <p:nvPr/>
          </p:nvSpPr>
          <p:spPr>
            <a:xfrm flipV="1">
              <a:off x="9160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65" name="Straight Connector 164">
              <a:extLst>
                <a:ext uri="{FF2B5EF4-FFF2-40B4-BE49-F238E27FC236}">
                  <a16:creationId xmlns:a16="http://schemas.microsoft.com/office/drawing/2014/main" id="{B009D770-9317-4413-9D84-1FE139110527}"/>
                </a:ext>
              </a:extLst>
            </p:cNvPr>
            <p:cNvCxnSpPr>
              <a:cxnSpLocks/>
              <a:endCxn id="228" idx="1"/>
            </p:cNvCxnSpPr>
            <p:nvPr/>
          </p:nvCxnSpPr>
          <p:spPr>
            <a:xfrm>
              <a:off x="1047750" y="1548495"/>
              <a:ext cx="2850087" cy="0"/>
            </a:xfrm>
            <a:prstGeom prst="line">
              <a:avLst/>
            </a:prstGeom>
          </p:spPr>
          <p:style>
            <a:lnRef idx="1">
              <a:schemeClr val="accent1"/>
            </a:lnRef>
            <a:fillRef idx="0">
              <a:schemeClr val="accent1"/>
            </a:fillRef>
            <a:effectRef idx="0">
              <a:schemeClr val="accent1"/>
            </a:effectRef>
            <a:fontRef idx="minor">
              <a:schemeClr val="tx1"/>
            </a:fontRef>
          </p:style>
        </p:cxnSp>
        <p:sp>
          <p:nvSpPr>
            <p:cNvPr id="166" name="Oval 165">
              <a:extLst>
                <a:ext uri="{FF2B5EF4-FFF2-40B4-BE49-F238E27FC236}">
                  <a16:creationId xmlns:a16="http://schemas.microsoft.com/office/drawing/2014/main" id="{D99656A9-009A-48DF-A862-C79E6CD42B12}"/>
                </a:ext>
              </a:extLst>
            </p:cNvPr>
            <p:cNvSpPr/>
            <p:nvPr/>
          </p:nvSpPr>
          <p:spPr>
            <a:xfrm flipV="1">
              <a:off x="10303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67" name="Straight Connector 166">
              <a:extLst>
                <a:ext uri="{FF2B5EF4-FFF2-40B4-BE49-F238E27FC236}">
                  <a16:creationId xmlns:a16="http://schemas.microsoft.com/office/drawing/2014/main" id="{0AAFC9DD-5995-4723-BA98-A44F2EABDD01}"/>
                </a:ext>
              </a:extLst>
            </p:cNvPr>
            <p:cNvCxnSpPr>
              <a:cxnSpLocks/>
              <a:stCxn id="164" idx="4"/>
            </p:cNvCxnSpPr>
            <p:nvPr/>
          </p:nvCxnSpPr>
          <p:spPr>
            <a:xfrm flipV="1">
              <a:off x="925026" y="1513571"/>
              <a:ext cx="126067" cy="28428"/>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56" name="Group 155">
            <a:extLst>
              <a:ext uri="{FF2B5EF4-FFF2-40B4-BE49-F238E27FC236}">
                <a16:creationId xmlns:a16="http://schemas.microsoft.com/office/drawing/2014/main" id="{EBD37649-3AA6-4A91-9D74-6DAFED654CCB}"/>
              </a:ext>
            </a:extLst>
          </p:cNvPr>
          <p:cNvGrpSpPr/>
          <p:nvPr/>
        </p:nvGrpSpPr>
        <p:grpSpPr>
          <a:xfrm>
            <a:off x="2645138" y="1105121"/>
            <a:ext cx="2981811" cy="46428"/>
            <a:chOff x="916026" y="1513571"/>
            <a:chExt cx="2981811" cy="46428"/>
          </a:xfrm>
        </p:grpSpPr>
        <p:sp>
          <p:nvSpPr>
            <p:cNvPr id="157" name="Oval 156">
              <a:extLst>
                <a:ext uri="{FF2B5EF4-FFF2-40B4-BE49-F238E27FC236}">
                  <a16:creationId xmlns:a16="http://schemas.microsoft.com/office/drawing/2014/main" id="{43CB468C-BB53-44F1-BF7B-A6C6909C4656}"/>
                </a:ext>
              </a:extLst>
            </p:cNvPr>
            <p:cNvSpPr/>
            <p:nvPr/>
          </p:nvSpPr>
          <p:spPr>
            <a:xfrm flipV="1">
              <a:off x="9160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58" name="Straight Connector 157">
              <a:extLst>
                <a:ext uri="{FF2B5EF4-FFF2-40B4-BE49-F238E27FC236}">
                  <a16:creationId xmlns:a16="http://schemas.microsoft.com/office/drawing/2014/main" id="{D212D487-5B27-4E43-85D5-6BD9534E4987}"/>
                </a:ext>
              </a:extLst>
            </p:cNvPr>
            <p:cNvCxnSpPr>
              <a:cxnSpLocks/>
              <a:endCxn id="227" idx="1"/>
            </p:cNvCxnSpPr>
            <p:nvPr/>
          </p:nvCxnSpPr>
          <p:spPr>
            <a:xfrm flipV="1">
              <a:off x="1047750" y="1544030"/>
              <a:ext cx="2850087" cy="0"/>
            </a:xfrm>
            <a:prstGeom prst="line">
              <a:avLst/>
            </a:prstGeom>
          </p:spPr>
          <p:style>
            <a:lnRef idx="1">
              <a:schemeClr val="accent1"/>
            </a:lnRef>
            <a:fillRef idx="0">
              <a:schemeClr val="accent1"/>
            </a:fillRef>
            <a:effectRef idx="0">
              <a:schemeClr val="accent1"/>
            </a:effectRef>
            <a:fontRef idx="minor">
              <a:schemeClr val="tx1"/>
            </a:fontRef>
          </p:style>
        </p:cxnSp>
        <p:sp>
          <p:nvSpPr>
            <p:cNvPr id="159" name="Oval 158">
              <a:extLst>
                <a:ext uri="{FF2B5EF4-FFF2-40B4-BE49-F238E27FC236}">
                  <a16:creationId xmlns:a16="http://schemas.microsoft.com/office/drawing/2014/main" id="{01094EE3-914A-41CD-8610-C799C21BB189}"/>
                </a:ext>
              </a:extLst>
            </p:cNvPr>
            <p:cNvSpPr/>
            <p:nvPr/>
          </p:nvSpPr>
          <p:spPr>
            <a:xfrm flipV="1">
              <a:off x="10303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60" name="Straight Connector 159">
              <a:extLst>
                <a:ext uri="{FF2B5EF4-FFF2-40B4-BE49-F238E27FC236}">
                  <a16:creationId xmlns:a16="http://schemas.microsoft.com/office/drawing/2014/main" id="{3F48DDB7-53BB-43CE-AC95-E5A1ABCA59EC}"/>
                </a:ext>
              </a:extLst>
            </p:cNvPr>
            <p:cNvCxnSpPr>
              <a:cxnSpLocks/>
              <a:stCxn id="157" idx="4"/>
            </p:cNvCxnSpPr>
            <p:nvPr/>
          </p:nvCxnSpPr>
          <p:spPr>
            <a:xfrm flipV="1">
              <a:off x="925026" y="1513571"/>
              <a:ext cx="126067" cy="28428"/>
            </a:xfrm>
            <a:prstGeom prst="line">
              <a:avLst/>
            </a:prstGeom>
          </p:spPr>
          <p:style>
            <a:lnRef idx="1">
              <a:schemeClr val="accent1"/>
            </a:lnRef>
            <a:fillRef idx="0">
              <a:schemeClr val="accent1"/>
            </a:fillRef>
            <a:effectRef idx="0">
              <a:schemeClr val="accent1"/>
            </a:effectRef>
            <a:fontRef idx="minor">
              <a:schemeClr val="tx1"/>
            </a:fontRef>
          </p:style>
        </p:cxnSp>
      </p:grpSp>
      <p:sp>
        <p:nvSpPr>
          <p:cNvPr id="150" name="Rectangle 149">
            <a:extLst>
              <a:ext uri="{FF2B5EF4-FFF2-40B4-BE49-F238E27FC236}">
                <a16:creationId xmlns:a16="http://schemas.microsoft.com/office/drawing/2014/main" id="{5EDED64E-89D7-428F-94FF-C9BB1CFEFC6B}"/>
              </a:ext>
            </a:extLst>
          </p:cNvPr>
          <p:cNvSpPr/>
          <p:nvPr/>
        </p:nvSpPr>
        <p:spPr>
          <a:xfrm>
            <a:off x="2238996" y="1065385"/>
            <a:ext cx="241789" cy="60190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a:solidFill>
                <a:schemeClr val="tx1"/>
              </a:solidFill>
            </a:endParaRPr>
          </a:p>
        </p:txBody>
      </p:sp>
      <p:sp>
        <p:nvSpPr>
          <p:cNvPr id="57" name="Rectangle 56">
            <a:extLst>
              <a:ext uri="{FF2B5EF4-FFF2-40B4-BE49-F238E27FC236}">
                <a16:creationId xmlns:a16="http://schemas.microsoft.com/office/drawing/2014/main" id="{B2AFCFD2-BFF5-47AB-9970-CBCCF2D799ED}"/>
              </a:ext>
            </a:extLst>
          </p:cNvPr>
          <p:cNvSpPr/>
          <p:nvPr/>
        </p:nvSpPr>
        <p:spPr>
          <a:xfrm>
            <a:off x="884337" y="885334"/>
            <a:ext cx="451877" cy="91386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900">
              <a:solidFill>
                <a:schemeClr val="tx1"/>
              </a:solidFill>
            </a:endParaRPr>
          </a:p>
        </p:txBody>
      </p:sp>
      <p:grpSp>
        <p:nvGrpSpPr>
          <p:cNvPr id="82" name="Group 81">
            <a:extLst>
              <a:ext uri="{FF2B5EF4-FFF2-40B4-BE49-F238E27FC236}">
                <a16:creationId xmlns:a16="http://schemas.microsoft.com/office/drawing/2014/main" id="{B97654A2-F0A3-4842-9603-93AF10BD2D60}"/>
              </a:ext>
            </a:extLst>
          </p:cNvPr>
          <p:cNvGrpSpPr/>
          <p:nvPr/>
        </p:nvGrpSpPr>
        <p:grpSpPr>
          <a:xfrm>
            <a:off x="562105" y="927605"/>
            <a:ext cx="900113" cy="194873"/>
            <a:chOff x="457200" y="1045318"/>
            <a:chExt cx="900113" cy="194873"/>
          </a:xfrm>
        </p:grpSpPr>
        <p:cxnSp>
          <p:nvCxnSpPr>
            <p:cNvPr id="60" name="Straight Connector 59">
              <a:extLst>
                <a:ext uri="{FF2B5EF4-FFF2-40B4-BE49-F238E27FC236}">
                  <a16:creationId xmlns:a16="http://schemas.microsoft.com/office/drawing/2014/main" id="{C4017421-1172-4BC0-9412-C61D00E92D70}"/>
                </a:ext>
              </a:extLst>
            </p:cNvPr>
            <p:cNvCxnSpPr>
              <a:cxnSpLocks/>
            </p:cNvCxnSpPr>
            <p:nvPr/>
          </p:nvCxnSpPr>
          <p:spPr>
            <a:xfrm flipH="1">
              <a:off x="457200" y="1173306"/>
              <a:ext cx="461859"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0BE893DE-D191-41D8-B617-ABEDB4ADE903}"/>
                </a:ext>
              </a:extLst>
            </p:cNvPr>
            <p:cNvGrpSpPr/>
            <p:nvPr/>
          </p:nvGrpSpPr>
          <p:grpSpPr>
            <a:xfrm>
              <a:off x="919058" y="1111182"/>
              <a:ext cx="177379" cy="129009"/>
              <a:chOff x="-3361230" y="375816"/>
              <a:chExt cx="177379" cy="129009"/>
            </a:xfrm>
          </p:grpSpPr>
          <p:grpSp>
            <p:nvGrpSpPr>
              <p:cNvPr id="74" name="Group 73">
                <a:extLst>
                  <a:ext uri="{FF2B5EF4-FFF2-40B4-BE49-F238E27FC236}">
                    <a16:creationId xmlns:a16="http://schemas.microsoft.com/office/drawing/2014/main" id="{C33ED6A5-9ED1-4E6C-AEA3-E6B3A59BF657}"/>
                  </a:ext>
                </a:extLst>
              </p:cNvPr>
              <p:cNvGrpSpPr/>
              <p:nvPr/>
            </p:nvGrpSpPr>
            <p:grpSpPr>
              <a:xfrm rot="5400000">
                <a:off x="-3340285" y="354871"/>
                <a:ext cx="129009" cy="170899"/>
                <a:chOff x="265397" y="3158205"/>
                <a:chExt cx="172869" cy="238951"/>
              </a:xfrm>
            </p:grpSpPr>
            <p:sp>
              <p:nvSpPr>
                <p:cNvPr id="76" name="Rectangle 75">
                  <a:extLst>
                    <a:ext uri="{FF2B5EF4-FFF2-40B4-BE49-F238E27FC236}">
                      <a16:creationId xmlns:a16="http://schemas.microsoft.com/office/drawing/2014/main" id="{46FA95CF-4083-4030-8556-2F3935B51D2C}"/>
                    </a:ext>
                  </a:extLst>
                </p:cNvPr>
                <p:cNvSpPr/>
                <p:nvPr/>
              </p:nvSpPr>
              <p:spPr>
                <a:xfrm>
                  <a:off x="302824" y="3158205"/>
                  <a:ext cx="98948" cy="238951"/>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77" name="Straight Connector 76">
                  <a:extLst>
                    <a:ext uri="{FF2B5EF4-FFF2-40B4-BE49-F238E27FC236}">
                      <a16:creationId xmlns:a16="http://schemas.microsoft.com/office/drawing/2014/main" id="{19AB80AE-0D26-4281-AF68-AD8C4F24C7D8}"/>
                    </a:ext>
                  </a:extLst>
                </p:cNvPr>
                <p:cNvCxnSpPr>
                  <a:cxnSpLocks/>
                </p:cNvCxnSpPr>
                <p:nvPr/>
              </p:nvCxnSpPr>
              <p:spPr>
                <a:xfrm rot="16200000" flipH="1">
                  <a:off x="276573" y="3200710"/>
                  <a:ext cx="150518" cy="172869"/>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75" name="Straight Connector 74">
                <a:extLst>
                  <a:ext uri="{FF2B5EF4-FFF2-40B4-BE49-F238E27FC236}">
                    <a16:creationId xmlns:a16="http://schemas.microsoft.com/office/drawing/2014/main" id="{0A4CF69B-3882-4C54-89AC-3C3CB22E8AB7}"/>
                  </a:ext>
                </a:extLst>
              </p:cNvPr>
              <p:cNvCxnSpPr>
                <a:cxnSpLocks/>
              </p:cNvCxnSpPr>
              <p:nvPr/>
            </p:nvCxnSpPr>
            <p:spPr>
              <a:xfrm flipH="1">
                <a:off x="-3231104" y="378197"/>
                <a:ext cx="4725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63" name="Straight Connector 62">
              <a:extLst>
                <a:ext uri="{FF2B5EF4-FFF2-40B4-BE49-F238E27FC236}">
                  <a16:creationId xmlns:a16="http://schemas.microsoft.com/office/drawing/2014/main" id="{7B7C5072-9154-4D53-A991-1BFD8443FB6B}"/>
                </a:ext>
              </a:extLst>
            </p:cNvPr>
            <p:cNvCxnSpPr>
              <a:cxnSpLocks/>
            </p:cNvCxnSpPr>
            <p:nvPr/>
          </p:nvCxnSpPr>
          <p:spPr>
            <a:xfrm flipH="1">
              <a:off x="1093262" y="1173306"/>
              <a:ext cx="264051"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B2990123-1B91-4157-89DB-A4504DF1F996}"/>
                </a:ext>
              </a:extLst>
            </p:cNvPr>
            <p:cNvCxnSpPr>
              <a:cxnSpLocks/>
            </p:cNvCxnSpPr>
            <p:nvPr/>
          </p:nvCxnSpPr>
          <p:spPr>
            <a:xfrm>
              <a:off x="919058" y="1045318"/>
              <a:ext cx="104775" cy="0"/>
            </a:xfrm>
            <a:prstGeom prst="straightConnector1">
              <a:avLst/>
            </a:prstGeom>
            <a:ln w="6350">
              <a:headEnd w="sm" len="med"/>
              <a:tailEnd type="triangle" w="sm" len="sm"/>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92ABF94F-AB69-463E-95AF-8CDB85D9333D}"/>
                </a:ext>
              </a:extLst>
            </p:cNvPr>
            <p:cNvCxnSpPr>
              <a:cxnSpLocks/>
            </p:cNvCxnSpPr>
            <p:nvPr/>
          </p:nvCxnSpPr>
          <p:spPr>
            <a:xfrm flipH="1">
              <a:off x="917767" y="1102468"/>
              <a:ext cx="90513" cy="0"/>
            </a:xfrm>
            <a:prstGeom prst="straightConnector1">
              <a:avLst/>
            </a:prstGeom>
            <a:ln w="6350">
              <a:headEnd w="sm" len="med"/>
              <a:tailEnd type="triangle" w="sm" len="sm"/>
            </a:ln>
          </p:spPr>
          <p:style>
            <a:lnRef idx="1">
              <a:schemeClr val="accent1"/>
            </a:lnRef>
            <a:fillRef idx="0">
              <a:schemeClr val="accent1"/>
            </a:fillRef>
            <a:effectRef idx="0">
              <a:schemeClr val="accent1"/>
            </a:effectRef>
            <a:fontRef idx="minor">
              <a:schemeClr val="tx1"/>
            </a:fontRef>
          </p:style>
        </p:cxnSp>
      </p:grpSp>
      <p:sp>
        <p:nvSpPr>
          <p:cNvPr id="81" name="TextBox 80">
            <a:extLst>
              <a:ext uri="{FF2B5EF4-FFF2-40B4-BE49-F238E27FC236}">
                <a16:creationId xmlns:a16="http://schemas.microsoft.com/office/drawing/2014/main" id="{39A447B8-6A57-439F-9F7B-124205997675}"/>
              </a:ext>
            </a:extLst>
          </p:cNvPr>
          <p:cNvSpPr txBox="1"/>
          <p:nvPr/>
        </p:nvSpPr>
        <p:spPr>
          <a:xfrm>
            <a:off x="882281" y="1242736"/>
            <a:ext cx="455087" cy="215444"/>
          </a:xfrm>
          <a:prstGeom prst="rect">
            <a:avLst/>
          </a:prstGeom>
          <a:noFill/>
        </p:spPr>
        <p:txBody>
          <a:bodyPr wrap="square" rtlCol="0">
            <a:spAutoFit/>
          </a:bodyPr>
          <a:lstStyle/>
          <a:p>
            <a:pPr algn="ctr"/>
            <a:r>
              <a:rPr lang="en-US" sz="800" b="1"/>
              <a:t>NTC</a:t>
            </a:r>
            <a:endParaRPr lang="en-IN" sz="800" b="1"/>
          </a:p>
        </p:txBody>
      </p:sp>
      <p:grpSp>
        <p:nvGrpSpPr>
          <p:cNvPr id="83" name="Group 82">
            <a:extLst>
              <a:ext uri="{FF2B5EF4-FFF2-40B4-BE49-F238E27FC236}">
                <a16:creationId xmlns:a16="http://schemas.microsoft.com/office/drawing/2014/main" id="{6CB4FE8C-FAEB-4188-9F56-45AEAA33225A}"/>
              </a:ext>
            </a:extLst>
          </p:cNvPr>
          <p:cNvGrpSpPr/>
          <p:nvPr/>
        </p:nvGrpSpPr>
        <p:grpSpPr>
          <a:xfrm>
            <a:off x="912416" y="1486129"/>
            <a:ext cx="397297" cy="194873"/>
            <a:chOff x="807511" y="1045318"/>
            <a:chExt cx="397297" cy="194873"/>
          </a:xfrm>
        </p:grpSpPr>
        <p:cxnSp>
          <p:nvCxnSpPr>
            <p:cNvPr id="84" name="Straight Connector 83">
              <a:extLst>
                <a:ext uri="{FF2B5EF4-FFF2-40B4-BE49-F238E27FC236}">
                  <a16:creationId xmlns:a16="http://schemas.microsoft.com/office/drawing/2014/main" id="{AD07E9CC-031F-4E26-8896-A908F967B604}"/>
                </a:ext>
              </a:extLst>
            </p:cNvPr>
            <p:cNvCxnSpPr>
              <a:cxnSpLocks/>
            </p:cNvCxnSpPr>
            <p:nvPr/>
          </p:nvCxnSpPr>
          <p:spPr>
            <a:xfrm flipH="1">
              <a:off x="807511" y="1173306"/>
              <a:ext cx="111548"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85" name="Group 84">
              <a:extLst>
                <a:ext uri="{FF2B5EF4-FFF2-40B4-BE49-F238E27FC236}">
                  <a16:creationId xmlns:a16="http://schemas.microsoft.com/office/drawing/2014/main" id="{8B7CC2D0-8955-4F46-8502-4B80EA17F17E}"/>
                </a:ext>
              </a:extLst>
            </p:cNvPr>
            <p:cNvGrpSpPr/>
            <p:nvPr/>
          </p:nvGrpSpPr>
          <p:grpSpPr>
            <a:xfrm>
              <a:off x="919058" y="1111182"/>
              <a:ext cx="177379" cy="129009"/>
              <a:chOff x="-3361230" y="375816"/>
              <a:chExt cx="177379" cy="129009"/>
            </a:xfrm>
          </p:grpSpPr>
          <p:grpSp>
            <p:nvGrpSpPr>
              <p:cNvPr id="89" name="Group 88">
                <a:extLst>
                  <a:ext uri="{FF2B5EF4-FFF2-40B4-BE49-F238E27FC236}">
                    <a16:creationId xmlns:a16="http://schemas.microsoft.com/office/drawing/2014/main" id="{5AB23F4E-A11E-4126-ABCF-A892063753E1}"/>
                  </a:ext>
                </a:extLst>
              </p:cNvPr>
              <p:cNvGrpSpPr/>
              <p:nvPr/>
            </p:nvGrpSpPr>
            <p:grpSpPr>
              <a:xfrm rot="5400000">
                <a:off x="-3340285" y="354871"/>
                <a:ext cx="129009" cy="170899"/>
                <a:chOff x="265397" y="3158205"/>
                <a:chExt cx="172869" cy="238951"/>
              </a:xfrm>
            </p:grpSpPr>
            <p:sp>
              <p:nvSpPr>
                <p:cNvPr id="91" name="Rectangle 90">
                  <a:extLst>
                    <a:ext uri="{FF2B5EF4-FFF2-40B4-BE49-F238E27FC236}">
                      <a16:creationId xmlns:a16="http://schemas.microsoft.com/office/drawing/2014/main" id="{8476EE62-8AD6-43F6-95F7-F6C27EF4304F}"/>
                    </a:ext>
                  </a:extLst>
                </p:cNvPr>
                <p:cNvSpPr/>
                <p:nvPr/>
              </p:nvSpPr>
              <p:spPr>
                <a:xfrm>
                  <a:off x="302824" y="3158205"/>
                  <a:ext cx="98948" cy="238951"/>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92" name="Straight Connector 91">
                  <a:extLst>
                    <a:ext uri="{FF2B5EF4-FFF2-40B4-BE49-F238E27FC236}">
                      <a16:creationId xmlns:a16="http://schemas.microsoft.com/office/drawing/2014/main" id="{18935A85-8CBC-457C-B5AD-8976FA54575B}"/>
                    </a:ext>
                  </a:extLst>
                </p:cNvPr>
                <p:cNvCxnSpPr>
                  <a:cxnSpLocks/>
                </p:cNvCxnSpPr>
                <p:nvPr/>
              </p:nvCxnSpPr>
              <p:spPr>
                <a:xfrm rot="16200000" flipH="1">
                  <a:off x="276573" y="3200710"/>
                  <a:ext cx="150518" cy="172869"/>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90" name="Straight Connector 89">
                <a:extLst>
                  <a:ext uri="{FF2B5EF4-FFF2-40B4-BE49-F238E27FC236}">
                    <a16:creationId xmlns:a16="http://schemas.microsoft.com/office/drawing/2014/main" id="{6DE8C3F1-417D-4C54-A36D-D6D69D839305}"/>
                  </a:ext>
                </a:extLst>
              </p:cNvPr>
              <p:cNvCxnSpPr>
                <a:cxnSpLocks/>
              </p:cNvCxnSpPr>
              <p:nvPr/>
            </p:nvCxnSpPr>
            <p:spPr>
              <a:xfrm flipH="1">
                <a:off x="-3231104" y="378197"/>
                <a:ext cx="4725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86" name="Straight Connector 85">
              <a:extLst>
                <a:ext uri="{FF2B5EF4-FFF2-40B4-BE49-F238E27FC236}">
                  <a16:creationId xmlns:a16="http://schemas.microsoft.com/office/drawing/2014/main" id="{EA3D6294-6FAD-49E4-A507-D4E82A7BA838}"/>
                </a:ext>
              </a:extLst>
            </p:cNvPr>
            <p:cNvCxnSpPr>
              <a:cxnSpLocks/>
            </p:cNvCxnSpPr>
            <p:nvPr/>
          </p:nvCxnSpPr>
          <p:spPr>
            <a:xfrm flipH="1">
              <a:off x="1093261" y="1173306"/>
              <a:ext cx="111547"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457D4D84-67A5-47C4-ABA4-C9E30E0814F9}"/>
                </a:ext>
              </a:extLst>
            </p:cNvPr>
            <p:cNvCxnSpPr>
              <a:cxnSpLocks/>
            </p:cNvCxnSpPr>
            <p:nvPr/>
          </p:nvCxnSpPr>
          <p:spPr>
            <a:xfrm>
              <a:off x="919058" y="1045318"/>
              <a:ext cx="104775" cy="0"/>
            </a:xfrm>
            <a:prstGeom prst="straightConnector1">
              <a:avLst/>
            </a:prstGeom>
            <a:ln w="6350">
              <a:headEnd w="sm" len="med"/>
              <a:tailEnd type="triangle" w="sm" len="sm"/>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0139E3E9-350E-4262-B48D-D03FAA6B8314}"/>
                </a:ext>
              </a:extLst>
            </p:cNvPr>
            <p:cNvCxnSpPr>
              <a:cxnSpLocks/>
            </p:cNvCxnSpPr>
            <p:nvPr/>
          </p:nvCxnSpPr>
          <p:spPr>
            <a:xfrm flipH="1">
              <a:off x="915374" y="1102468"/>
              <a:ext cx="90513" cy="155"/>
            </a:xfrm>
            <a:prstGeom prst="straightConnector1">
              <a:avLst/>
            </a:prstGeom>
            <a:ln w="6350">
              <a:headEnd w="sm" len="med"/>
              <a:tailEnd type="triangle" w="sm" len="sm"/>
            </a:ln>
          </p:spPr>
          <p:style>
            <a:lnRef idx="1">
              <a:schemeClr val="accent1"/>
            </a:lnRef>
            <a:fillRef idx="0">
              <a:schemeClr val="accent1"/>
            </a:fillRef>
            <a:effectRef idx="0">
              <a:schemeClr val="accent1"/>
            </a:effectRef>
            <a:fontRef idx="minor">
              <a:schemeClr val="tx1"/>
            </a:fontRef>
          </p:style>
        </p:cxnSp>
      </p:grpSp>
      <p:cxnSp>
        <p:nvCxnSpPr>
          <p:cNvPr id="98" name="Straight Connector 97">
            <a:extLst>
              <a:ext uri="{FF2B5EF4-FFF2-40B4-BE49-F238E27FC236}">
                <a16:creationId xmlns:a16="http://schemas.microsoft.com/office/drawing/2014/main" id="{F394D002-8338-4A8A-A518-15656FFBA30C}"/>
              </a:ext>
            </a:extLst>
          </p:cNvPr>
          <p:cNvCxnSpPr>
            <a:cxnSpLocks/>
          </p:cNvCxnSpPr>
          <p:nvPr/>
        </p:nvCxnSpPr>
        <p:spPr>
          <a:xfrm>
            <a:off x="1311301" y="1609355"/>
            <a:ext cx="0" cy="706606"/>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071510D5-FAB8-4851-85DC-525AED9BF564}"/>
              </a:ext>
            </a:extLst>
          </p:cNvPr>
          <p:cNvCxnSpPr>
            <a:cxnSpLocks/>
          </p:cNvCxnSpPr>
          <p:nvPr/>
        </p:nvCxnSpPr>
        <p:spPr>
          <a:xfrm>
            <a:off x="912838" y="1609355"/>
            <a:ext cx="0" cy="70660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A34C12A-0454-4F28-9E3A-E374A852F9D0}"/>
              </a:ext>
            </a:extLst>
          </p:cNvPr>
          <p:cNvCxnSpPr>
            <a:cxnSpLocks/>
          </p:cNvCxnSpPr>
          <p:nvPr/>
        </p:nvCxnSpPr>
        <p:spPr>
          <a:xfrm>
            <a:off x="1462113" y="1050831"/>
            <a:ext cx="0" cy="126513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F6E9CDAA-6C17-4E47-BBD1-78CCEF6506C1}"/>
              </a:ext>
            </a:extLst>
          </p:cNvPr>
          <p:cNvCxnSpPr>
            <a:cxnSpLocks/>
          </p:cNvCxnSpPr>
          <p:nvPr/>
        </p:nvCxnSpPr>
        <p:spPr>
          <a:xfrm>
            <a:off x="560137" y="1050831"/>
            <a:ext cx="0" cy="1271756"/>
          </a:xfrm>
          <a:prstGeom prst="line">
            <a:avLst/>
          </a:prstGeom>
        </p:spPr>
        <p:style>
          <a:lnRef idx="1">
            <a:schemeClr val="accent1"/>
          </a:lnRef>
          <a:fillRef idx="0">
            <a:schemeClr val="accent1"/>
          </a:fillRef>
          <a:effectRef idx="0">
            <a:schemeClr val="accent1"/>
          </a:effectRef>
          <a:fontRef idx="minor">
            <a:schemeClr val="tx1"/>
          </a:fontRef>
        </p:style>
      </p:cxnSp>
      <p:sp>
        <p:nvSpPr>
          <p:cNvPr id="106" name="Rectangle 105">
            <a:extLst>
              <a:ext uri="{FF2B5EF4-FFF2-40B4-BE49-F238E27FC236}">
                <a16:creationId xmlns:a16="http://schemas.microsoft.com/office/drawing/2014/main" id="{ECB25122-F78F-403A-B1DC-A2E45B7234B2}"/>
              </a:ext>
            </a:extLst>
          </p:cNvPr>
          <p:cNvSpPr/>
          <p:nvPr/>
        </p:nvSpPr>
        <p:spPr>
          <a:xfrm>
            <a:off x="728286" y="2467315"/>
            <a:ext cx="626067" cy="2949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Plug positioning</a:t>
            </a:r>
          </a:p>
        </p:txBody>
      </p:sp>
      <p:sp>
        <p:nvSpPr>
          <p:cNvPr id="107" name="Rectangle 106">
            <a:extLst>
              <a:ext uri="{FF2B5EF4-FFF2-40B4-BE49-F238E27FC236}">
                <a16:creationId xmlns:a16="http://schemas.microsoft.com/office/drawing/2014/main" id="{7539E157-8237-4813-B69C-948A148275C3}"/>
              </a:ext>
            </a:extLst>
          </p:cNvPr>
          <p:cNvSpPr/>
          <p:nvPr/>
        </p:nvSpPr>
        <p:spPr>
          <a:xfrm>
            <a:off x="728286" y="2866383"/>
            <a:ext cx="626067" cy="2949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Comm. Interface</a:t>
            </a:r>
          </a:p>
        </p:txBody>
      </p:sp>
      <p:sp>
        <p:nvSpPr>
          <p:cNvPr id="108" name="Rectangle 107">
            <a:extLst>
              <a:ext uri="{FF2B5EF4-FFF2-40B4-BE49-F238E27FC236}">
                <a16:creationId xmlns:a16="http://schemas.microsoft.com/office/drawing/2014/main" id="{5604793E-8237-44A9-892F-017EF002C2BC}"/>
              </a:ext>
            </a:extLst>
          </p:cNvPr>
          <p:cNvSpPr/>
          <p:nvPr/>
        </p:nvSpPr>
        <p:spPr>
          <a:xfrm>
            <a:off x="727458" y="3265452"/>
            <a:ext cx="627722" cy="2949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Auxiliary power supply</a:t>
            </a:r>
          </a:p>
        </p:txBody>
      </p:sp>
      <p:cxnSp>
        <p:nvCxnSpPr>
          <p:cNvPr id="104" name="Straight Connector 103">
            <a:extLst>
              <a:ext uri="{FF2B5EF4-FFF2-40B4-BE49-F238E27FC236}">
                <a16:creationId xmlns:a16="http://schemas.microsoft.com/office/drawing/2014/main" id="{8B834E7D-4DF5-46E5-9FFF-652B24F25C50}"/>
              </a:ext>
            </a:extLst>
          </p:cNvPr>
          <p:cNvCxnSpPr>
            <a:cxnSpLocks/>
          </p:cNvCxnSpPr>
          <p:nvPr/>
        </p:nvCxnSpPr>
        <p:spPr>
          <a:xfrm>
            <a:off x="757031" y="1141062"/>
            <a:ext cx="115431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141A82BA-E372-463A-B512-6DF275AD58C1}"/>
              </a:ext>
            </a:extLst>
          </p:cNvPr>
          <p:cNvCxnSpPr>
            <a:cxnSpLocks/>
          </p:cNvCxnSpPr>
          <p:nvPr/>
        </p:nvCxnSpPr>
        <p:spPr>
          <a:xfrm>
            <a:off x="757031" y="1693092"/>
            <a:ext cx="188777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1DE1EBC2-BC0C-4102-8FB6-324351CE04DD}"/>
              </a:ext>
            </a:extLst>
          </p:cNvPr>
          <p:cNvCxnSpPr>
            <a:cxnSpLocks/>
            <a:endCxn id="229" idx="1"/>
          </p:cNvCxnSpPr>
          <p:nvPr/>
        </p:nvCxnSpPr>
        <p:spPr>
          <a:xfrm>
            <a:off x="757031" y="2149873"/>
            <a:ext cx="48699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D34C029A-6926-489E-979E-690A9578EF39}"/>
              </a:ext>
            </a:extLst>
          </p:cNvPr>
          <p:cNvCxnSpPr>
            <a:cxnSpLocks/>
          </p:cNvCxnSpPr>
          <p:nvPr/>
        </p:nvCxnSpPr>
        <p:spPr>
          <a:xfrm>
            <a:off x="1765300" y="1139227"/>
            <a:ext cx="0" cy="1324095"/>
          </a:xfrm>
          <a:prstGeom prst="line">
            <a:avLst/>
          </a:prstGeom>
        </p:spPr>
        <p:style>
          <a:lnRef idx="1">
            <a:schemeClr val="accent1"/>
          </a:lnRef>
          <a:fillRef idx="0">
            <a:schemeClr val="accent1"/>
          </a:fillRef>
          <a:effectRef idx="0">
            <a:schemeClr val="accent1"/>
          </a:effectRef>
          <a:fontRef idx="minor">
            <a:schemeClr val="tx1"/>
          </a:fontRef>
        </p:style>
      </p:cxnSp>
      <p:grpSp>
        <p:nvGrpSpPr>
          <p:cNvPr id="120" name="Group 119">
            <a:extLst>
              <a:ext uri="{FF2B5EF4-FFF2-40B4-BE49-F238E27FC236}">
                <a16:creationId xmlns:a16="http://schemas.microsoft.com/office/drawing/2014/main" id="{A5B209CA-36B1-417F-A4CD-8FA59E716F5C}"/>
              </a:ext>
            </a:extLst>
          </p:cNvPr>
          <p:cNvGrpSpPr/>
          <p:nvPr/>
        </p:nvGrpSpPr>
        <p:grpSpPr>
          <a:xfrm>
            <a:off x="1912372" y="1098818"/>
            <a:ext cx="172945" cy="88873"/>
            <a:chOff x="7568022" y="2184789"/>
            <a:chExt cx="265045" cy="190863"/>
          </a:xfrm>
        </p:grpSpPr>
        <p:sp>
          <p:nvSpPr>
            <p:cNvPr id="121" name="Block Arc 120">
              <a:extLst>
                <a:ext uri="{FF2B5EF4-FFF2-40B4-BE49-F238E27FC236}">
                  <a16:creationId xmlns:a16="http://schemas.microsoft.com/office/drawing/2014/main" id="{39A52168-819C-4177-879C-9B1F36340B17}"/>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2" name="Block Arc 121">
              <a:extLst>
                <a:ext uri="{FF2B5EF4-FFF2-40B4-BE49-F238E27FC236}">
                  <a16:creationId xmlns:a16="http://schemas.microsoft.com/office/drawing/2014/main" id="{B04165F0-2DD7-4B0D-A09E-FCB851C7DA56}"/>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23" name="TextBox 122">
            <a:extLst>
              <a:ext uri="{FF2B5EF4-FFF2-40B4-BE49-F238E27FC236}">
                <a16:creationId xmlns:a16="http://schemas.microsoft.com/office/drawing/2014/main" id="{0A8F8573-2F0B-45A6-AE54-BBF7691ADBA0}"/>
              </a:ext>
            </a:extLst>
          </p:cNvPr>
          <p:cNvSpPr txBox="1"/>
          <p:nvPr/>
        </p:nvSpPr>
        <p:spPr>
          <a:xfrm>
            <a:off x="438301" y="1063881"/>
            <a:ext cx="380173" cy="215444"/>
          </a:xfrm>
          <a:prstGeom prst="rect">
            <a:avLst/>
          </a:prstGeom>
          <a:noFill/>
        </p:spPr>
        <p:txBody>
          <a:bodyPr wrap="square" rtlCol="0">
            <a:spAutoFit/>
          </a:bodyPr>
          <a:lstStyle/>
          <a:p>
            <a:pPr algn="r"/>
            <a:r>
              <a:rPr lang="en-US" sz="800"/>
              <a:t>L2</a:t>
            </a:r>
            <a:endParaRPr lang="en-IN" sz="800"/>
          </a:p>
        </p:txBody>
      </p:sp>
      <p:sp>
        <p:nvSpPr>
          <p:cNvPr id="124" name="TextBox 123">
            <a:extLst>
              <a:ext uri="{FF2B5EF4-FFF2-40B4-BE49-F238E27FC236}">
                <a16:creationId xmlns:a16="http://schemas.microsoft.com/office/drawing/2014/main" id="{D04E53AE-6764-44DD-82F3-3F067BD1BE8E}"/>
              </a:ext>
            </a:extLst>
          </p:cNvPr>
          <p:cNvSpPr txBox="1"/>
          <p:nvPr/>
        </p:nvSpPr>
        <p:spPr>
          <a:xfrm>
            <a:off x="438301" y="1590032"/>
            <a:ext cx="380173" cy="215444"/>
          </a:xfrm>
          <a:prstGeom prst="rect">
            <a:avLst/>
          </a:prstGeom>
          <a:noFill/>
        </p:spPr>
        <p:txBody>
          <a:bodyPr wrap="square" rtlCol="0">
            <a:spAutoFit/>
          </a:bodyPr>
          <a:lstStyle/>
          <a:p>
            <a:pPr algn="r"/>
            <a:r>
              <a:rPr lang="en-US" sz="800"/>
              <a:t>N</a:t>
            </a:r>
            <a:endParaRPr lang="en-IN" sz="800"/>
          </a:p>
        </p:txBody>
      </p:sp>
      <p:sp>
        <p:nvSpPr>
          <p:cNvPr id="125" name="TextBox 124">
            <a:extLst>
              <a:ext uri="{FF2B5EF4-FFF2-40B4-BE49-F238E27FC236}">
                <a16:creationId xmlns:a16="http://schemas.microsoft.com/office/drawing/2014/main" id="{9940A638-A81C-442B-ACC5-05CFEA8A5E04}"/>
              </a:ext>
            </a:extLst>
          </p:cNvPr>
          <p:cNvSpPr txBox="1"/>
          <p:nvPr/>
        </p:nvSpPr>
        <p:spPr>
          <a:xfrm>
            <a:off x="438301" y="2016826"/>
            <a:ext cx="380173" cy="215444"/>
          </a:xfrm>
          <a:prstGeom prst="rect">
            <a:avLst/>
          </a:prstGeom>
          <a:noFill/>
        </p:spPr>
        <p:txBody>
          <a:bodyPr wrap="square" rtlCol="0">
            <a:spAutoFit/>
          </a:bodyPr>
          <a:lstStyle/>
          <a:p>
            <a:pPr algn="r"/>
            <a:r>
              <a:rPr lang="en-US" sz="800"/>
              <a:t>PE</a:t>
            </a:r>
            <a:endParaRPr lang="en-IN" sz="800"/>
          </a:p>
        </p:txBody>
      </p:sp>
      <p:cxnSp>
        <p:nvCxnSpPr>
          <p:cNvPr id="126" name="Straight Connector 125">
            <a:extLst>
              <a:ext uri="{FF2B5EF4-FFF2-40B4-BE49-F238E27FC236}">
                <a16:creationId xmlns:a16="http://schemas.microsoft.com/office/drawing/2014/main" id="{44B58B10-A102-46E0-BB85-FDE4EC61F56E}"/>
              </a:ext>
            </a:extLst>
          </p:cNvPr>
          <p:cNvCxnSpPr>
            <a:cxnSpLocks/>
          </p:cNvCxnSpPr>
          <p:nvPr/>
        </p:nvCxnSpPr>
        <p:spPr>
          <a:xfrm>
            <a:off x="2082248" y="1141062"/>
            <a:ext cx="56255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E9172046-E2CA-49C9-B80A-1CD00BD1C739}"/>
              </a:ext>
            </a:extLst>
          </p:cNvPr>
          <p:cNvCxnSpPr>
            <a:cxnSpLocks/>
          </p:cNvCxnSpPr>
          <p:nvPr/>
        </p:nvCxnSpPr>
        <p:spPr>
          <a:xfrm>
            <a:off x="2205313" y="1690113"/>
            <a:ext cx="0" cy="733568"/>
          </a:xfrm>
          <a:prstGeom prst="line">
            <a:avLst/>
          </a:prstGeom>
        </p:spPr>
        <p:style>
          <a:lnRef idx="1">
            <a:schemeClr val="accent1"/>
          </a:lnRef>
          <a:fillRef idx="0">
            <a:schemeClr val="accent1"/>
          </a:fillRef>
          <a:effectRef idx="0">
            <a:schemeClr val="accent1"/>
          </a:effectRef>
          <a:fontRef idx="minor">
            <a:schemeClr val="tx1"/>
          </a:fontRef>
        </p:style>
      </p:cxnSp>
      <p:grpSp>
        <p:nvGrpSpPr>
          <p:cNvPr id="131" name="Group 130">
            <a:extLst>
              <a:ext uri="{FF2B5EF4-FFF2-40B4-BE49-F238E27FC236}">
                <a16:creationId xmlns:a16="http://schemas.microsoft.com/office/drawing/2014/main" id="{EEA79076-1953-48A8-8CDF-7E43B69AF188}"/>
              </a:ext>
            </a:extLst>
          </p:cNvPr>
          <p:cNvGrpSpPr/>
          <p:nvPr/>
        </p:nvGrpSpPr>
        <p:grpSpPr>
          <a:xfrm rot="5400000">
            <a:off x="2325844" y="1253547"/>
            <a:ext cx="172945" cy="88873"/>
            <a:chOff x="7568022" y="2184789"/>
            <a:chExt cx="265045" cy="190863"/>
          </a:xfrm>
        </p:grpSpPr>
        <p:sp>
          <p:nvSpPr>
            <p:cNvPr id="132" name="Block Arc 131">
              <a:extLst>
                <a:ext uri="{FF2B5EF4-FFF2-40B4-BE49-F238E27FC236}">
                  <a16:creationId xmlns:a16="http://schemas.microsoft.com/office/drawing/2014/main" id="{A44F095D-F9AD-48CB-9B24-B22CECB6F859}"/>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3" name="Block Arc 132">
              <a:extLst>
                <a:ext uri="{FF2B5EF4-FFF2-40B4-BE49-F238E27FC236}">
                  <a16:creationId xmlns:a16="http://schemas.microsoft.com/office/drawing/2014/main" id="{733BCD98-7C39-497C-8ACF-219DF90A2125}"/>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35" name="Group 134">
            <a:extLst>
              <a:ext uri="{FF2B5EF4-FFF2-40B4-BE49-F238E27FC236}">
                <a16:creationId xmlns:a16="http://schemas.microsoft.com/office/drawing/2014/main" id="{BFFD46F4-0A8B-438B-AF6E-A30B80F4AC68}"/>
              </a:ext>
            </a:extLst>
          </p:cNvPr>
          <p:cNvGrpSpPr/>
          <p:nvPr/>
        </p:nvGrpSpPr>
        <p:grpSpPr>
          <a:xfrm rot="16200000">
            <a:off x="2098793" y="1317618"/>
            <a:ext cx="553213" cy="194873"/>
            <a:chOff x="862601" y="1045318"/>
            <a:chExt cx="553213" cy="194873"/>
          </a:xfrm>
        </p:grpSpPr>
        <p:cxnSp>
          <p:nvCxnSpPr>
            <p:cNvPr id="136" name="Straight Connector 135">
              <a:extLst>
                <a:ext uri="{FF2B5EF4-FFF2-40B4-BE49-F238E27FC236}">
                  <a16:creationId xmlns:a16="http://schemas.microsoft.com/office/drawing/2014/main" id="{AA978DCE-672C-4524-B084-524C32300087}"/>
                </a:ext>
              </a:extLst>
            </p:cNvPr>
            <p:cNvCxnSpPr>
              <a:cxnSpLocks/>
            </p:cNvCxnSpPr>
            <p:nvPr/>
          </p:nvCxnSpPr>
          <p:spPr>
            <a:xfrm rot="5400000">
              <a:off x="890830" y="1149839"/>
              <a:ext cx="0" cy="56457"/>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C391122B-0032-433B-974D-21ACF42FA3F0}"/>
                </a:ext>
              </a:extLst>
            </p:cNvPr>
            <p:cNvGrpSpPr/>
            <p:nvPr/>
          </p:nvGrpSpPr>
          <p:grpSpPr>
            <a:xfrm>
              <a:off x="919058" y="1111182"/>
              <a:ext cx="177379" cy="129009"/>
              <a:chOff x="-3361230" y="375816"/>
              <a:chExt cx="177379" cy="129009"/>
            </a:xfrm>
          </p:grpSpPr>
          <p:grpSp>
            <p:nvGrpSpPr>
              <p:cNvPr id="141" name="Group 140">
                <a:extLst>
                  <a:ext uri="{FF2B5EF4-FFF2-40B4-BE49-F238E27FC236}">
                    <a16:creationId xmlns:a16="http://schemas.microsoft.com/office/drawing/2014/main" id="{F7CF622F-6A50-4D6F-8142-83FC189482E8}"/>
                  </a:ext>
                </a:extLst>
              </p:cNvPr>
              <p:cNvGrpSpPr/>
              <p:nvPr/>
            </p:nvGrpSpPr>
            <p:grpSpPr>
              <a:xfrm rot="5400000">
                <a:off x="-3340285" y="354871"/>
                <a:ext cx="129009" cy="170899"/>
                <a:chOff x="265397" y="3158204"/>
                <a:chExt cx="172869" cy="238951"/>
              </a:xfrm>
            </p:grpSpPr>
            <p:sp>
              <p:nvSpPr>
                <p:cNvPr id="143" name="Rectangle 142">
                  <a:extLst>
                    <a:ext uri="{FF2B5EF4-FFF2-40B4-BE49-F238E27FC236}">
                      <a16:creationId xmlns:a16="http://schemas.microsoft.com/office/drawing/2014/main" id="{66348D3B-B6C7-43EC-8070-FDC21AEC2018}"/>
                    </a:ext>
                  </a:extLst>
                </p:cNvPr>
                <p:cNvSpPr/>
                <p:nvPr/>
              </p:nvSpPr>
              <p:spPr>
                <a:xfrm>
                  <a:off x="302824" y="3158204"/>
                  <a:ext cx="98948" cy="238951"/>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144" name="Straight Connector 143">
                  <a:extLst>
                    <a:ext uri="{FF2B5EF4-FFF2-40B4-BE49-F238E27FC236}">
                      <a16:creationId xmlns:a16="http://schemas.microsoft.com/office/drawing/2014/main" id="{951C387B-0D1D-4691-848B-2FA17A935965}"/>
                    </a:ext>
                  </a:extLst>
                </p:cNvPr>
                <p:cNvCxnSpPr>
                  <a:cxnSpLocks/>
                </p:cNvCxnSpPr>
                <p:nvPr/>
              </p:nvCxnSpPr>
              <p:spPr>
                <a:xfrm rot="16200000" flipH="1">
                  <a:off x="276573" y="3200710"/>
                  <a:ext cx="150518" cy="172869"/>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142" name="Straight Connector 141">
                <a:extLst>
                  <a:ext uri="{FF2B5EF4-FFF2-40B4-BE49-F238E27FC236}">
                    <a16:creationId xmlns:a16="http://schemas.microsoft.com/office/drawing/2014/main" id="{CF81DE75-DCEB-4A32-92EB-F50D99553E5A}"/>
                  </a:ext>
                </a:extLst>
              </p:cNvPr>
              <p:cNvCxnSpPr>
                <a:cxnSpLocks/>
              </p:cNvCxnSpPr>
              <p:nvPr/>
            </p:nvCxnSpPr>
            <p:spPr>
              <a:xfrm flipH="1">
                <a:off x="-3231104" y="378197"/>
                <a:ext cx="4725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138" name="Straight Connector 137">
              <a:extLst>
                <a:ext uri="{FF2B5EF4-FFF2-40B4-BE49-F238E27FC236}">
                  <a16:creationId xmlns:a16="http://schemas.microsoft.com/office/drawing/2014/main" id="{FFB74E33-2326-4575-B692-08D33ED2B559}"/>
                </a:ext>
              </a:extLst>
            </p:cNvPr>
            <p:cNvCxnSpPr>
              <a:cxnSpLocks/>
            </p:cNvCxnSpPr>
            <p:nvPr/>
          </p:nvCxnSpPr>
          <p:spPr>
            <a:xfrm rot="5400000">
              <a:off x="1130713" y="1140617"/>
              <a:ext cx="0" cy="74903"/>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0EA8A919-4AD9-4D02-80D5-B5C3F23B74B5}"/>
                </a:ext>
              </a:extLst>
            </p:cNvPr>
            <p:cNvCxnSpPr>
              <a:cxnSpLocks/>
            </p:cNvCxnSpPr>
            <p:nvPr/>
          </p:nvCxnSpPr>
          <p:spPr>
            <a:xfrm>
              <a:off x="919058" y="1045318"/>
              <a:ext cx="104775" cy="0"/>
            </a:xfrm>
            <a:prstGeom prst="straightConnector1">
              <a:avLst/>
            </a:prstGeom>
            <a:ln w="6350">
              <a:headEnd w="sm" len="med"/>
              <a:tailEnd type="triangle" w="sm" len="sm"/>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6389BDF5-D306-4868-B52F-A9A7B2723978}"/>
                </a:ext>
              </a:extLst>
            </p:cNvPr>
            <p:cNvCxnSpPr>
              <a:cxnSpLocks/>
            </p:cNvCxnSpPr>
            <p:nvPr/>
          </p:nvCxnSpPr>
          <p:spPr>
            <a:xfrm rot="5400000" flipH="1">
              <a:off x="961480" y="1056624"/>
              <a:ext cx="1339" cy="90350"/>
            </a:xfrm>
            <a:prstGeom prst="straightConnector1">
              <a:avLst/>
            </a:prstGeom>
            <a:ln w="6350">
              <a:headEnd w="sm" len="med"/>
              <a:tailEnd type="triangle" w="sm" len="sm"/>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6ECC422A-D915-4A2A-9329-EC7F4DEAE591}"/>
                </a:ext>
              </a:extLst>
            </p:cNvPr>
            <p:cNvCxnSpPr>
              <a:cxnSpLocks/>
            </p:cNvCxnSpPr>
            <p:nvPr/>
          </p:nvCxnSpPr>
          <p:spPr>
            <a:xfrm rot="5400000">
              <a:off x="1378363" y="1140618"/>
              <a:ext cx="0" cy="74903"/>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sp>
        <p:nvSpPr>
          <p:cNvPr id="151" name="Rectangle 150">
            <a:extLst>
              <a:ext uri="{FF2B5EF4-FFF2-40B4-BE49-F238E27FC236}">
                <a16:creationId xmlns:a16="http://schemas.microsoft.com/office/drawing/2014/main" id="{04BE9A45-48FA-4EF5-88E5-1B952D0A7ECE}"/>
              </a:ext>
            </a:extLst>
          </p:cNvPr>
          <p:cNvSpPr/>
          <p:nvPr/>
        </p:nvSpPr>
        <p:spPr>
          <a:xfrm>
            <a:off x="2428703" y="2220711"/>
            <a:ext cx="626400" cy="2952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Driver</a:t>
            </a:r>
          </a:p>
        </p:txBody>
      </p:sp>
      <p:sp>
        <p:nvSpPr>
          <p:cNvPr id="168" name="Rectangle 167">
            <a:extLst>
              <a:ext uri="{FF2B5EF4-FFF2-40B4-BE49-F238E27FC236}">
                <a16:creationId xmlns:a16="http://schemas.microsoft.com/office/drawing/2014/main" id="{21F3230D-95B0-4931-8132-9A9F22777C59}"/>
              </a:ext>
            </a:extLst>
          </p:cNvPr>
          <p:cNvSpPr/>
          <p:nvPr/>
        </p:nvSpPr>
        <p:spPr>
          <a:xfrm>
            <a:off x="2662707" y="1801639"/>
            <a:ext cx="73843" cy="170899"/>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170" name="Straight Connector 169">
            <a:extLst>
              <a:ext uri="{FF2B5EF4-FFF2-40B4-BE49-F238E27FC236}">
                <a16:creationId xmlns:a16="http://schemas.microsoft.com/office/drawing/2014/main" id="{01694555-292A-40D9-9696-3E0B4F6E47B2}"/>
              </a:ext>
            </a:extLst>
          </p:cNvPr>
          <p:cNvCxnSpPr/>
          <p:nvPr/>
        </p:nvCxnSpPr>
        <p:spPr>
          <a:xfrm>
            <a:off x="2736550" y="1887882"/>
            <a:ext cx="810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03A120CE-36EB-4FC1-BD22-C70ACDF24C8F}"/>
              </a:ext>
            </a:extLst>
          </p:cNvPr>
          <p:cNvCxnSpPr>
            <a:cxnSpLocks/>
          </p:cNvCxnSpPr>
          <p:nvPr/>
        </p:nvCxnSpPr>
        <p:spPr>
          <a:xfrm>
            <a:off x="2813844" y="1887088"/>
            <a:ext cx="0" cy="3336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E3347618-9A5C-48E1-A060-D695B101B722}"/>
              </a:ext>
            </a:extLst>
          </p:cNvPr>
          <p:cNvCxnSpPr/>
          <p:nvPr/>
        </p:nvCxnSpPr>
        <p:spPr>
          <a:xfrm>
            <a:off x="2584150" y="1887882"/>
            <a:ext cx="810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5BE90079-0827-4A50-804E-706616841D98}"/>
              </a:ext>
            </a:extLst>
          </p:cNvPr>
          <p:cNvCxnSpPr>
            <a:cxnSpLocks/>
          </p:cNvCxnSpPr>
          <p:nvPr/>
        </p:nvCxnSpPr>
        <p:spPr>
          <a:xfrm>
            <a:off x="2588419" y="1887088"/>
            <a:ext cx="0" cy="3336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28740AA3-516E-40B4-8485-A3DE97AD389F}"/>
              </a:ext>
            </a:extLst>
          </p:cNvPr>
          <p:cNvCxnSpPr>
            <a:cxnSpLocks/>
          </p:cNvCxnSpPr>
          <p:nvPr/>
        </p:nvCxnSpPr>
        <p:spPr>
          <a:xfrm flipV="1">
            <a:off x="2657956" y="1840580"/>
            <a:ext cx="83344" cy="388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BFA9AB0-B400-4180-A7EB-7CA901991C35}"/>
              </a:ext>
            </a:extLst>
          </p:cNvPr>
          <p:cNvCxnSpPr>
            <a:cxnSpLocks/>
          </p:cNvCxnSpPr>
          <p:nvPr/>
        </p:nvCxnSpPr>
        <p:spPr>
          <a:xfrm flipV="1">
            <a:off x="2657956" y="1888205"/>
            <a:ext cx="83344" cy="388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F63B2C08-B2F0-4B3F-86A1-63F3C6B43B8F}"/>
              </a:ext>
            </a:extLst>
          </p:cNvPr>
          <p:cNvCxnSpPr>
            <a:cxnSpLocks/>
          </p:cNvCxnSpPr>
          <p:nvPr/>
        </p:nvCxnSpPr>
        <p:spPr>
          <a:xfrm>
            <a:off x="3635305" y="1131612"/>
            <a:ext cx="0" cy="1190975"/>
          </a:xfrm>
          <a:prstGeom prst="line">
            <a:avLst/>
          </a:prstGeom>
        </p:spPr>
        <p:style>
          <a:lnRef idx="1">
            <a:schemeClr val="accent1"/>
          </a:lnRef>
          <a:fillRef idx="0">
            <a:schemeClr val="accent1"/>
          </a:fillRef>
          <a:effectRef idx="0">
            <a:schemeClr val="accent1"/>
          </a:effectRef>
          <a:fontRef idx="minor">
            <a:schemeClr val="tx1"/>
          </a:fontRef>
        </p:style>
      </p:cxnSp>
      <p:sp>
        <p:nvSpPr>
          <p:cNvPr id="188" name="Oval 187">
            <a:extLst>
              <a:ext uri="{FF2B5EF4-FFF2-40B4-BE49-F238E27FC236}">
                <a16:creationId xmlns:a16="http://schemas.microsoft.com/office/drawing/2014/main" id="{283224D9-725B-44A7-89FB-5148FB365BD5}"/>
              </a:ext>
            </a:extLst>
          </p:cNvPr>
          <p:cNvSpPr/>
          <p:nvPr/>
        </p:nvSpPr>
        <p:spPr>
          <a:xfrm>
            <a:off x="2186987" y="1668389"/>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9" name="Oval 188">
            <a:extLst>
              <a:ext uri="{FF2B5EF4-FFF2-40B4-BE49-F238E27FC236}">
                <a16:creationId xmlns:a16="http://schemas.microsoft.com/office/drawing/2014/main" id="{F2504CE6-AE47-48C3-94AD-4B3A25564FC2}"/>
              </a:ext>
            </a:extLst>
          </p:cNvPr>
          <p:cNvSpPr/>
          <p:nvPr/>
        </p:nvSpPr>
        <p:spPr>
          <a:xfrm>
            <a:off x="1743088" y="1119335"/>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0" name="Oval 189">
            <a:extLst>
              <a:ext uri="{FF2B5EF4-FFF2-40B4-BE49-F238E27FC236}">
                <a16:creationId xmlns:a16="http://schemas.microsoft.com/office/drawing/2014/main" id="{3E2B3533-3C1B-4A4D-B5B0-A749EEFAF5C7}"/>
              </a:ext>
            </a:extLst>
          </p:cNvPr>
          <p:cNvSpPr/>
          <p:nvPr/>
        </p:nvSpPr>
        <p:spPr>
          <a:xfrm>
            <a:off x="3613611" y="1113032"/>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2" name="Oval 191">
            <a:extLst>
              <a:ext uri="{FF2B5EF4-FFF2-40B4-BE49-F238E27FC236}">
                <a16:creationId xmlns:a16="http://schemas.microsoft.com/office/drawing/2014/main" id="{8E7D9499-9247-499B-9177-F94E942A2555}"/>
              </a:ext>
            </a:extLst>
          </p:cNvPr>
          <p:cNvSpPr/>
          <p:nvPr/>
        </p:nvSpPr>
        <p:spPr>
          <a:xfrm>
            <a:off x="2388406" y="1671785"/>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3" name="Oval 192">
            <a:extLst>
              <a:ext uri="{FF2B5EF4-FFF2-40B4-BE49-F238E27FC236}">
                <a16:creationId xmlns:a16="http://schemas.microsoft.com/office/drawing/2014/main" id="{074A572B-28A1-4D4F-956D-D8D2BDFFBB18}"/>
              </a:ext>
            </a:extLst>
          </p:cNvPr>
          <p:cNvSpPr/>
          <p:nvPr/>
        </p:nvSpPr>
        <p:spPr>
          <a:xfrm>
            <a:off x="2388406" y="1119335"/>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194" name="Straight Connector 193">
            <a:extLst>
              <a:ext uri="{FF2B5EF4-FFF2-40B4-BE49-F238E27FC236}">
                <a16:creationId xmlns:a16="http://schemas.microsoft.com/office/drawing/2014/main" id="{D618DEDE-4415-4A5C-A147-585BEA6A5B5C}"/>
              </a:ext>
            </a:extLst>
          </p:cNvPr>
          <p:cNvCxnSpPr>
            <a:cxnSpLocks/>
          </p:cNvCxnSpPr>
          <p:nvPr/>
        </p:nvCxnSpPr>
        <p:spPr>
          <a:xfrm>
            <a:off x="2524401" y="1139227"/>
            <a:ext cx="0" cy="10784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2B341FEB-A3D5-4A95-9E68-B965297A8A25}"/>
              </a:ext>
            </a:extLst>
          </p:cNvPr>
          <p:cNvCxnSpPr>
            <a:cxnSpLocks/>
          </p:cNvCxnSpPr>
          <p:nvPr/>
        </p:nvCxnSpPr>
        <p:spPr>
          <a:xfrm>
            <a:off x="2519156" y="2079274"/>
            <a:ext cx="74791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A667DC6C-B98A-4A77-9B84-2AE1D4D90B7E}"/>
              </a:ext>
            </a:extLst>
          </p:cNvPr>
          <p:cNvCxnSpPr>
            <a:cxnSpLocks/>
          </p:cNvCxnSpPr>
          <p:nvPr/>
        </p:nvCxnSpPr>
        <p:spPr>
          <a:xfrm>
            <a:off x="3268551" y="2077856"/>
            <a:ext cx="0" cy="139790"/>
          </a:xfrm>
          <a:prstGeom prst="line">
            <a:avLst/>
          </a:prstGeom>
        </p:spPr>
        <p:style>
          <a:lnRef idx="1">
            <a:schemeClr val="accent1"/>
          </a:lnRef>
          <a:fillRef idx="0">
            <a:schemeClr val="accent1"/>
          </a:fillRef>
          <a:effectRef idx="0">
            <a:schemeClr val="accent1"/>
          </a:effectRef>
          <a:fontRef idx="minor">
            <a:schemeClr val="tx1"/>
          </a:fontRef>
        </p:style>
      </p:cxnSp>
      <p:sp>
        <p:nvSpPr>
          <p:cNvPr id="204" name="Oval 203">
            <a:extLst>
              <a:ext uri="{FF2B5EF4-FFF2-40B4-BE49-F238E27FC236}">
                <a16:creationId xmlns:a16="http://schemas.microsoft.com/office/drawing/2014/main" id="{FB96EC55-4ACD-4B33-AE15-20E57C004F3B}"/>
              </a:ext>
            </a:extLst>
          </p:cNvPr>
          <p:cNvSpPr/>
          <p:nvPr/>
        </p:nvSpPr>
        <p:spPr>
          <a:xfrm>
            <a:off x="2504294" y="1119335"/>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5" name="Rectangle 204">
            <a:extLst>
              <a:ext uri="{FF2B5EF4-FFF2-40B4-BE49-F238E27FC236}">
                <a16:creationId xmlns:a16="http://schemas.microsoft.com/office/drawing/2014/main" id="{7025137A-94DD-4818-8D2F-254974076BBE}"/>
              </a:ext>
            </a:extLst>
          </p:cNvPr>
          <p:cNvSpPr/>
          <p:nvPr/>
        </p:nvSpPr>
        <p:spPr>
          <a:xfrm>
            <a:off x="4227130" y="2220710"/>
            <a:ext cx="626400" cy="2952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Plug temp sensor</a:t>
            </a:r>
          </a:p>
        </p:txBody>
      </p:sp>
      <p:sp>
        <p:nvSpPr>
          <p:cNvPr id="206" name="Rectangle 205">
            <a:extLst>
              <a:ext uri="{FF2B5EF4-FFF2-40B4-BE49-F238E27FC236}">
                <a16:creationId xmlns:a16="http://schemas.microsoft.com/office/drawing/2014/main" id="{99370A86-A5D9-49B0-AD65-75EA3E2C8E3B}"/>
              </a:ext>
            </a:extLst>
          </p:cNvPr>
          <p:cNvSpPr/>
          <p:nvPr/>
        </p:nvSpPr>
        <p:spPr>
          <a:xfrm>
            <a:off x="3604373" y="2559302"/>
            <a:ext cx="626399" cy="2952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GFCI</a:t>
            </a:r>
          </a:p>
        </p:txBody>
      </p:sp>
      <p:cxnSp>
        <p:nvCxnSpPr>
          <p:cNvPr id="207" name="Straight Connector 206">
            <a:extLst>
              <a:ext uri="{FF2B5EF4-FFF2-40B4-BE49-F238E27FC236}">
                <a16:creationId xmlns:a16="http://schemas.microsoft.com/office/drawing/2014/main" id="{FA3BA278-E97C-4AE2-AC40-B8A5C13D82D8}"/>
              </a:ext>
            </a:extLst>
          </p:cNvPr>
          <p:cNvCxnSpPr>
            <a:cxnSpLocks/>
            <a:stCxn id="211" idx="4"/>
            <a:endCxn id="206" idx="0"/>
          </p:cNvCxnSpPr>
          <p:nvPr/>
        </p:nvCxnSpPr>
        <p:spPr>
          <a:xfrm>
            <a:off x="3914097" y="1770919"/>
            <a:ext cx="3476" cy="788383"/>
          </a:xfrm>
          <a:prstGeom prst="line">
            <a:avLst/>
          </a:prstGeom>
        </p:spPr>
        <p:style>
          <a:lnRef idx="1">
            <a:schemeClr val="accent1"/>
          </a:lnRef>
          <a:fillRef idx="0">
            <a:schemeClr val="accent1"/>
          </a:fillRef>
          <a:effectRef idx="0">
            <a:schemeClr val="accent1"/>
          </a:effectRef>
          <a:fontRef idx="minor">
            <a:schemeClr val="tx1"/>
          </a:fontRef>
        </p:style>
      </p:cxnSp>
      <p:sp>
        <p:nvSpPr>
          <p:cNvPr id="211" name="Oval 210">
            <a:extLst>
              <a:ext uri="{FF2B5EF4-FFF2-40B4-BE49-F238E27FC236}">
                <a16:creationId xmlns:a16="http://schemas.microsoft.com/office/drawing/2014/main" id="{E88CA83D-7A7B-4055-A552-DBDD5B954196}"/>
              </a:ext>
            </a:extLst>
          </p:cNvPr>
          <p:cNvSpPr/>
          <p:nvPr/>
        </p:nvSpPr>
        <p:spPr>
          <a:xfrm>
            <a:off x="3876033" y="1080583"/>
            <a:ext cx="76128" cy="690336"/>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2" name="Rectangle 211">
            <a:extLst>
              <a:ext uri="{FF2B5EF4-FFF2-40B4-BE49-F238E27FC236}">
                <a16:creationId xmlns:a16="http://schemas.microsoft.com/office/drawing/2014/main" id="{05298E96-C35C-49E0-8910-8D732D0643BA}"/>
              </a:ext>
            </a:extLst>
          </p:cNvPr>
          <p:cNvSpPr/>
          <p:nvPr/>
        </p:nvSpPr>
        <p:spPr>
          <a:xfrm>
            <a:off x="3604373" y="2897892"/>
            <a:ext cx="626400" cy="2952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Control pilot proxy</a:t>
            </a:r>
          </a:p>
        </p:txBody>
      </p:sp>
      <p:sp>
        <p:nvSpPr>
          <p:cNvPr id="213" name="Rectangle 212">
            <a:extLst>
              <a:ext uri="{FF2B5EF4-FFF2-40B4-BE49-F238E27FC236}">
                <a16:creationId xmlns:a16="http://schemas.microsoft.com/office/drawing/2014/main" id="{DDF5D2C1-2301-471D-A14D-6437AAED3CE5}"/>
              </a:ext>
            </a:extLst>
          </p:cNvPr>
          <p:cNvSpPr/>
          <p:nvPr/>
        </p:nvSpPr>
        <p:spPr>
          <a:xfrm>
            <a:off x="3604373" y="3236484"/>
            <a:ext cx="626400" cy="2952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Display/LED</a:t>
            </a:r>
          </a:p>
        </p:txBody>
      </p:sp>
      <p:cxnSp>
        <p:nvCxnSpPr>
          <p:cNvPr id="218" name="Straight Connector 217">
            <a:extLst>
              <a:ext uri="{FF2B5EF4-FFF2-40B4-BE49-F238E27FC236}">
                <a16:creationId xmlns:a16="http://schemas.microsoft.com/office/drawing/2014/main" id="{671D66E2-2213-4619-B0E8-A1CA9BC33002}"/>
              </a:ext>
            </a:extLst>
          </p:cNvPr>
          <p:cNvCxnSpPr>
            <a:cxnSpLocks/>
          </p:cNvCxnSpPr>
          <p:nvPr/>
        </p:nvCxnSpPr>
        <p:spPr>
          <a:xfrm>
            <a:off x="2744028" y="3068316"/>
            <a:ext cx="860345" cy="0"/>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3A2361FD-6216-41B9-B12A-A470480FC63A}"/>
              </a:ext>
            </a:extLst>
          </p:cNvPr>
          <p:cNvCxnSpPr>
            <a:cxnSpLocks/>
          </p:cNvCxnSpPr>
          <p:nvPr/>
        </p:nvCxnSpPr>
        <p:spPr>
          <a:xfrm>
            <a:off x="2744028" y="3152057"/>
            <a:ext cx="860345" cy="0"/>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CE35DB52-B1E2-439D-A43D-3E814D757AB2}"/>
              </a:ext>
            </a:extLst>
          </p:cNvPr>
          <p:cNvCxnSpPr>
            <a:cxnSpLocks/>
          </p:cNvCxnSpPr>
          <p:nvPr/>
        </p:nvCxnSpPr>
        <p:spPr>
          <a:xfrm>
            <a:off x="4230772" y="3046578"/>
            <a:ext cx="1101925" cy="0"/>
          </a:xfrm>
          <a:prstGeom prst="line">
            <a:avLst/>
          </a:prstGeom>
        </p:spPr>
        <p:style>
          <a:lnRef idx="1">
            <a:schemeClr val="accent1"/>
          </a:lnRef>
          <a:fillRef idx="0">
            <a:schemeClr val="accent1"/>
          </a:fillRef>
          <a:effectRef idx="0">
            <a:schemeClr val="accent1"/>
          </a:effectRef>
          <a:fontRef idx="minor">
            <a:schemeClr val="tx1"/>
          </a:fontRef>
        </p:style>
      </p:cxnSp>
      <p:sp>
        <p:nvSpPr>
          <p:cNvPr id="227" name="Rectangle 226">
            <a:extLst>
              <a:ext uri="{FF2B5EF4-FFF2-40B4-BE49-F238E27FC236}">
                <a16:creationId xmlns:a16="http://schemas.microsoft.com/office/drawing/2014/main" id="{0CF2F962-19C7-40C7-A125-D8BDA1ED9FDE}"/>
              </a:ext>
            </a:extLst>
          </p:cNvPr>
          <p:cNvSpPr/>
          <p:nvPr/>
        </p:nvSpPr>
        <p:spPr>
          <a:xfrm>
            <a:off x="5626949" y="1091144"/>
            <a:ext cx="88872" cy="88872"/>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8" name="Rectangle 227">
            <a:extLst>
              <a:ext uri="{FF2B5EF4-FFF2-40B4-BE49-F238E27FC236}">
                <a16:creationId xmlns:a16="http://schemas.microsoft.com/office/drawing/2014/main" id="{682E18ED-2BAC-4B3E-9057-06E16957399B}"/>
              </a:ext>
            </a:extLst>
          </p:cNvPr>
          <p:cNvSpPr/>
          <p:nvPr/>
        </p:nvSpPr>
        <p:spPr>
          <a:xfrm>
            <a:off x="5626949" y="1649944"/>
            <a:ext cx="88872" cy="88872"/>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9" name="Rectangle 228">
            <a:extLst>
              <a:ext uri="{FF2B5EF4-FFF2-40B4-BE49-F238E27FC236}">
                <a16:creationId xmlns:a16="http://schemas.microsoft.com/office/drawing/2014/main" id="{E2C53AF6-BE0D-497E-99D1-00CEE492099B}"/>
              </a:ext>
            </a:extLst>
          </p:cNvPr>
          <p:cNvSpPr/>
          <p:nvPr/>
        </p:nvSpPr>
        <p:spPr>
          <a:xfrm>
            <a:off x="5626949" y="2107144"/>
            <a:ext cx="88872" cy="88872"/>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1" name="TextBox 230">
            <a:extLst>
              <a:ext uri="{FF2B5EF4-FFF2-40B4-BE49-F238E27FC236}">
                <a16:creationId xmlns:a16="http://schemas.microsoft.com/office/drawing/2014/main" id="{E5CED848-FEB7-4155-8FCF-4573D4E54A51}"/>
              </a:ext>
            </a:extLst>
          </p:cNvPr>
          <p:cNvSpPr txBox="1"/>
          <p:nvPr/>
        </p:nvSpPr>
        <p:spPr>
          <a:xfrm>
            <a:off x="4953258" y="1231659"/>
            <a:ext cx="770845" cy="369332"/>
          </a:xfrm>
          <a:prstGeom prst="rect">
            <a:avLst/>
          </a:prstGeom>
          <a:noFill/>
        </p:spPr>
        <p:txBody>
          <a:bodyPr wrap="square" rtlCol="0">
            <a:spAutoFit/>
          </a:bodyPr>
          <a:lstStyle/>
          <a:p>
            <a:pPr algn="ctr"/>
            <a:r>
              <a:rPr lang="en-US" sz="900" b="1"/>
              <a:t>Charging gun</a:t>
            </a:r>
            <a:endParaRPr lang="en-IN" sz="900" b="1"/>
          </a:p>
        </p:txBody>
      </p:sp>
      <p:cxnSp>
        <p:nvCxnSpPr>
          <p:cNvPr id="233" name="Straight Connector 232">
            <a:extLst>
              <a:ext uri="{FF2B5EF4-FFF2-40B4-BE49-F238E27FC236}">
                <a16:creationId xmlns:a16="http://schemas.microsoft.com/office/drawing/2014/main" id="{7642F110-9606-407C-9D49-6134298B1543}"/>
              </a:ext>
            </a:extLst>
          </p:cNvPr>
          <p:cNvCxnSpPr>
            <a:cxnSpLocks/>
            <a:endCxn id="230" idx="2"/>
          </p:cNvCxnSpPr>
          <p:nvPr/>
        </p:nvCxnSpPr>
        <p:spPr>
          <a:xfrm flipH="1" flipV="1">
            <a:off x="5328844" y="2498010"/>
            <a:ext cx="3854" cy="548570"/>
          </a:xfrm>
          <a:prstGeom prst="line">
            <a:avLst/>
          </a:prstGeom>
        </p:spPr>
        <p:style>
          <a:lnRef idx="1">
            <a:schemeClr val="accent1"/>
          </a:lnRef>
          <a:fillRef idx="0">
            <a:schemeClr val="accent1"/>
          </a:fillRef>
          <a:effectRef idx="0">
            <a:schemeClr val="accent1"/>
          </a:effectRef>
          <a:fontRef idx="minor">
            <a:schemeClr val="tx1"/>
          </a:fontRef>
        </p:style>
      </p:cxnSp>
      <p:sp>
        <p:nvSpPr>
          <p:cNvPr id="238" name="TextBox 237">
            <a:extLst>
              <a:ext uri="{FF2B5EF4-FFF2-40B4-BE49-F238E27FC236}">
                <a16:creationId xmlns:a16="http://schemas.microsoft.com/office/drawing/2014/main" id="{70157131-2985-4344-BC5A-C7AAAE0F2808}"/>
              </a:ext>
            </a:extLst>
          </p:cNvPr>
          <p:cNvSpPr txBox="1"/>
          <p:nvPr/>
        </p:nvSpPr>
        <p:spPr>
          <a:xfrm rot="5400000">
            <a:off x="1013248" y="862745"/>
            <a:ext cx="312336" cy="184666"/>
          </a:xfrm>
          <a:prstGeom prst="rect">
            <a:avLst/>
          </a:prstGeom>
          <a:noFill/>
        </p:spPr>
        <p:txBody>
          <a:bodyPr wrap="square" rtlCol="0">
            <a:spAutoFit/>
          </a:bodyPr>
          <a:lstStyle/>
          <a:p>
            <a:r>
              <a:rPr lang="en-US" sz="600"/>
              <a:t>+t</a:t>
            </a:r>
            <a:r>
              <a:rPr lang="en-US" sz="600" baseline="30000"/>
              <a:t>0</a:t>
            </a:r>
            <a:endParaRPr lang="en-IN" sz="600" baseline="30000"/>
          </a:p>
        </p:txBody>
      </p:sp>
      <p:sp>
        <p:nvSpPr>
          <p:cNvPr id="239" name="TextBox 238">
            <a:extLst>
              <a:ext uri="{FF2B5EF4-FFF2-40B4-BE49-F238E27FC236}">
                <a16:creationId xmlns:a16="http://schemas.microsoft.com/office/drawing/2014/main" id="{DB380E80-B4CE-4841-A164-13F1CC8D77CE}"/>
              </a:ext>
            </a:extLst>
          </p:cNvPr>
          <p:cNvSpPr txBox="1"/>
          <p:nvPr/>
        </p:nvSpPr>
        <p:spPr>
          <a:xfrm rot="5400000">
            <a:off x="1010867" y="1417751"/>
            <a:ext cx="312336" cy="184666"/>
          </a:xfrm>
          <a:prstGeom prst="rect">
            <a:avLst/>
          </a:prstGeom>
          <a:noFill/>
        </p:spPr>
        <p:txBody>
          <a:bodyPr wrap="square" rtlCol="0">
            <a:spAutoFit/>
          </a:bodyPr>
          <a:lstStyle/>
          <a:p>
            <a:r>
              <a:rPr lang="en-US" sz="600"/>
              <a:t>+t</a:t>
            </a:r>
            <a:r>
              <a:rPr lang="en-US" sz="600" baseline="30000"/>
              <a:t>0</a:t>
            </a:r>
            <a:endParaRPr lang="en-IN" sz="600" baseline="30000"/>
          </a:p>
        </p:txBody>
      </p:sp>
      <p:sp>
        <p:nvSpPr>
          <p:cNvPr id="240" name="TextBox 239">
            <a:extLst>
              <a:ext uri="{FF2B5EF4-FFF2-40B4-BE49-F238E27FC236}">
                <a16:creationId xmlns:a16="http://schemas.microsoft.com/office/drawing/2014/main" id="{70FF95AB-8A44-429A-8F1F-F144065B1BCF}"/>
              </a:ext>
            </a:extLst>
          </p:cNvPr>
          <p:cNvSpPr txBox="1"/>
          <p:nvPr/>
        </p:nvSpPr>
        <p:spPr>
          <a:xfrm>
            <a:off x="2146473" y="1362363"/>
            <a:ext cx="312336" cy="184666"/>
          </a:xfrm>
          <a:prstGeom prst="rect">
            <a:avLst/>
          </a:prstGeom>
          <a:noFill/>
        </p:spPr>
        <p:txBody>
          <a:bodyPr wrap="square" rtlCol="0">
            <a:spAutoFit/>
          </a:bodyPr>
          <a:lstStyle/>
          <a:p>
            <a:r>
              <a:rPr lang="en-US" sz="600"/>
              <a:t>+t</a:t>
            </a:r>
            <a:r>
              <a:rPr lang="en-US" sz="600" baseline="30000"/>
              <a:t>0</a:t>
            </a:r>
            <a:endParaRPr lang="en-IN" sz="600" baseline="30000"/>
          </a:p>
        </p:txBody>
      </p:sp>
      <p:grpSp>
        <p:nvGrpSpPr>
          <p:cNvPr id="253" name="Group 252">
            <a:extLst>
              <a:ext uri="{FF2B5EF4-FFF2-40B4-BE49-F238E27FC236}">
                <a16:creationId xmlns:a16="http://schemas.microsoft.com/office/drawing/2014/main" id="{D33D0032-5C61-4301-BCFC-9E7A006D24B8}"/>
              </a:ext>
            </a:extLst>
          </p:cNvPr>
          <p:cNvGrpSpPr/>
          <p:nvPr/>
        </p:nvGrpSpPr>
        <p:grpSpPr>
          <a:xfrm rot="16200000">
            <a:off x="5153841" y="1673285"/>
            <a:ext cx="326366" cy="387686"/>
            <a:chOff x="5664849" y="1862218"/>
            <a:chExt cx="326366" cy="387686"/>
          </a:xfrm>
        </p:grpSpPr>
        <p:grpSp>
          <p:nvGrpSpPr>
            <p:cNvPr id="241" name="Group 240">
              <a:extLst>
                <a:ext uri="{FF2B5EF4-FFF2-40B4-BE49-F238E27FC236}">
                  <a16:creationId xmlns:a16="http://schemas.microsoft.com/office/drawing/2014/main" id="{7C1F36C0-CDAC-48B6-9DF9-2FA3E18DE2E5}"/>
                </a:ext>
              </a:extLst>
            </p:cNvPr>
            <p:cNvGrpSpPr/>
            <p:nvPr/>
          </p:nvGrpSpPr>
          <p:grpSpPr>
            <a:xfrm rot="16200000">
              <a:off x="5747662" y="2006354"/>
              <a:ext cx="292226" cy="194873"/>
              <a:chOff x="804211" y="1045318"/>
              <a:chExt cx="292226" cy="194873"/>
            </a:xfrm>
          </p:grpSpPr>
          <p:cxnSp>
            <p:nvCxnSpPr>
              <p:cNvPr id="242" name="Straight Connector 241">
                <a:extLst>
                  <a:ext uri="{FF2B5EF4-FFF2-40B4-BE49-F238E27FC236}">
                    <a16:creationId xmlns:a16="http://schemas.microsoft.com/office/drawing/2014/main" id="{0B9A0B50-90C5-424E-92D4-C03C92D4689C}"/>
                  </a:ext>
                </a:extLst>
              </p:cNvPr>
              <p:cNvCxnSpPr>
                <a:cxnSpLocks/>
              </p:cNvCxnSpPr>
              <p:nvPr/>
            </p:nvCxnSpPr>
            <p:spPr>
              <a:xfrm rot="10800000">
                <a:off x="804211" y="1178067"/>
                <a:ext cx="114848"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243" name="Group 242">
                <a:extLst>
                  <a:ext uri="{FF2B5EF4-FFF2-40B4-BE49-F238E27FC236}">
                    <a16:creationId xmlns:a16="http://schemas.microsoft.com/office/drawing/2014/main" id="{191E35A6-665F-4214-8221-58617212FE1D}"/>
                  </a:ext>
                </a:extLst>
              </p:cNvPr>
              <p:cNvGrpSpPr/>
              <p:nvPr/>
            </p:nvGrpSpPr>
            <p:grpSpPr>
              <a:xfrm>
                <a:off x="919058" y="1111182"/>
                <a:ext cx="177379" cy="129009"/>
                <a:chOff x="-3361230" y="375816"/>
                <a:chExt cx="177379" cy="129009"/>
              </a:xfrm>
            </p:grpSpPr>
            <p:grpSp>
              <p:nvGrpSpPr>
                <p:cNvPr id="248" name="Group 247">
                  <a:extLst>
                    <a:ext uri="{FF2B5EF4-FFF2-40B4-BE49-F238E27FC236}">
                      <a16:creationId xmlns:a16="http://schemas.microsoft.com/office/drawing/2014/main" id="{B8E2D126-9212-4311-A2F7-8DAD48BCB9CD}"/>
                    </a:ext>
                  </a:extLst>
                </p:cNvPr>
                <p:cNvGrpSpPr/>
                <p:nvPr/>
              </p:nvGrpSpPr>
              <p:grpSpPr>
                <a:xfrm rot="5400000">
                  <a:off x="-3340285" y="354871"/>
                  <a:ext cx="129009" cy="170899"/>
                  <a:chOff x="265397" y="3158204"/>
                  <a:chExt cx="172869" cy="238951"/>
                </a:xfrm>
              </p:grpSpPr>
              <p:sp>
                <p:nvSpPr>
                  <p:cNvPr id="250" name="Rectangle 249">
                    <a:extLst>
                      <a:ext uri="{FF2B5EF4-FFF2-40B4-BE49-F238E27FC236}">
                        <a16:creationId xmlns:a16="http://schemas.microsoft.com/office/drawing/2014/main" id="{417D7F1B-1AB8-48B0-BA8E-5B4B8121E79B}"/>
                      </a:ext>
                    </a:extLst>
                  </p:cNvPr>
                  <p:cNvSpPr/>
                  <p:nvPr/>
                </p:nvSpPr>
                <p:spPr>
                  <a:xfrm>
                    <a:off x="302824" y="3158204"/>
                    <a:ext cx="98948" cy="238951"/>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251" name="Straight Connector 250">
                    <a:extLst>
                      <a:ext uri="{FF2B5EF4-FFF2-40B4-BE49-F238E27FC236}">
                        <a16:creationId xmlns:a16="http://schemas.microsoft.com/office/drawing/2014/main" id="{6E5A982B-2C09-4D44-8A04-F5B9B23B10FB}"/>
                      </a:ext>
                    </a:extLst>
                  </p:cNvPr>
                  <p:cNvCxnSpPr>
                    <a:cxnSpLocks/>
                  </p:cNvCxnSpPr>
                  <p:nvPr/>
                </p:nvCxnSpPr>
                <p:spPr>
                  <a:xfrm rot="16200000" flipH="1">
                    <a:off x="276573" y="3200710"/>
                    <a:ext cx="150518" cy="172869"/>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249" name="Straight Connector 248">
                  <a:extLst>
                    <a:ext uri="{FF2B5EF4-FFF2-40B4-BE49-F238E27FC236}">
                      <a16:creationId xmlns:a16="http://schemas.microsoft.com/office/drawing/2014/main" id="{17B976DA-14DA-4DB5-95E7-F235139E4396}"/>
                    </a:ext>
                  </a:extLst>
                </p:cNvPr>
                <p:cNvCxnSpPr>
                  <a:cxnSpLocks/>
                </p:cNvCxnSpPr>
                <p:nvPr/>
              </p:nvCxnSpPr>
              <p:spPr>
                <a:xfrm flipH="1">
                  <a:off x="-3231104" y="378197"/>
                  <a:ext cx="4725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245" name="Straight Arrow Connector 244">
                <a:extLst>
                  <a:ext uri="{FF2B5EF4-FFF2-40B4-BE49-F238E27FC236}">
                    <a16:creationId xmlns:a16="http://schemas.microsoft.com/office/drawing/2014/main" id="{41AE145C-ED11-48C4-B6B2-B152B683812A}"/>
                  </a:ext>
                </a:extLst>
              </p:cNvPr>
              <p:cNvCxnSpPr>
                <a:cxnSpLocks/>
              </p:cNvCxnSpPr>
              <p:nvPr/>
            </p:nvCxnSpPr>
            <p:spPr>
              <a:xfrm>
                <a:off x="919058" y="1045318"/>
                <a:ext cx="104775" cy="0"/>
              </a:xfrm>
              <a:prstGeom prst="straightConnector1">
                <a:avLst/>
              </a:prstGeom>
              <a:ln w="6350">
                <a:headEnd w="sm" len="med"/>
                <a:tailEnd type="triangle" w="sm" len="sm"/>
              </a:ln>
            </p:spPr>
            <p:style>
              <a:lnRef idx="1">
                <a:schemeClr val="accent1"/>
              </a:lnRef>
              <a:fillRef idx="0">
                <a:schemeClr val="accent1"/>
              </a:fillRef>
              <a:effectRef idx="0">
                <a:schemeClr val="accent1"/>
              </a:effectRef>
              <a:fontRef idx="minor">
                <a:schemeClr val="tx1"/>
              </a:fontRef>
            </p:style>
          </p:cxnSp>
          <p:cxnSp>
            <p:nvCxnSpPr>
              <p:cNvPr id="246" name="Straight Arrow Connector 245">
                <a:extLst>
                  <a:ext uri="{FF2B5EF4-FFF2-40B4-BE49-F238E27FC236}">
                    <a16:creationId xmlns:a16="http://schemas.microsoft.com/office/drawing/2014/main" id="{59C17BD0-9A3C-409E-AA21-87C496710FBB}"/>
                  </a:ext>
                </a:extLst>
              </p:cNvPr>
              <p:cNvCxnSpPr>
                <a:cxnSpLocks/>
              </p:cNvCxnSpPr>
              <p:nvPr/>
            </p:nvCxnSpPr>
            <p:spPr>
              <a:xfrm rot="10800000">
                <a:off x="919059" y="1102468"/>
                <a:ext cx="98042" cy="0"/>
              </a:xfrm>
              <a:prstGeom prst="straightConnector1">
                <a:avLst/>
              </a:prstGeom>
              <a:ln w="6350">
                <a:headEnd w="sm" len="med"/>
                <a:tailEnd type="triangle" w="sm" len="sm"/>
              </a:ln>
            </p:spPr>
            <p:style>
              <a:lnRef idx="1">
                <a:schemeClr val="accent1"/>
              </a:lnRef>
              <a:fillRef idx="0">
                <a:schemeClr val="accent1"/>
              </a:fillRef>
              <a:effectRef idx="0">
                <a:schemeClr val="accent1"/>
              </a:effectRef>
              <a:fontRef idx="minor">
                <a:schemeClr val="tx1"/>
              </a:fontRef>
            </p:style>
          </p:cxnSp>
        </p:grpSp>
        <p:sp>
          <p:nvSpPr>
            <p:cNvPr id="252" name="TextBox 251">
              <a:extLst>
                <a:ext uri="{FF2B5EF4-FFF2-40B4-BE49-F238E27FC236}">
                  <a16:creationId xmlns:a16="http://schemas.microsoft.com/office/drawing/2014/main" id="{580DFA6D-873C-460F-BFAE-71B27B14EDB6}"/>
                </a:ext>
              </a:extLst>
            </p:cNvPr>
            <p:cNvSpPr txBox="1"/>
            <p:nvPr/>
          </p:nvSpPr>
          <p:spPr>
            <a:xfrm>
              <a:off x="5664849" y="1862218"/>
              <a:ext cx="326366" cy="184666"/>
            </a:xfrm>
            <a:prstGeom prst="rect">
              <a:avLst/>
            </a:prstGeom>
            <a:noFill/>
          </p:spPr>
          <p:txBody>
            <a:bodyPr wrap="square" rtlCol="0">
              <a:spAutoFit/>
            </a:bodyPr>
            <a:lstStyle/>
            <a:p>
              <a:r>
                <a:rPr lang="en-US" sz="600"/>
                <a:t>+t</a:t>
              </a:r>
              <a:r>
                <a:rPr lang="en-US" sz="600" baseline="30000"/>
                <a:t>0</a:t>
              </a:r>
              <a:endParaRPr lang="en-IN" sz="600" baseline="30000"/>
            </a:p>
          </p:txBody>
        </p:sp>
      </p:grpSp>
      <p:cxnSp>
        <p:nvCxnSpPr>
          <p:cNvPr id="255" name="Straight Connector 254">
            <a:extLst>
              <a:ext uri="{FF2B5EF4-FFF2-40B4-BE49-F238E27FC236}">
                <a16:creationId xmlns:a16="http://schemas.microsoft.com/office/drawing/2014/main" id="{61A90E36-D80F-4609-9D4F-12E49368DE54}"/>
              </a:ext>
            </a:extLst>
          </p:cNvPr>
          <p:cNvCxnSpPr>
            <a:cxnSpLocks/>
          </p:cNvCxnSpPr>
          <p:nvPr/>
        </p:nvCxnSpPr>
        <p:spPr>
          <a:xfrm flipV="1">
            <a:off x="4256032" y="1763391"/>
            <a:ext cx="0" cy="454256"/>
          </a:xfrm>
          <a:prstGeom prst="line">
            <a:avLst/>
          </a:prstGeom>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DB889752-8BAA-4C83-A3C2-72D164AFDBA5}"/>
              </a:ext>
            </a:extLst>
          </p:cNvPr>
          <p:cNvCxnSpPr>
            <a:cxnSpLocks/>
            <a:endCxn id="250" idx="0"/>
          </p:cNvCxnSpPr>
          <p:nvPr/>
        </p:nvCxnSpPr>
        <p:spPr>
          <a:xfrm flipV="1">
            <a:off x="4256032" y="1768104"/>
            <a:ext cx="969088" cy="5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C844912D-449C-44E2-8DAF-F070A6BB8085}"/>
              </a:ext>
            </a:extLst>
          </p:cNvPr>
          <p:cNvCxnSpPr>
            <a:cxnSpLocks/>
          </p:cNvCxnSpPr>
          <p:nvPr/>
        </p:nvCxnSpPr>
        <p:spPr>
          <a:xfrm flipV="1">
            <a:off x="4814911" y="2002022"/>
            <a:ext cx="0" cy="2156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C7AE0D32-2272-4C57-A768-FB2C65E07445}"/>
              </a:ext>
            </a:extLst>
          </p:cNvPr>
          <p:cNvCxnSpPr>
            <a:cxnSpLocks/>
          </p:cNvCxnSpPr>
          <p:nvPr/>
        </p:nvCxnSpPr>
        <p:spPr>
          <a:xfrm>
            <a:off x="4814911" y="2004691"/>
            <a:ext cx="69912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12FBE486-38B2-40BF-8442-AD9F29C3DF0E}"/>
              </a:ext>
            </a:extLst>
          </p:cNvPr>
          <p:cNvCxnSpPr>
            <a:cxnSpLocks/>
          </p:cNvCxnSpPr>
          <p:nvPr/>
        </p:nvCxnSpPr>
        <p:spPr>
          <a:xfrm flipV="1">
            <a:off x="5510071" y="1762598"/>
            <a:ext cx="0" cy="241805"/>
          </a:xfrm>
          <a:prstGeom prst="line">
            <a:avLst/>
          </a:prstGeom>
        </p:spPr>
        <p:style>
          <a:lnRef idx="1">
            <a:schemeClr val="accent1"/>
          </a:lnRef>
          <a:fillRef idx="0">
            <a:schemeClr val="accent1"/>
          </a:fillRef>
          <a:effectRef idx="0">
            <a:schemeClr val="accent1"/>
          </a:effectRef>
          <a:fontRef idx="minor">
            <a:schemeClr val="tx1"/>
          </a:fontRef>
        </p:style>
      </p:cxnSp>
      <p:cxnSp>
        <p:nvCxnSpPr>
          <p:cNvPr id="277" name="Connector: Elbow 276">
            <a:extLst>
              <a:ext uri="{FF2B5EF4-FFF2-40B4-BE49-F238E27FC236}">
                <a16:creationId xmlns:a16="http://schemas.microsoft.com/office/drawing/2014/main" id="{A69AEC05-3F29-47A1-B74C-06C99F2CCD0E}"/>
              </a:ext>
            </a:extLst>
          </p:cNvPr>
          <p:cNvCxnSpPr>
            <a:cxnSpLocks/>
            <a:stCxn id="111" idx="1"/>
            <a:endCxn id="96" idx="3"/>
          </p:cNvCxnSpPr>
          <p:nvPr/>
        </p:nvCxnSpPr>
        <p:spPr>
          <a:xfrm rot="10800000">
            <a:off x="1527011" y="2330549"/>
            <a:ext cx="598061" cy="753421"/>
          </a:xfrm>
          <a:prstGeom prst="bentConnector3">
            <a:avLst>
              <a:gd name="adj1" fmla="val 81853"/>
            </a:avLst>
          </a:prstGeom>
          <a:ln>
            <a:solidFill>
              <a:srgbClr val="00AEC7"/>
            </a:solidFill>
          </a:ln>
        </p:spPr>
        <p:style>
          <a:lnRef idx="1">
            <a:schemeClr val="accent1"/>
          </a:lnRef>
          <a:fillRef idx="0">
            <a:schemeClr val="accent1"/>
          </a:fillRef>
          <a:effectRef idx="0">
            <a:schemeClr val="accent1"/>
          </a:effectRef>
          <a:fontRef idx="minor">
            <a:schemeClr val="tx1"/>
          </a:fontRef>
        </p:style>
      </p:cxnSp>
      <p:sp>
        <p:nvSpPr>
          <p:cNvPr id="278" name="TextBox 277">
            <a:extLst>
              <a:ext uri="{FF2B5EF4-FFF2-40B4-BE49-F238E27FC236}">
                <a16:creationId xmlns:a16="http://schemas.microsoft.com/office/drawing/2014/main" id="{837D29A4-DB34-4D9C-B970-DEB8E43FB22E}"/>
              </a:ext>
            </a:extLst>
          </p:cNvPr>
          <p:cNvSpPr txBox="1"/>
          <p:nvPr/>
        </p:nvSpPr>
        <p:spPr>
          <a:xfrm>
            <a:off x="1343369" y="3212745"/>
            <a:ext cx="852049" cy="369332"/>
          </a:xfrm>
          <a:prstGeom prst="rect">
            <a:avLst/>
          </a:prstGeom>
          <a:noFill/>
        </p:spPr>
        <p:txBody>
          <a:bodyPr wrap="square" rtlCol="0">
            <a:spAutoFit/>
          </a:bodyPr>
          <a:lstStyle/>
          <a:p>
            <a:pPr algn="ctr"/>
            <a:r>
              <a:rPr lang="en-US" sz="900" b="1" dirty="0"/>
              <a:t>Control</a:t>
            </a:r>
          </a:p>
          <a:p>
            <a:pPr algn="ctr"/>
            <a:r>
              <a:rPr lang="en-US" sz="900" b="1" dirty="0"/>
              <a:t>board</a:t>
            </a:r>
            <a:endParaRPr lang="en-IN" sz="900" b="1" dirty="0"/>
          </a:p>
        </p:txBody>
      </p:sp>
      <p:sp>
        <p:nvSpPr>
          <p:cNvPr id="279" name="TextBox 278">
            <a:extLst>
              <a:ext uri="{FF2B5EF4-FFF2-40B4-BE49-F238E27FC236}">
                <a16:creationId xmlns:a16="http://schemas.microsoft.com/office/drawing/2014/main" id="{BD5E8083-1DE8-4834-996E-303F1A8998F3}"/>
              </a:ext>
            </a:extLst>
          </p:cNvPr>
          <p:cNvSpPr txBox="1"/>
          <p:nvPr/>
        </p:nvSpPr>
        <p:spPr>
          <a:xfrm>
            <a:off x="3025525" y="850003"/>
            <a:ext cx="1274904" cy="230832"/>
          </a:xfrm>
          <a:prstGeom prst="rect">
            <a:avLst/>
          </a:prstGeom>
          <a:noFill/>
        </p:spPr>
        <p:txBody>
          <a:bodyPr wrap="square" rtlCol="0">
            <a:spAutoFit/>
          </a:bodyPr>
          <a:lstStyle/>
          <a:p>
            <a:pPr algn="ctr"/>
            <a:r>
              <a:rPr lang="en-US" sz="900" b="1" dirty="0"/>
              <a:t>Power board</a:t>
            </a:r>
            <a:endParaRPr lang="en-IN" sz="900" b="1" dirty="0"/>
          </a:p>
        </p:txBody>
      </p:sp>
      <p:cxnSp>
        <p:nvCxnSpPr>
          <p:cNvPr id="283" name="Straight Connector 282">
            <a:extLst>
              <a:ext uri="{FF2B5EF4-FFF2-40B4-BE49-F238E27FC236}">
                <a16:creationId xmlns:a16="http://schemas.microsoft.com/office/drawing/2014/main" id="{0869D4D4-FF98-46AC-BD55-F03B3B3A20DB}"/>
              </a:ext>
            </a:extLst>
          </p:cNvPr>
          <p:cNvCxnSpPr>
            <a:cxnSpLocks/>
          </p:cNvCxnSpPr>
          <p:nvPr/>
        </p:nvCxnSpPr>
        <p:spPr>
          <a:xfrm flipV="1">
            <a:off x="2513915" y="2515672"/>
            <a:ext cx="0" cy="382221"/>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85" name="Connector: Elbow 284">
            <a:extLst>
              <a:ext uri="{FF2B5EF4-FFF2-40B4-BE49-F238E27FC236}">
                <a16:creationId xmlns:a16="http://schemas.microsoft.com/office/drawing/2014/main" id="{8EF2AED1-5CB5-46A4-BF62-D3658944E57B}"/>
              </a:ext>
            </a:extLst>
          </p:cNvPr>
          <p:cNvCxnSpPr>
            <a:cxnSpLocks/>
            <a:stCxn id="206" idx="1"/>
          </p:cNvCxnSpPr>
          <p:nvPr/>
        </p:nvCxnSpPr>
        <p:spPr>
          <a:xfrm rot="10800000" flipV="1">
            <a:off x="2744039" y="2706901"/>
            <a:ext cx="860335" cy="265143"/>
          </a:xfrm>
          <a:prstGeom prst="bentConnector3">
            <a:avLst>
              <a:gd name="adj1" fmla="val 18447"/>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25508016-D9EF-447E-BF94-EEAD5CDEC842}"/>
              </a:ext>
            </a:extLst>
          </p:cNvPr>
          <p:cNvCxnSpPr>
            <a:cxnSpLocks/>
          </p:cNvCxnSpPr>
          <p:nvPr/>
        </p:nvCxnSpPr>
        <p:spPr>
          <a:xfrm>
            <a:off x="3267075" y="2515910"/>
            <a:ext cx="0" cy="405259"/>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A80714CC-05E4-439A-9EBB-6454E32F6DD7}"/>
              </a:ext>
            </a:extLst>
          </p:cNvPr>
          <p:cNvCxnSpPr/>
          <p:nvPr/>
        </p:nvCxnSpPr>
        <p:spPr>
          <a:xfrm>
            <a:off x="2736550" y="2921169"/>
            <a:ext cx="530525" cy="0"/>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sp>
        <p:nvSpPr>
          <p:cNvPr id="291" name="TextBox 290">
            <a:extLst>
              <a:ext uri="{FF2B5EF4-FFF2-40B4-BE49-F238E27FC236}">
                <a16:creationId xmlns:a16="http://schemas.microsoft.com/office/drawing/2014/main" id="{8E79AA09-F165-49CA-B67D-1BB3FE3E6C87}"/>
              </a:ext>
            </a:extLst>
          </p:cNvPr>
          <p:cNvSpPr txBox="1"/>
          <p:nvPr/>
        </p:nvSpPr>
        <p:spPr>
          <a:xfrm>
            <a:off x="5631055" y="1023890"/>
            <a:ext cx="336834" cy="215444"/>
          </a:xfrm>
          <a:prstGeom prst="rect">
            <a:avLst/>
          </a:prstGeom>
          <a:noFill/>
        </p:spPr>
        <p:txBody>
          <a:bodyPr wrap="square" rtlCol="0">
            <a:spAutoFit/>
          </a:bodyPr>
          <a:lstStyle/>
          <a:p>
            <a:r>
              <a:rPr lang="en-US" sz="800"/>
              <a:t>L1</a:t>
            </a:r>
            <a:endParaRPr lang="en-IN" sz="800"/>
          </a:p>
        </p:txBody>
      </p:sp>
      <p:sp>
        <p:nvSpPr>
          <p:cNvPr id="292" name="TextBox 291">
            <a:extLst>
              <a:ext uri="{FF2B5EF4-FFF2-40B4-BE49-F238E27FC236}">
                <a16:creationId xmlns:a16="http://schemas.microsoft.com/office/drawing/2014/main" id="{D16538E4-7D53-473C-B2D1-1D2225F12261}"/>
              </a:ext>
            </a:extLst>
          </p:cNvPr>
          <p:cNvSpPr txBox="1"/>
          <p:nvPr/>
        </p:nvSpPr>
        <p:spPr>
          <a:xfrm>
            <a:off x="5631055" y="1593061"/>
            <a:ext cx="336834" cy="215444"/>
          </a:xfrm>
          <a:prstGeom prst="rect">
            <a:avLst/>
          </a:prstGeom>
          <a:noFill/>
        </p:spPr>
        <p:txBody>
          <a:bodyPr wrap="square" rtlCol="0">
            <a:spAutoFit/>
          </a:bodyPr>
          <a:lstStyle/>
          <a:p>
            <a:r>
              <a:rPr lang="en-US" sz="800"/>
              <a:t>N</a:t>
            </a:r>
            <a:endParaRPr lang="en-IN" sz="800"/>
          </a:p>
        </p:txBody>
      </p:sp>
      <p:sp>
        <p:nvSpPr>
          <p:cNvPr id="293" name="TextBox 292">
            <a:extLst>
              <a:ext uri="{FF2B5EF4-FFF2-40B4-BE49-F238E27FC236}">
                <a16:creationId xmlns:a16="http://schemas.microsoft.com/office/drawing/2014/main" id="{8F32E593-6283-433B-9514-4E405D185E45}"/>
              </a:ext>
            </a:extLst>
          </p:cNvPr>
          <p:cNvSpPr txBox="1"/>
          <p:nvPr/>
        </p:nvSpPr>
        <p:spPr>
          <a:xfrm>
            <a:off x="5631055" y="2043204"/>
            <a:ext cx="336834" cy="215444"/>
          </a:xfrm>
          <a:prstGeom prst="rect">
            <a:avLst/>
          </a:prstGeom>
          <a:noFill/>
        </p:spPr>
        <p:txBody>
          <a:bodyPr wrap="square" rtlCol="0">
            <a:spAutoFit/>
          </a:bodyPr>
          <a:lstStyle/>
          <a:p>
            <a:r>
              <a:rPr lang="en-US" sz="800"/>
              <a:t>PE</a:t>
            </a:r>
            <a:endParaRPr lang="en-IN" sz="800"/>
          </a:p>
        </p:txBody>
      </p:sp>
      <p:sp>
        <p:nvSpPr>
          <p:cNvPr id="455" name="Rectangle 454">
            <a:extLst>
              <a:ext uri="{FF2B5EF4-FFF2-40B4-BE49-F238E27FC236}">
                <a16:creationId xmlns:a16="http://schemas.microsoft.com/office/drawing/2014/main" id="{FE2977A8-2F31-48E9-84D4-D68CB774D7AB}"/>
              </a:ext>
            </a:extLst>
          </p:cNvPr>
          <p:cNvSpPr/>
          <p:nvPr/>
        </p:nvSpPr>
        <p:spPr>
          <a:xfrm>
            <a:off x="2104018" y="1160756"/>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a:latin typeface="Cambria" panose="02040503050406030204" pitchFamily="18" charset="0"/>
                <a:ea typeface="Cambria" panose="02040503050406030204" pitchFamily="18" charset="0"/>
              </a:rPr>
              <a:t>I</a:t>
            </a:r>
          </a:p>
        </p:txBody>
      </p:sp>
      <p:sp>
        <p:nvSpPr>
          <p:cNvPr id="456" name="Rectangle 455">
            <a:extLst>
              <a:ext uri="{FF2B5EF4-FFF2-40B4-BE49-F238E27FC236}">
                <a16:creationId xmlns:a16="http://schemas.microsoft.com/office/drawing/2014/main" id="{667E9A6C-E68D-4131-BE14-DF03D8DAD69F}"/>
              </a:ext>
            </a:extLst>
          </p:cNvPr>
          <p:cNvSpPr/>
          <p:nvPr/>
        </p:nvSpPr>
        <p:spPr>
          <a:xfrm>
            <a:off x="490290" y="3293816"/>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VI</a:t>
            </a:r>
          </a:p>
        </p:txBody>
      </p:sp>
      <p:sp>
        <p:nvSpPr>
          <p:cNvPr id="458" name="Rectangle 457">
            <a:extLst>
              <a:ext uri="{FF2B5EF4-FFF2-40B4-BE49-F238E27FC236}">
                <a16:creationId xmlns:a16="http://schemas.microsoft.com/office/drawing/2014/main" id="{EA885F43-A61D-444C-9CAB-4F0BE9068717}"/>
              </a:ext>
            </a:extLst>
          </p:cNvPr>
          <p:cNvSpPr/>
          <p:nvPr/>
        </p:nvSpPr>
        <p:spPr>
          <a:xfrm>
            <a:off x="4934335" y="1671920"/>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III</a:t>
            </a:r>
          </a:p>
        </p:txBody>
      </p:sp>
      <p:sp>
        <p:nvSpPr>
          <p:cNvPr id="459" name="Rectangle 458">
            <a:extLst>
              <a:ext uri="{FF2B5EF4-FFF2-40B4-BE49-F238E27FC236}">
                <a16:creationId xmlns:a16="http://schemas.microsoft.com/office/drawing/2014/main" id="{569B9CBD-EDA6-4F08-A059-E0CFF4C3E820}"/>
              </a:ext>
            </a:extLst>
          </p:cNvPr>
          <p:cNvSpPr/>
          <p:nvPr/>
        </p:nvSpPr>
        <p:spPr>
          <a:xfrm>
            <a:off x="2590100" y="1314131"/>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II</a:t>
            </a:r>
          </a:p>
        </p:txBody>
      </p:sp>
      <p:sp>
        <p:nvSpPr>
          <p:cNvPr id="460" name="Rectangle 459">
            <a:extLst>
              <a:ext uri="{FF2B5EF4-FFF2-40B4-BE49-F238E27FC236}">
                <a16:creationId xmlns:a16="http://schemas.microsoft.com/office/drawing/2014/main" id="{C883DDFB-AD06-4484-AA77-251555903833}"/>
              </a:ext>
            </a:extLst>
          </p:cNvPr>
          <p:cNvSpPr/>
          <p:nvPr/>
        </p:nvSpPr>
        <p:spPr>
          <a:xfrm>
            <a:off x="490290" y="2495679"/>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VIII</a:t>
            </a:r>
          </a:p>
        </p:txBody>
      </p:sp>
      <p:sp>
        <p:nvSpPr>
          <p:cNvPr id="461" name="Rectangle 460">
            <a:extLst>
              <a:ext uri="{FF2B5EF4-FFF2-40B4-BE49-F238E27FC236}">
                <a16:creationId xmlns:a16="http://schemas.microsoft.com/office/drawing/2014/main" id="{AFBC9FE4-2528-4A91-8958-88322D2E0387}"/>
              </a:ext>
            </a:extLst>
          </p:cNvPr>
          <p:cNvSpPr/>
          <p:nvPr/>
        </p:nvSpPr>
        <p:spPr>
          <a:xfrm>
            <a:off x="4223331" y="2588168"/>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IV</a:t>
            </a:r>
          </a:p>
        </p:txBody>
      </p:sp>
      <p:grpSp>
        <p:nvGrpSpPr>
          <p:cNvPr id="16" name="Group 15">
            <a:extLst>
              <a:ext uri="{FF2B5EF4-FFF2-40B4-BE49-F238E27FC236}">
                <a16:creationId xmlns:a16="http://schemas.microsoft.com/office/drawing/2014/main" id="{25B49F4F-1B07-4A3C-984B-229DDD0BFB21}"/>
              </a:ext>
            </a:extLst>
          </p:cNvPr>
          <p:cNvGrpSpPr/>
          <p:nvPr/>
        </p:nvGrpSpPr>
        <p:grpSpPr>
          <a:xfrm>
            <a:off x="1835150" y="3640449"/>
            <a:ext cx="3928015" cy="1280323"/>
            <a:chOff x="1691685" y="3417662"/>
            <a:chExt cx="3928015" cy="1280323"/>
          </a:xfrm>
        </p:grpSpPr>
        <p:sp>
          <p:nvSpPr>
            <p:cNvPr id="395" name="TextBox 394">
              <a:extLst>
                <a:ext uri="{FF2B5EF4-FFF2-40B4-BE49-F238E27FC236}">
                  <a16:creationId xmlns:a16="http://schemas.microsoft.com/office/drawing/2014/main" id="{D1840AE8-6CC1-480D-8D09-3F985EB855E4}"/>
                </a:ext>
              </a:extLst>
            </p:cNvPr>
            <p:cNvSpPr txBox="1"/>
            <p:nvPr/>
          </p:nvSpPr>
          <p:spPr>
            <a:xfrm>
              <a:off x="3480809" y="4075367"/>
              <a:ext cx="380173" cy="230832"/>
            </a:xfrm>
            <a:prstGeom prst="rect">
              <a:avLst/>
            </a:prstGeom>
            <a:noFill/>
          </p:spPr>
          <p:txBody>
            <a:bodyPr wrap="square" rtlCol="0">
              <a:spAutoFit/>
            </a:bodyPr>
            <a:lstStyle/>
            <a:p>
              <a:pPr algn="r"/>
              <a:r>
                <a:rPr lang="en-US" sz="900" b="1"/>
                <a:t>OR</a:t>
              </a:r>
              <a:endParaRPr lang="en-IN" sz="900" b="1"/>
            </a:p>
          </p:txBody>
        </p:sp>
        <p:grpSp>
          <p:nvGrpSpPr>
            <p:cNvPr id="472" name="Group 471">
              <a:extLst>
                <a:ext uri="{FF2B5EF4-FFF2-40B4-BE49-F238E27FC236}">
                  <a16:creationId xmlns:a16="http://schemas.microsoft.com/office/drawing/2014/main" id="{CA5CE29D-9949-420F-81C2-FDD9506525F4}"/>
                </a:ext>
              </a:extLst>
            </p:cNvPr>
            <p:cNvGrpSpPr/>
            <p:nvPr/>
          </p:nvGrpSpPr>
          <p:grpSpPr>
            <a:xfrm>
              <a:off x="1691685" y="3417662"/>
              <a:ext cx="1746195" cy="1275100"/>
              <a:chOff x="1660833" y="3567639"/>
              <a:chExt cx="1746195" cy="1275100"/>
            </a:xfrm>
          </p:grpSpPr>
          <p:sp>
            <p:nvSpPr>
              <p:cNvPr id="462" name="Rectangle 461">
                <a:extLst>
                  <a:ext uri="{FF2B5EF4-FFF2-40B4-BE49-F238E27FC236}">
                    <a16:creationId xmlns:a16="http://schemas.microsoft.com/office/drawing/2014/main" id="{C2179647-596F-4943-9DF8-1CD7635DB9FE}"/>
                  </a:ext>
                </a:extLst>
              </p:cNvPr>
              <p:cNvSpPr/>
              <p:nvPr/>
            </p:nvSpPr>
            <p:spPr>
              <a:xfrm>
                <a:off x="1660833" y="3793189"/>
                <a:ext cx="1746195" cy="10495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6" name="Rectangle 395">
                <a:extLst>
                  <a:ext uri="{FF2B5EF4-FFF2-40B4-BE49-F238E27FC236}">
                    <a16:creationId xmlns:a16="http://schemas.microsoft.com/office/drawing/2014/main" id="{C613A0C3-4977-462B-8AE6-F17118B0346F}"/>
                  </a:ext>
                </a:extLst>
              </p:cNvPr>
              <p:cNvSpPr/>
              <p:nvPr/>
            </p:nvSpPr>
            <p:spPr>
              <a:xfrm>
                <a:off x="1773782" y="3866069"/>
                <a:ext cx="1559315" cy="82042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57" name="Rectangle 356">
                <a:extLst>
                  <a:ext uri="{FF2B5EF4-FFF2-40B4-BE49-F238E27FC236}">
                    <a16:creationId xmlns:a16="http://schemas.microsoft.com/office/drawing/2014/main" id="{3296F826-93DE-4A3D-A780-D00787831A27}"/>
                  </a:ext>
                </a:extLst>
              </p:cNvPr>
              <p:cNvSpPr/>
              <p:nvPr/>
            </p:nvSpPr>
            <p:spPr>
              <a:xfrm>
                <a:off x="2079728" y="4042201"/>
                <a:ext cx="261709" cy="55743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307" name="Straight Connector 306">
                <a:extLst>
                  <a:ext uri="{FF2B5EF4-FFF2-40B4-BE49-F238E27FC236}">
                    <a16:creationId xmlns:a16="http://schemas.microsoft.com/office/drawing/2014/main" id="{8E586439-F711-474D-AD75-F9F665948F06}"/>
                  </a:ext>
                </a:extLst>
              </p:cNvPr>
              <p:cNvCxnSpPr>
                <a:cxnSpLocks/>
              </p:cNvCxnSpPr>
              <p:nvPr/>
            </p:nvCxnSpPr>
            <p:spPr>
              <a:xfrm>
                <a:off x="3178191" y="4071815"/>
                <a:ext cx="85724"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308" name="Group 307">
                <a:extLst>
                  <a:ext uri="{FF2B5EF4-FFF2-40B4-BE49-F238E27FC236}">
                    <a16:creationId xmlns:a16="http://schemas.microsoft.com/office/drawing/2014/main" id="{F2FB43F7-CB6A-4984-A4F7-A1739AD89DE5}"/>
                  </a:ext>
                </a:extLst>
              </p:cNvPr>
              <p:cNvGrpSpPr/>
              <p:nvPr/>
            </p:nvGrpSpPr>
            <p:grpSpPr>
              <a:xfrm>
                <a:off x="1906783" y="3943369"/>
                <a:ext cx="172945" cy="88873"/>
                <a:chOff x="7568022" y="2184789"/>
                <a:chExt cx="265045" cy="190863"/>
              </a:xfrm>
            </p:grpSpPr>
            <p:sp>
              <p:nvSpPr>
                <p:cNvPr id="309" name="Block Arc 308">
                  <a:extLst>
                    <a:ext uri="{FF2B5EF4-FFF2-40B4-BE49-F238E27FC236}">
                      <a16:creationId xmlns:a16="http://schemas.microsoft.com/office/drawing/2014/main" id="{157E06B6-4D62-4275-A07C-17640D45E1C1}"/>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0" name="Block Arc 309">
                  <a:extLst>
                    <a:ext uri="{FF2B5EF4-FFF2-40B4-BE49-F238E27FC236}">
                      <a16:creationId xmlns:a16="http://schemas.microsoft.com/office/drawing/2014/main" id="{E25D794B-FF83-4CAA-9949-B28F6863257A}"/>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312" name="Straight Connector 311">
                <a:extLst>
                  <a:ext uri="{FF2B5EF4-FFF2-40B4-BE49-F238E27FC236}">
                    <a16:creationId xmlns:a16="http://schemas.microsoft.com/office/drawing/2014/main" id="{CF4A6FAD-9882-4182-A62D-A3F55998588B}"/>
                  </a:ext>
                </a:extLst>
              </p:cNvPr>
              <p:cNvCxnSpPr>
                <a:cxnSpLocks/>
              </p:cNvCxnSpPr>
              <p:nvPr/>
            </p:nvCxnSpPr>
            <p:spPr>
              <a:xfrm>
                <a:off x="2082291" y="3988471"/>
                <a:ext cx="72456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FF7369AB-C860-4CA9-AF98-51BA0886AC24}"/>
                  </a:ext>
                </a:extLst>
              </p:cNvPr>
              <p:cNvCxnSpPr>
                <a:cxnSpLocks/>
              </p:cNvCxnSpPr>
              <p:nvPr/>
            </p:nvCxnSpPr>
            <p:spPr>
              <a:xfrm>
                <a:off x="1705595" y="4628551"/>
                <a:ext cx="11079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61F8EF96-C338-419D-A7D9-1FA37F4FEF0C}"/>
                  </a:ext>
                </a:extLst>
              </p:cNvPr>
              <p:cNvCxnSpPr>
                <a:cxnSpLocks/>
              </p:cNvCxnSpPr>
              <p:nvPr/>
            </p:nvCxnSpPr>
            <p:spPr>
              <a:xfrm>
                <a:off x="2642649" y="4443639"/>
                <a:ext cx="55501"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5FE803DB-5D89-44C5-A239-D232703A352E}"/>
                  </a:ext>
                </a:extLst>
              </p:cNvPr>
              <p:cNvCxnSpPr>
                <a:cxnSpLocks/>
              </p:cNvCxnSpPr>
              <p:nvPr/>
            </p:nvCxnSpPr>
            <p:spPr>
              <a:xfrm>
                <a:off x="2732099" y="4289772"/>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18B0533B-21DC-4917-A6B9-4E4FA33EABE0}"/>
                  </a:ext>
                </a:extLst>
              </p:cNvPr>
              <p:cNvCxnSpPr>
                <a:cxnSpLocks/>
              </p:cNvCxnSpPr>
              <p:nvPr/>
            </p:nvCxnSpPr>
            <p:spPr>
              <a:xfrm>
                <a:off x="2733896" y="4365290"/>
                <a:ext cx="81440" cy="0"/>
              </a:xfrm>
              <a:prstGeom prst="line">
                <a:avLst/>
              </a:prstGeom>
              <a:ln w="9525">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319" name="Straight Connector 318">
                <a:extLst>
                  <a:ext uri="{FF2B5EF4-FFF2-40B4-BE49-F238E27FC236}">
                    <a16:creationId xmlns:a16="http://schemas.microsoft.com/office/drawing/2014/main" id="{4EA9665A-CAFC-4714-88D0-69BCEF5A8517}"/>
                  </a:ext>
                </a:extLst>
              </p:cNvPr>
              <p:cNvCxnSpPr>
                <a:cxnSpLocks/>
              </p:cNvCxnSpPr>
              <p:nvPr/>
            </p:nvCxnSpPr>
            <p:spPr>
              <a:xfrm>
                <a:off x="2733896" y="4442607"/>
                <a:ext cx="81440" cy="0"/>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18EAA078-E7A6-4FDA-B55A-D1843228DC8B}"/>
                  </a:ext>
                </a:extLst>
              </p:cNvPr>
              <p:cNvCxnSpPr>
                <a:cxnSpLocks/>
              </p:cNvCxnSpPr>
              <p:nvPr/>
            </p:nvCxnSpPr>
            <p:spPr>
              <a:xfrm flipV="1">
                <a:off x="2694555" y="4287973"/>
                <a:ext cx="0" cy="156425"/>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B4D663A7-CA2F-4F87-9DA6-346AF143E676}"/>
                  </a:ext>
                </a:extLst>
              </p:cNvPr>
              <p:cNvCxnSpPr>
                <a:cxnSpLocks/>
              </p:cNvCxnSpPr>
              <p:nvPr/>
            </p:nvCxnSpPr>
            <p:spPr>
              <a:xfrm flipV="1">
                <a:off x="2731668" y="4265797"/>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22E0AD4A-A353-4597-A0CF-40ADF7E6A2EA}"/>
                  </a:ext>
                </a:extLst>
              </p:cNvPr>
              <p:cNvCxnSpPr>
                <a:cxnSpLocks/>
              </p:cNvCxnSpPr>
              <p:nvPr/>
            </p:nvCxnSpPr>
            <p:spPr>
              <a:xfrm flipV="1">
                <a:off x="2731668" y="4341396"/>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FD11AEB1-F5ED-4051-B293-57F809F8BA8E}"/>
                  </a:ext>
                </a:extLst>
              </p:cNvPr>
              <p:cNvCxnSpPr>
                <a:cxnSpLocks/>
              </p:cNvCxnSpPr>
              <p:nvPr/>
            </p:nvCxnSpPr>
            <p:spPr>
              <a:xfrm flipV="1">
                <a:off x="2731668" y="4418369"/>
                <a:ext cx="0" cy="4832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04C6DE40-BF14-4B2C-9429-011957A1AAF2}"/>
                  </a:ext>
                </a:extLst>
              </p:cNvPr>
              <p:cNvCxnSpPr>
                <a:cxnSpLocks/>
              </p:cNvCxnSpPr>
              <p:nvPr/>
            </p:nvCxnSpPr>
            <p:spPr>
              <a:xfrm flipV="1">
                <a:off x="2810964" y="4361972"/>
                <a:ext cx="0" cy="267806"/>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325" name="Group 324">
                <a:extLst>
                  <a:ext uri="{FF2B5EF4-FFF2-40B4-BE49-F238E27FC236}">
                    <a16:creationId xmlns:a16="http://schemas.microsoft.com/office/drawing/2014/main" id="{BAB7A4D8-889A-4F01-A79E-F4AF6C9261F8}"/>
                  </a:ext>
                </a:extLst>
              </p:cNvPr>
              <p:cNvGrpSpPr/>
              <p:nvPr/>
            </p:nvGrpSpPr>
            <p:grpSpPr>
              <a:xfrm>
                <a:off x="2811353" y="4270765"/>
                <a:ext cx="103687" cy="183763"/>
                <a:chOff x="3393232" y="2945804"/>
                <a:chExt cx="137349" cy="243421"/>
              </a:xfrm>
            </p:grpSpPr>
            <p:grpSp>
              <p:nvGrpSpPr>
                <p:cNvPr id="326" name="Group 325">
                  <a:extLst>
                    <a:ext uri="{FF2B5EF4-FFF2-40B4-BE49-F238E27FC236}">
                      <a16:creationId xmlns:a16="http://schemas.microsoft.com/office/drawing/2014/main" id="{16A5191D-FBDB-4132-B0FC-F15B70A3FCC2}"/>
                    </a:ext>
                  </a:extLst>
                </p:cNvPr>
                <p:cNvGrpSpPr/>
                <p:nvPr/>
              </p:nvGrpSpPr>
              <p:grpSpPr>
                <a:xfrm>
                  <a:off x="3430661" y="3035441"/>
                  <a:ext cx="99920" cy="80362"/>
                  <a:chOff x="3263877" y="1617133"/>
                  <a:chExt cx="194756" cy="156634"/>
                </a:xfrm>
              </p:grpSpPr>
              <p:sp>
                <p:nvSpPr>
                  <p:cNvPr id="330" name="Isosceles Triangle 329">
                    <a:extLst>
                      <a:ext uri="{FF2B5EF4-FFF2-40B4-BE49-F238E27FC236}">
                        <a16:creationId xmlns:a16="http://schemas.microsoft.com/office/drawing/2014/main" id="{2985897D-DF0F-44DB-9EFF-DE8DC569D2B8}"/>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1" name="Straight Connector 330">
                    <a:extLst>
                      <a:ext uri="{FF2B5EF4-FFF2-40B4-BE49-F238E27FC236}">
                        <a16:creationId xmlns:a16="http://schemas.microsoft.com/office/drawing/2014/main" id="{76533EA9-432B-4264-87EC-4BB8DF834F0F}"/>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327" name="Straight Connector 326">
                  <a:extLst>
                    <a:ext uri="{FF2B5EF4-FFF2-40B4-BE49-F238E27FC236}">
                      <a16:creationId xmlns:a16="http://schemas.microsoft.com/office/drawing/2014/main" id="{99F9CCAF-F0E8-4B69-B986-81499A6EE23F}"/>
                    </a:ext>
                  </a:extLst>
                </p:cNvPr>
                <p:cNvCxnSpPr>
                  <a:cxnSpLocks/>
                </p:cNvCxnSpPr>
                <p:nvPr/>
              </p:nvCxnSpPr>
              <p:spPr>
                <a:xfrm rot="5400000" flipH="1">
                  <a:off x="3357818" y="3067515"/>
                  <a:ext cx="24342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0D1E379D-5EE7-4FC7-97E2-65EEFC7B3660}"/>
                    </a:ext>
                  </a:extLst>
                </p:cNvPr>
                <p:cNvCxnSpPr>
                  <a:cxnSpLocks/>
                </p:cNvCxnSpPr>
                <p:nvPr/>
              </p:nvCxnSpPr>
              <p:spPr>
                <a:xfrm>
                  <a:off x="3393232" y="3186050"/>
                  <a:ext cx="862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3BCDD8E4-42A3-4607-979E-E51B02389CC5}"/>
                    </a:ext>
                  </a:extLst>
                </p:cNvPr>
                <p:cNvCxnSpPr>
                  <a:cxnSpLocks/>
                </p:cNvCxnSpPr>
                <p:nvPr/>
              </p:nvCxnSpPr>
              <p:spPr>
                <a:xfrm>
                  <a:off x="3393232" y="2949468"/>
                  <a:ext cx="86297"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3" name="Group 332">
                <a:extLst>
                  <a:ext uri="{FF2B5EF4-FFF2-40B4-BE49-F238E27FC236}">
                    <a16:creationId xmlns:a16="http://schemas.microsoft.com/office/drawing/2014/main" id="{909FF0C0-3E8B-46A3-BD34-48F563EBF673}"/>
                  </a:ext>
                </a:extLst>
              </p:cNvPr>
              <p:cNvGrpSpPr/>
              <p:nvPr/>
            </p:nvGrpSpPr>
            <p:grpSpPr>
              <a:xfrm rot="5400000">
                <a:off x="2695545" y="4063844"/>
                <a:ext cx="222089" cy="69827"/>
                <a:chOff x="4734087" y="1723026"/>
                <a:chExt cx="488153" cy="153479"/>
              </a:xfrm>
            </p:grpSpPr>
            <p:sp>
              <p:nvSpPr>
                <p:cNvPr id="334" name="Block Arc 333">
                  <a:extLst>
                    <a:ext uri="{FF2B5EF4-FFF2-40B4-BE49-F238E27FC236}">
                      <a16:creationId xmlns:a16="http://schemas.microsoft.com/office/drawing/2014/main" id="{22336B6E-9D4C-4286-B64B-C1252D6D3FE8}"/>
                    </a:ext>
                  </a:extLst>
                </p:cNvPr>
                <p:cNvSpPr/>
                <p:nvPr/>
              </p:nvSpPr>
              <p:spPr>
                <a:xfrm>
                  <a:off x="4734087"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5" name="Block Arc 334">
                  <a:extLst>
                    <a:ext uri="{FF2B5EF4-FFF2-40B4-BE49-F238E27FC236}">
                      <a16:creationId xmlns:a16="http://schemas.microsoft.com/office/drawing/2014/main" id="{8D450839-1AF8-4F37-AABB-013CD3DA6981}"/>
                    </a:ext>
                  </a:extLst>
                </p:cNvPr>
                <p:cNvSpPr/>
                <p:nvPr/>
              </p:nvSpPr>
              <p:spPr>
                <a:xfrm>
                  <a:off x="4857322"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6" name="Block Arc 335">
                  <a:extLst>
                    <a:ext uri="{FF2B5EF4-FFF2-40B4-BE49-F238E27FC236}">
                      <a16:creationId xmlns:a16="http://schemas.microsoft.com/office/drawing/2014/main" id="{65803539-2872-4F24-A200-21D50F93AE49}"/>
                    </a:ext>
                  </a:extLst>
                </p:cNvPr>
                <p:cNvSpPr/>
                <p:nvPr/>
              </p:nvSpPr>
              <p:spPr>
                <a:xfrm>
                  <a:off x="4980556"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7" name="Block Arc 336">
                  <a:extLst>
                    <a:ext uri="{FF2B5EF4-FFF2-40B4-BE49-F238E27FC236}">
                      <a16:creationId xmlns:a16="http://schemas.microsoft.com/office/drawing/2014/main" id="{AD7CE1D1-9679-4B68-8902-961903ADDF2F}"/>
                    </a:ext>
                  </a:extLst>
                </p:cNvPr>
                <p:cNvSpPr/>
                <p:nvPr/>
              </p:nvSpPr>
              <p:spPr>
                <a:xfrm>
                  <a:off x="5102476"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339" name="Straight Connector 338">
                <a:extLst>
                  <a:ext uri="{FF2B5EF4-FFF2-40B4-BE49-F238E27FC236}">
                    <a16:creationId xmlns:a16="http://schemas.microsoft.com/office/drawing/2014/main" id="{9964836A-52E5-4524-92B6-557B03DF6BB5}"/>
                  </a:ext>
                </a:extLst>
              </p:cNvPr>
              <p:cNvCxnSpPr>
                <a:cxnSpLocks/>
              </p:cNvCxnSpPr>
              <p:nvPr/>
            </p:nvCxnSpPr>
            <p:spPr>
              <a:xfrm flipV="1">
                <a:off x="2810964" y="4204809"/>
                <a:ext cx="0" cy="83164"/>
              </a:xfrm>
              <a:prstGeom prst="line">
                <a:avLst/>
              </a:prstGeom>
              <a:ln w="9525">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341" name="Group 340">
                <a:extLst>
                  <a:ext uri="{FF2B5EF4-FFF2-40B4-BE49-F238E27FC236}">
                    <a16:creationId xmlns:a16="http://schemas.microsoft.com/office/drawing/2014/main" id="{A25E9250-5225-49C6-A519-5855A15D7F08}"/>
                  </a:ext>
                </a:extLst>
              </p:cNvPr>
              <p:cNvGrpSpPr/>
              <p:nvPr/>
            </p:nvGrpSpPr>
            <p:grpSpPr>
              <a:xfrm rot="5400000">
                <a:off x="2125858" y="4138618"/>
                <a:ext cx="172945" cy="88873"/>
                <a:chOff x="7568022" y="2184789"/>
                <a:chExt cx="265045" cy="190863"/>
              </a:xfrm>
            </p:grpSpPr>
            <p:sp>
              <p:nvSpPr>
                <p:cNvPr id="342" name="Block Arc 341">
                  <a:extLst>
                    <a:ext uri="{FF2B5EF4-FFF2-40B4-BE49-F238E27FC236}">
                      <a16:creationId xmlns:a16="http://schemas.microsoft.com/office/drawing/2014/main" id="{1C116F6F-7A3A-4CD7-BD45-665C1B8E8AF8}"/>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3" name="Block Arc 342">
                  <a:extLst>
                    <a:ext uri="{FF2B5EF4-FFF2-40B4-BE49-F238E27FC236}">
                      <a16:creationId xmlns:a16="http://schemas.microsoft.com/office/drawing/2014/main" id="{8BB6C3AB-5334-4716-A6AF-A0CB3B6DF98E}"/>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345" name="Straight Connector 344">
                <a:extLst>
                  <a:ext uri="{FF2B5EF4-FFF2-40B4-BE49-F238E27FC236}">
                    <a16:creationId xmlns:a16="http://schemas.microsoft.com/office/drawing/2014/main" id="{B0215DC9-E775-4279-9A7E-805D43329F39}"/>
                  </a:ext>
                </a:extLst>
              </p:cNvPr>
              <p:cNvCxnSpPr>
                <a:cxnSpLocks/>
              </p:cNvCxnSpPr>
              <p:nvPr/>
            </p:nvCxnSpPr>
            <p:spPr>
              <a:xfrm>
                <a:off x="2212330" y="3985421"/>
                <a:ext cx="0" cy="110101"/>
              </a:xfrm>
              <a:prstGeom prst="line">
                <a:avLst/>
              </a:prstGeom>
            </p:spPr>
            <p:style>
              <a:lnRef idx="1">
                <a:schemeClr val="accent1"/>
              </a:lnRef>
              <a:fillRef idx="0">
                <a:schemeClr val="accent1"/>
              </a:fillRef>
              <a:effectRef idx="0">
                <a:schemeClr val="accent1"/>
              </a:effectRef>
              <a:fontRef idx="minor">
                <a:schemeClr val="tx1"/>
              </a:fontRef>
            </p:style>
          </p:cxnSp>
          <p:grpSp>
            <p:nvGrpSpPr>
              <p:cNvPr id="347" name="Group 346">
                <a:extLst>
                  <a:ext uri="{FF2B5EF4-FFF2-40B4-BE49-F238E27FC236}">
                    <a16:creationId xmlns:a16="http://schemas.microsoft.com/office/drawing/2014/main" id="{46C03735-BEB8-42D1-9D9A-25DF252A74C7}"/>
                  </a:ext>
                </a:extLst>
              </p:cNvPr>
              <p:cNvGrpSpPr/>
              <p:nvPr/>
            </p:nvGrpSpPr>
            <p:grpSpPr>
              <a:xfrm>
                <a:off x="2148108" y="4348184"/>
                <a:ext cx="127164" cy="176763"/>
                <a:chOff x="199669" y="2302486"/>
                <a:chExt cx="127164" cy="176763"/>
              </a:xfrm>
            </p:grpSpPr>
            <p:sp>
              <p:nvSpPr>
                <p:cNvPr id="348" name="Rectangle 347">
                  <a:extLst>
                    <a:ext uri="{FF2B5EF4-FFF2-40B4-BE49-F238E27FC236}">
                      <a16:creationId xmlns:a16="http://schemas.microsoft.com/office/drawing/2014/main" id="{870D21E4-E0BD-4D14-B2E0-4ACA3408CF04}"/>
                    </a:ext>
                  </a:extLst>
                </p:cNvPr>
                <p:cNvSpPr/>
                <p:nvPr/>
              </p:nvSpPr>
              <p:spPr>
                <a:xfrm>
                  <a:off x="227751" y="2308350"/>
                  <a:ext cx="73843" cy="170899"/>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349" name="Straight Connector 348">
                  <a:extLst>
                    <a:ext uri="{FF2B5EF4-FFF2-40B4-BE49-F238E27FC236}">
                      <a16:creationId xmlns:a16="http://schemas.microsoft.com/office/drawing/2014/main" id="{A57CDF3F-C8E4-4D0D-B6D2-0FACF742BAEC}"/>
                    </a:ext>
                  </a:extLst>
                </p:cNvPr>
                <p:cNvCxnSpPr>
                  <a:cxnSpLocks/>
                </p:cNvCxnSpPr>
                <p:nvPr/>
              </p:nvCxnSpPr>
              <p:spPr>
                <a:xfrm>
                  <a:off x="199669" y="2345480"/>
                  <a:ext cx="127164" cy="91493"/>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609AD376-5648-48DE-8D0B-8443E1C13B16}"/>
                    </a:ext>
                  </a:extLst>
                </p:cNvPr>
                <p:cNvCxnSpPr/>
                <p:nvPr/>
              </p:nvCxnSpPr>
              <p:spPr>
                <a:xfrm flipV="1">
                  <a:off x="326833" y="2434248"/>
                  <a:ext cx="0" cy="44657"/>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2EBF67AB-28D0-4685-872E-8F95B7716D98}"/>
                    </a:ext>
                  </a:extLst>
                </p:cNvPr>
                <p:cNvCxnSpPr/>
                <p:nvPr/>
              </p:nvCxnSpPr>
              <p:spPr>
                <a:xfrm flipV="1">
                  <a:off x="201421" y="2302486"/>
                  <a:ext cx="0" cy="44657"/>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352" name="Straight Connector 351">
                <a:extLst>
                  <a:ext uri="{FF2B5EF4-FFF2-40B4-BE49-F238E27FC236}">
                    <a16:creationId xmlns:a16="http://schemas.microsoft.com/office/drawing/2014/main" id="{6273AEA0-15D2-4248-9001-EE213FE282B9}"/>
                  </a:ext>
                </a:extLst>
              </p:cNvPr>
              <p:cNvCxnSpPr>
                <a:cxnSpLocks/>
              </p:cNvCxnSpPr>
              <p:nvPr/>
            </p:nvCxnSpPr>
            <p:spPr>
              <a:xfrm>
                <a:off x="2212330" y="4521203"/>
                <a:ext cx="0" cy="110101"/>
              </a:xfrm>
              <a:prstGeom prst="line">
                <a:avLst/>
              </a:prstGeom>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F4FF406C-BCA6-4403-8D15-D84BC6A3E00A}"/>
                  </a:ext>
                </a:extLst>
              </p:cNvPr>
              <p:cNvCxnSpPr>
                <a:cxnSpLocks/>
                <a:stCxn id="343" idx="0"/>
              </p:cNvCxnSpPr>
              <p:nvPr/>
            </p:nvCxnSpPr>
            <p:spPr>
              <a:xfrm>
                <a:off x="2212331" y="4269527"/>
                <a:ext cx="0" cy="87933"/>
              </a:xfrm>
              <a:prstGeom prst="line">
                <a:avLst/>
              </a:prstGeom>
            </p:spPr>
            <p:style>
              <a:lnRef idx="1">
                <a:schemeClr val="accent1"/>
              </a:lnRef>
              <a:fillRef idx="0">
                <a:schemeClr val="accent1"/>
              </a:fillRef>
              <a:effectRef idx="0">
                <a:schemeClr val="accent1"/>
              </a:effectRef>
              <a:fontRef idx="minor">
                <a:schemeClr val="tx1"/>
              </a:fontRef>
            </p:style>
          </p:cxnSp>
          <p:sp>
            <p:nvSpPr>
              <p:cNvPr id="355" name="Oval 354">
                <a:extLst>
                  <a:ext uri="{FF2B5EF4-FFF2-40B4-BE49-F238E27FC236}">
                    <a16:creationId xmlns:a16="http://schemas.microsoft.com/office/drawing/2014/main" id="{B74DDEFD-7584-40CD-8850-2DF6634BF9A4}"/>
                  </a:ext>
                </a:extLst>
              </p:cNvPr>
              <p:cNvSpPr/>
              <p:nvPr/>
            </p:nvSpPr>
            <p:spPr>
              <a:xfrm>
                <a:off x="2189996" y="3964830"/>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56" name="Oval 355">
                <a:extLst>
                  <a:ext uri="{FF2B5EF4-FFF2-40B4-BE49-F238E27FC236}">
                    <a16:creationId xmlns:a16="http://schemas.microsoft.com/office/drawing/2014/main" id="{03BB1FD3-2FDD-4BA9-9370-8016C5736C95}"/>
                  </a:ext>
                </a:extLst>
              </p:cNvPr>
              <p:cNvSpPr/>
              <p:nvPr/>
            </p:nvSpPr>
            <p:spPr>
              <a:xfrm>
                <a:off x="2189996" y="4605386"/>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358" name="Group 357">
                <a:extLst>
                  <a:ext uri="{FF2B5EF4-FFF2-40B4-BE49-F238E27FC236}">
                    <a16:creationId xmlns:a16="http://schemas.microsoft.com/office/drawing/2014/main" id="{5AD789B3-EFB7-47CA-A090-27AE7CCC02C8}"/>
                  </a:ext>
                </a:extLst>
              </p:cNvPr>
              <p:cNvGrpSpPr/>
              <p:nvPr/>
            </p:nvGrpSpPr>
            <p:grpSpPr>
              <a:xfrm rot="16200000">
                <a:off x="2792955" y="4064617"/>
                <a:ext cx="222089" cy="69827"/>
                <a:chOff x="4734087" y="1723026"/>
                <a:chExt cx="488153" cy="153479"/>
              </a:xfrm>
            </p:grpSpPr>
            <p:sp>
              <p:nvSpPr>
                <p:cNvPr id="359" name="Block Arc 358">
                  <a:extLst>
                    <a:ext uri="{FF2B5EF4-FFF2-40B4-BE49-F238E27FC236}">
                      <a16:creationId xmlns:a16="http://schemas.microsoft.com/office/drawing/2014/main" id="{31E778CD-5011-4E0C-918D-A8745B55FEE3}"/>
                    </a:ext>
                  </a:extLst>
                </p:cNvPr>
                <p:cNvSpPr/>
                <p:nvPr/>
              </p:nvSpPr>
              <p:spPr>
                <a:xfrm>
                  <a:off x="4734087"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0" name="Block Arc 359">
                  <a:extLst>
                    <a:ext uri="{FF2B5EF4-FFF2-40B4-BE49-F238E27FC236}">
                      <a16:creationId xmlns:a16="http://schemas.microsoft.com/office/drawing/2014/main" id="{ABE3EB6F-2E12-4035-81C2-35FE941C16C1}"/>
                    </a:ext>
                  </a:extLst>
                </p:cNvPr>
                <p:cNvSpPr/>
                <p:nvPr/>
              </p:nvSpPr>
              <p:spPr>
                <a:xfrm>
                  <a:off x="4857322"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1" name="Block Arc 360">
                  <a:extLst>
                    <a:ext uri="{FF2B5EF4-FFF2-40B4-BE49-F238E27FC236}">
                      <a16:creationId xmlns:a16="http://schemas.microsoft.com/office/drawing/2014/main" id="{19037848-2BF7-4FC4-B3B3-403E80B8202D}"/>
                    </a:ext>
                  </a:extLst>
                </p:cNvPr>
                <p:cNvSpPr/>
                <p:nvPr/>
              </p:nvSpPr>
              <p:spPr>
                <a:xfrm>
                  <a:off x="4980556"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2" name="Block Arc 361">
                  <a:extLst>
                    <a:ext uri="{FF2B5EF4-FFF2-40B4-BE49-F238E27FC236}">
                      <a16:creationId xmlns:a16="http://schemas.microsoft.com/office/drawing/2014/main" id="{27CBC687-4BBF-43F8-9979-593C023FC993}"/>
                    </a:ext>
                  </a:extLst>
                </p:cNvPr>
                <p:cNvSpPr/>
                <p:nvPr/>
              </p:nvSpPr>
              <p:spPr>
                <a:xfrm>
                  <a:off x="5102476"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363" name="Straight Connector 362">
                <a:extLst>
                  <a:ext uri="{FF2B5EF4-FFF2-40B4-BE49-F238E27FC236}">
                    <a16:creationId xmlns:a16="http://schemas.microsoft.com/office/drawing/2014/main" id="{52ADABE9-D467-48F3-B9E5-CD7D88683DB0}"/>
                  </a:ext>
                </a:extLst>
              </p:cNvPr>
              <p:cNvCxnSpPr>
                <a:cxnSpLocks/>
              </p:cNvCxnSpPr>
              <p:nvPr/>
            </p:nvCxnSpPr>
            <p:spPr>
              <a:xfrm>
                <a:off x="2896679" y="3988471"/>
                <a:ext cx="330041"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65" name="Group 364">
                <a:extLst>
                  <a:ext uri="{FF2B5EF4-FFF2-40B4-BE49-F238E27FC236}">
                    <a16:creationId xmlns:a16="http://schemas.microsoft.com/office/drawing/2014/main" id="{F71CCF90-274C-4B27-B8E7-3AD07FDBA8C6}"/>
                  </a:ext>
                </a:extLst>
              </p:cNvPr>
              <p:cNvGrpSpPr/>
              <p:nvPr/>
            </p:nvGrpSpPr>
            <p:grpSpPr>
              <a:xfrm rot="5400000">
                <a:off x="2980588" y="3936998"/>
                <a:ext cx="127872" cy="102844"/>
                <a:chOff x="3263877" y="1617133"/>
                <a:chExt cx="194756" cy="156634"/>
              </a:xfrm>
            </p:grpSpPr>
            <p:sp>
              <p:nvSpPr>
                <p:cNvPr id="369" name="Isosceles Triangle 368">
                  <a:extLst>
                    <a:ext uri="{FF2B5EF4-FFF2-40B4-BE49-F238E27FC236}">
                      <a16:creationId xmlns:a16="http://schemas.microsoft.com/office/drawing/2014/main" id="{B415C03F-7F03-4252-9300-FA92DA6DC30E}"/>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0" name="Straight Connector 369">
                  <a:extLst>
                    <a:ext uri="{FF2B5EF4-FFF2-40B4-BE49-F238E27FC236}">
                      <a16:creationId xmlns:a16="http://schemas.microsoft.com/office/drawing/2014/main" id="{FD9C5764-0CAA-473E-A000-B677735484C2}"/>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372" name="Straight Connector 371">
                <a:extLst>
                  <a:ext uri="{FF2B5EF4-FFF2-40B4-BE49-F238E27FC236}">
                    <a16:creationId xmlns:a16="http://schemas.microsoft.com/office/drawing/2014/main" id="{D85176F9-C5B9-4D2B-854C-C954982B4B2F}"/>
                  </a:ext>
                </a:extLst>
              </p:cNvPr>
              <p:cNvCxnSpPr>
                <a:cxnSpLocks/>
              </p:cNvCxnSpPr>
              <p:nvPr/>
            </p:nvCxnSpPr>
            <p:spPr>
              <a:xfrm>
                <a:off x="2896679" y="4209927"/>
                <a:ext cx="33004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44C3A9EB-317F-4A64-9763-4F62C05DF7E6}"/>
                  </a:ext>
                </a:extLst>
              </p:cNvPr>
              <p:cNvCxnSpPr>
                <a:cxnSpLocks/>
              </p:cNvCxnSpPr>
              <p:nvPr/>
            </p:nvCxnSpPr>
            <p:spPr>
              <a:xfrm>
                <a:off x="3178191" y="4109915"/>
                <a:ext cx="857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16DD4269-5307-4F7D-9DC9-D1723DC46E4C}"/>
                  </a:ext>
                </a:extLst>
              </p:cNvPr>
              <p:cNvCxnSpPr>
                <a:cxnSpLocks/>
              </p:cNvCxnSpPr>
              <p:nvPr/>
            </p:nvCxnSpPr>
            <p:spPr>
              <a:xfrm>
                <a:off x="3221979" y="4106866"/>
                <a:ext cx="0" cy="102937"/>
              </a:xfrm>
              <a:prstGeom prst="line">
                <a:avLst/>
              </a:prstGeom>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AD02D455-A2DD-4CD1-A2F7-089C9ECF0B4B}"/>
                  </a:ext>
                </a:extLst>
              </p:cNvPr>
              <p:cNvCxnSpPr>
                <a:cxnSpLocks/>
              </p:cNvCxnSpPr>
              <p:nvPr/>
            </p:nvCxnSpPr>
            <p:spPr>
              <a:xfrm>
                <a:off x="3221979" y="3983041"/>
                <a:ext cx="0" cy="887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56418C4C-FCD1-4C4C-8EDE-04935F16FC35}"/>
                  </a:ext>
                </a:extLst>
              </p:cNvPr>
              <p:cNvCxnSpPr>
                <a:cxnSpLocks/>
                <a:endCxn id="309" idx="0"/>
              </p:cNvCxnSpPr>
              <p:nvPr/>
            </p:nvCxnSpPr>
            <p:spPr>
              <a:xfrm>
                <a:off x="1724151" y="3987806"/>
                <a:ext cx="182632" cy="0"/>
              </a:xfrm>
              <a:prstGeom prst="line">
                <a:avLst/>
              </a:prstGeom>
            </p:spPr>
            <p:style>
              <a:lnRef idx="1">
                <a:schemeClr val="accent1"/>
              </a:lnRef>
              <a:fillRef idx="0">
                <a:schemeClr val="accent1"/>
              </a:fillRef>
              <a:effectRef idx="0">
                <a:schemeClr val="accent1"/>
              </a:effectRef>
              <a:fontRef idx="minor">
                <a:schemeClr val="tx1"/>
              </a:fontRef>
            </p:style>
          </p:cxnSp>
          <p:sp>
            <p:nvSpPr>
              <p:cNvPr id="450" name="TextBox 449">
                <a:extLst>
                  <a:ext uri="{FF2B5EF4-FFF2-40B4-BE49-F238E27FC236}">
                    <a16:creationId xmlns:a16="http://schemas.microsoft.com/office/drawing/2014/main" id="{FF0555CF-0D07-41DD-B8F6-C9E88A14DA30}"/>
                  </a:ext>
                </a:extLst>
              </p:cNvPr>
              <p:cNvSpPr txBox="1"/>
              <p:nvPr/>
            </p:nvSpPr>
            <p:spPr>
              <a:xfrm>
                <a:off x="2774444" y="4479930"/>
                <a:ext cx="612232" cy="215427"/>
              </a:xfrm>
              <a:prstGeom prst="rect">
                <a:avLst/>
              </a:prstGeom>
              <a:noFill/>
            </p:spPr>
            <p:txBody>
              <a:bodyPr wrap="square" rtlCol="0">
                <a:spAutoFit/>
              </a:bodyPr>
              <a:lstStyle/>
              <a:p>
                <a:pPr algn="ctr"/>
                <a:r>
                  <a:rPr lang="en-US" sz="800" b="1"/>
                  <a:t>SMPS</a:t>
                </a:r>
                <a:endParaRPr lang="en-IN" sz="800" b="1"/>
              </a:p>
            </p:txBody>
          </p:sp>
          <p:sp>
            <p:nvSpPr>
              <p:cNvPr id="453" name="TextBox 452">
                <a:extLst>
                  <a:ext uri="{FF2B5EF4-FFF2-40B4-BE49-F238E27FC236}">
                    <a16:creationId xmlns:a16="http://schemas.microsoft.com/office/drawing/2014/main" id="{376D746C-87EC-4698-870C-8FCDDA9ECADF}"/>
                  </a:ext>
                </a:extLst>
              </p:cNvPr>
              <p:cNvSpPr txBox="1"/>
              <p:nvPr/>
            </p:nvSpPr>
            <p:spPr>
              <a:xfrm>
                <a:off x="1732985" y="4226900"/>
                <a:ext cx="510980" cy="200055"/>
              </a:xfrm>
              <a:prstGeom prst="rect">
                <a:avLst/>
              </a:prstGeom>
              <a:noFill/>
            </p:spPr>
            <p:txBody>
              <a:bodyPr wrap="square" rtlCol="0">
                <a:spAutoFit/>
              </a:bodyPr>
              <a:lstStyle/>
              <a:p>
                <a:pPr algn="ctr"/>
                <a:r>
                  <a:rPr lang="en-US" sz="700"/>
                  <a:t>TMOV</a:t>
                </a:r>
                <a:endParaRPr lang="en-IN" sz="700"/>
              </a:p>
            </p:txBody>
          </p:sp>
          <p:sp>
            <p:nvSpPr>
              <p:cNvPr id="454" name="TextBox 453">
                <a:extLst>
                  <a:ext uri="{FF2B5EF4-FFF2-40B4-BE49-F238E27FC236}">
                    <a16:creationId xmlns:a16="http://schemas.microsoft.com/office/drawing/2014/main" id="{AE4913A1-4CFC-4C25-B8E8-C8584EC41F80}"/>
                  </a:ext>
                </a:extLst>
              </p:cNvPr>
              <p:cNvSpPr txBox="1"/>
              <p:nvPr/>
            </p:nvSpPr>
            <p:spPr>
              <a:xfrm>
                <a:off x="1732985" y="3988711"/>
                <a:ext cx="510980" cy="200055"/>
              </a:xfrm>
              <a:prstGeom prst="rect">
                <a:avLst/>
              </a:prstGeom>
              <a:noFill/>
            </p:spPr>
            <p:txBody>
              <a:bodyPr wrap="square" rtlCol="0">
                <a:spAutoFit/>
              </a:bodyPr>
              <a:lstStyle/>
              <a:p>
                <a:pPr algn="ctr"/>
                <a:r>
                  <a:rPr lang="en-US" sz="700"/>
                  <a:t>Fuse</a:t>
                </a:r>
                <a:endParaRPr lang="en-IN" sz="700"/>
              </a:p>
            </p:txBody>
          </p:sp>
          <p:sp>
            <p:nvSpPr>
              <p:cNvPr id="457" name="Rectangle 456">
                <a:extLst>
                  <a:ext uri="{FF2B5EF4-FFF2-40B4-BE49-F238E27FC236}">
                    <a16:creationId xmlns:a16="http://schemas.microsoft.com/office/drawing/2014/main" id="{6C63F72A-82DD-4F35-8B0F-5A09C85C0ECB}"/>
                  </a:ext>
                </a:extLst>
              </p:cNvPr>
              <p:cNvSpPr/>
              <p:nvPr/>
            </p:nvSpPr>
            <p:spPr>
              <a:xfrm>
                <a:off x="2849116" y="3567639"/>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VI</a:t>
                </a:r>
              </a:p>
            </p:txBody>
          </p:sp>
        </p:grpSp>
        <p:grpSp>
          <p:nvGrpSpPr>
            <p:cNvPr id="471" name="Group 470">
              <a:extLst>
                <a:ext uri="{FF2B5EF4-FFF2-40B4-BE49-F238E27FC236}">
                  <a16:creationId xmlns:a16="http://schemas.microsoft.com/office/drawing/2014/main" id="{83E10B82-B871-438D-B724-0C2DFC6D812C}"/>
                </a:ext>
              </a:extLst>
            </p:cNvPr>
            <p:cNvGrpSpPr/>
            <p:nvPr/>
          </p:nvGrpSpPr>
          <p:grpSpPr>
            <a:xfrm>
              <a:off x="3858607" y="3644784"/>
              <a:ext cx="1761093" cy="1053201"/>
              <a:chOff x="3692177" y="3797386"/>
              <a:chExt cx="1761093" cy="1053201"/>
            </a:xfrm>
          </p:grpSpPr>
          <p:sp>
            <p:nvSpPr>
              <p:cNvPr id="468" name="Rectangle 467">
                <a:extLst>
                  <a:ext uri="{FF2B5EF4-FFF2-40B4-BE49-F238E27FC236}">
                    <a16:creationId xmlns:a16="http://schemas.microsoft.com/office/drawing/2014/main" id="{4F2A3402-89A5-441B-93B4-74A6E004F680}"/>
                  </a:ext>
                </a:extLst>
              </p:cNvPr>
              <p:cNvSpPr/>
              <p:nvPr/>
            </p:nvSpPr>
            <p:spPr>
              <a:xfrm>
                <a:off x="3811250" y="3801037"/>
                <a:ext cx="1642020" cy="10495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49" name="Rectangle 448">
                <a:extLst>
                  <a:ext uri="{FF2B5EF4-FFF2-40B4-BE49-F238E27FC236}">
                    <a16:creationId xmlns:a16="http://schemas.microsoft.com/office/drawing/2014/main" id="{D9707CAC-134B-40DE-8046-9E44E09C4821}"/>
                  </a:ext>
                </a:extLst>
              </p:cNvPr>
              <p:cNvSpPr/>
              <p:nvPr/>
            </p:nvSpPr>
            <p:spPr>
              <a:xfrm>
                <a:off x="4002987" y="3943368"/>
                <a:ext cx="1376251" cy="87180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41" name="Rectangle 440">
                <a:extLst>
                  <a:ext uri="{FF2B5EF4-FFF2-40B4-BE49-F238E27FC236}">
                    <a16:creationId xmlns:a16="http://schemas.microsoft.com/office/drawing/2014/main" id="{0B169C38-3297-4017-A124-A8EF2174190C}"/>
                  </a:ext>
                </a:extLst>
              </p:cNvPr>
              <p:cNvSpPr/>
              <p:nvPr/>
            </p:nvSpPr>
            <p:spPr>
              <a:xfrm>
                <a:off x="4984414" y="4101405"/>
                <a:ext cx="184668" cy="27270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384" name="Group 383">
                <a:extLst>
                  <a:ext uri="{FF2B5EF4-FFF2-40B4-BE49-F238E27FC236}">
                    <a16:creationId xmlns:a16="http://schemas.microsoft.com/office/drawing/2014/main" id="{16D687E3-A2C6-4C34-ACC1-46731EF7523A}"/>
                  </a:ext>
                </a:extLst>
              </p:cNvPr>
              <p:cNvGrpSpPr/>
              <p:nvPr/>
            </p:nvGrpSpPr>
            <p:grpSpPr>
              <a:xfrm>
                <a:off x="3930680" y="3998085"/>
                <a:ext cx="786500" cy="194873"/>
                <a:chOff x="803237" y="1045318"/>
                <a:chExt cx="786500" cy="194873"/>
              </a:xfrm>
            </p:grpSpPr>
            <p:cxnSp>
              <p:nvCxnSpPr>
                <p:cNvPr id="385" name="Straight Connector 384">
                  <a:extLst>
                    <a:ext uri="{FF2B5EF4-FFF2-40B4-BE49-F238E27FC236}">
                      <a16:creationId xmlns:a16="http://schemas.microsoft.com/office/drawing/2014/main" id="{83B9B3C2-73F9-42FC-86AC-65B62591E849}"/>
                    </a:ext>
                  </a:extLst>
                </p:cNvPr>
                <p:cNvCxnSpPr>
                  <a:cxnSpLocks/>
                </p:cNvCxnSpPr>
                <p:nvPr/>
              </p:nvCxnSpPr>
              <p:spPr>
                <a:xfrm flipH="1">
                  <a:off x="803237" y="1178068"/>
                  <a:ext cx="115822"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nvGrpSpPr>
                <p:cNvPr id="386" name="Group 385">
                  <a:extLst>
                    <a:ext uri="{FF2B5EF4-FFF2-40B4-BE49-F238E27FC236}">
                      <a16:creationId xmlns:a16="http://schemas.microsoft.com/office/drawing/2014/main" id="{74676C6C-2F0F-479F-B3C9-207DFB7CDDAB}"/>
                    </a:ext>
                  </a:extLst>
                </p:cNvPr>
                <p:cNvGrpSpPr/>
                <p:nvPr/>
              </p:nvGrpSpPr>
              <p:grpSpPr>
                <a:xfrm>
                  <a:off x="919058" y="1111182"/>
                  <a:ext cx="177379" cy="129009"/>
                  <a:chOff x="-3361230" y="375816"/>
                  <a:chExt cx="177379" cy="129009"/>
                </a:xfrm>
              </p:grpSpPr>
              <p:grpSp>
                <p:nvGrpSpPr>
                  <p:cNvPr id="391" name="Group 390">
                    <a:extLst>
                      <a:ext uri="{FF2B5EF4-FFF2-40B4-BE49-F238E27FC236}">
                        <a16:creationId xmlns:a16="http://schemas.microsoft.com/office/drawing/2014/main" id="{08E5F87A-E73E-4852-80EB-33785182CD19}"/>
                      </a:ext>
                    </a:extLst>
                  </p:cNvPr>
                  <p:cNvGrpSpPr/>
                  <p:nvPr/>
                </p:nvGrpSpPr>
                <p:grpSpPr>
                  <a:xfrm rot="5400000">
                    <a:off x="-3340285" y="354871"/>
                    <a:ext cx="129009" cy="170899"/>
                    <a:chOff x="265397" y="3158204"/>
                    <a:chExt cx="172869" cy="238951"/>
                  </a:xfrm>
                </p:grpSpPr>
                <p:sp>
                  <p:nvSpPr>
                    <p:cNvPr id="393" name="Rectangle 392">
                      <a:extLst>
                        <a:ext uri="{FF2B5EF4-FFF2-40B4-BE49-F238E27FC236}">
                          <a16:creationId xmlns:a16="http://schemas.microsoft.com/office/drawing/2014/main" id="{7B8F9202-6CE7-4AEC-8C25-3A20DE5D39A4}"/>
                        </a:ext>
                      </a:extLst>
                    </p:cNvPr>
                    <p:cNvSpPr/>
                    <p:nvPr/>
                  </p:nvSpPr>
                  <p:spPr>
                    <a:xfrm>
                      <a:off x="302824" y="3158204"/>
                      <a:ext cx="98948" cy="238951"/>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394" name="Straight Connector 393">
                      <a:extLst>
                        <a:ext uri="{FF2B5EF4-FFF2-40B4-BE49-F238E27FC236}">
                          <a16:creationId xmlns:a16="http://schemas.microsoft.com/office/drawing/2014/main" id="{F01693FD-825A-4D98-B89E-88A1186CBE66}"/>
                        </a:ext>
                      </a:extLst>
                    </p:cNvPr>
                    <p:cNvCxnSpPr>
                      <a:cxnSpLocks/>
                    </p:cNvCxnSpPr>
                    <p:nvPr/>
                  </p:nvCxnSpPr>
                  <p:spPr>
                    <a:xfrm rot="16200000" flipH="1">
                      <a:off x="276573" y="3200710"/>
                      <a:ext cx="150518" cy="172869"/>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392" name="Straight Connector 391">
                    <a:extLst>
                      <a:ext uri="{FF2B5EF4-FFF2-40B4-BE49-F238E27FC236}">
                        <a16:creationId xmlns:a16="http://schemas.microsoft.com/office/drawing/2014/main" id="{8A47BBC8-CA79-4A0D-B11A-978B70C6464E}"/>
                      </a:ext>
                    </a:extLst>
                  </p:cNvPr>
                  <p:cNvCxnSpPr>
                    <a:cxnSpLocks/>
                  </p:cNvCxnSpPr>
                  <p:nvPr/>
                </p:nvCxnSpPr>
                <p:spPr>
                  <a:xfrm flipH="1">
                    <a:off x="-3231104" y="378197"/>
                    <a:ext cx="4725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387" name="Straight Connector 386">
                  <a:extLst>
                    <a:ext uri="{FF2B5EF4-FFF2-40B4-BE49-F238E27FC236}">
                      <a16:creationId xmlns:a16="http://schemas.microsoft.com/office/drawing/2014/main" id="{2DE868A8-66E1-4E92-81ED-EA6ADA2EAEE5}"/>
                    </a:ext>
                  </a:extLst>
                </p:cNvPr>
                <p:cNvCxnSpPr>
                  <a:cxnSpLocks/>
                </p:cNvCxnSpPr>
                <p:nvPr/>
              </p:nvCxnSpPr>
              <p:spPr>
                <a:xfrm flipH="1">
                  <a:off x="1093262" y="1178069"/>
                  <a:ext cx="496475"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88" name="Straight Arrow Connector 387">
                  <a:extLst>
                    <a:ext uri="{FF2B5EF4-FFF2-40B4-BE49-F238E27FC236}">
                      <a16:creationId xmlns:a16="http://schemas.microsoft.com/office/drawing/2014/main" id="{25B612E8-3320-478E-AA87-C766ADE0A259}"/>
                    </a:ext>
                  </a:extLst>
                </p:cNvPr>
                <p:cNvCxnSpPr>
                  <a:cxnSpLocks/>
                </p:cNvCxnSpPr>
                <p:nvPr/>
              </p:nvCxnSpPr>
              <p:spPr>
                <a:xfrm>
                  <a:off x="919058" y="1045318"/>
                  <a:ext cx="104775" cy="0"/>
                </a:xfrm>
                <a:prstGeom prst="straightConnector1">
                  <a:avLst/>
                </a:prstGeom>
                <a:ln w="6350">
                  <a:headEnd w="sm" len="med"/>
                  <a:tailEnd type="triangle" w="sm" len="sm"/>
                </a:ln>
              </p:spPr>
              <p:style>
                <a:lnRef idx="1">
                  <a:schemeClr val="accent1"/>
                </a:lnRef>
                <a:fillRef idx="0">
                  <a:schemeClr val="accent1"/>
                </a:fillRef>
                <a:effectRef idx="0">
                  <a:schemeClr val="accent1"/>
                </a:effectRef>
                <a:fontRef idx="minor">
                  <a:schemeClr val="tx1"/>
                </a:fontRef>
              </p:style>
            </p:cxnSp>
            <p:cxnSp>
              <p:nvCxnSpPr>
                <p:cNvPr id="397" name="Straight Arrow Connector 396">
                  <a:extLst>
                    <a:ext uri="{FF2B5EF4-FFF2-40B4-BE49-F238E27FC236}">
                      <a16:creationId xmlns:a16="http://schemas.microsoft.com/office/drawing/2014/main" id="{2AF5971A-4958-4142-9C7A-63DDDDE00793}"/>
                    </a:ext>
                  </a:extLst>
                </p:cNvPr>
                <p:cNvCxnSpPr>
                  <a:cxnSpLocks/>
                </p:cNvCxnSpPr>
                <p:nvPr/>
              </p:nvCxnSpPr>
              <p:spPr>
                <a:xfrm>
                  <a:off x="919058" y="1102468"/>
                  <a:ext cx="104775" cy="0"/>
                </a:xfrm>
                <a:prstGeom prst="straightConnector1">
                  <a:avLst/>
                </a:prstGeom>
                <a:ln w="6350">
                  <a:headEnd w="sm" len="med"/>
                  <a:tailEnd type="triangle" w="sm" len="sm"/>
                </a:ln>
              </p:spPr>
              <p:style>
                <a:lnRef idx="1">
                  <a:schemeClr val="accent1"/>
                </a:lnRef>
                <a:fillRef idx="0">
                  <a:schemeClr val="accent1"/>
                </a:fillRef>
                <a:effectRef idx="0">
                  <a:schemeClr val="accent1"/>
                </a:effectRef>
                <a:fontRef idx="minor">
                  <a:schemeClr val="tx1"/>
                </a:fontRef>
              </p:style>
            </p:cxnSp>
          </p:grpSp>
          <p:sp>
            <p:nvSpPr>
              <p:cNvPr id="398" name="TextBox 397">
                <a:extLst>
                  <a:ext uri="{FF2B5EF4-FFF2-40B4-BE49-F238E27FC236}">
                    <a16:creationId xmlns:a16="http://schemas.microsoft.com/office/drawing/2014/main" id="{E09416C6-71D3-4F8F-8077-EE7E9470CA6E}"/>
                  </a:ext>
                </a:extLst>
              </p:cNvPr>
              <p:cNvSpPr txBox="1"/>
              <p:nvPr/>
            </p:nvSpPr>
            <p:spPr>
              <a:xfrm rot="5400000">
                <a:off x="4116804" y="3991802"/>
                <a:ext cx="303315" cy="184666"/>
              </a:xfrm>
              <a:prstGeom prst="rect">
                <a:avLst/>
              </a:prstGeom>
              <a:noFill/>
            </p:spPr>
            <p:txBody>
              <a:bodyPr wrap="square" rtlCol="0">
                <a:spAutoFit/>
              </a:bodyPr>
              <a:lstStyle/>
              <a:p>
                <a:r>
                  <a:rPr lang="en-US" sz="600"/>
                  <a:t>+t</a:t>
                </a:r>
                <a:r>
                  <a:rPr lang="en-US" sz="600" baseline="30000"/>
                  <a:t>0</a:t>
                </a:r>
                <a:endParaRPr lang="en-IN" sz="600" baseline="30000"/>
              </a:p>
            </p:txBody>
          </p:sp>
          <p:grpSp>
            <p:nvGrpSpPr>
              <p:cNvPr id="399" name="Group 398">
                <a:extLst>
                  <a:ext uri="{FF2B5EF4-FFF2-40B4-BE49-F238E27FC236}">
                    <a16:creationId xmlns:a16="http://schemas.microsoft.com/office/drawing/2014/main" id="{1FF5AA82-3263-409A-BC95-CBB890D48402}"/>
                  </a:ext>
                </a:extLst>
              </p:cNvPr>
              <p:cNvGrpSpPr/>
              <p:nvPr/>
            </p:nvGrpSpPr>
            <p:grpSpPr>
              <a:xfrm>
                <a:off x="4415413" y="4293569"/>
                <a:ext cx="127164" cy="176763"/>
                <a:chOff x="199669" y="2302486"/>
                <a:chExt cx="127164" cy="176763"/>
              </a:xfrm>
            </p:grpSpPr>
            <p:sp>
              <p:nvSpPr>
                <p:cNvPr id="400" name="Rectangle 399">
                  <a:extLst>
                    <a:ext uri="{FF2B5EF4-FFF2-40B4-BE49-F238E27FC236}">
                      <a16:creationId xmlns:a16="http://schemas.microsoft.com/office/drawing/2014/main" id="{A2F085D4-9DEB-4041-8944-08492692E339}"/>
                    </a:ext>
                  </a:extLst>
                </p:cNvPr>
                <p:cNvSpPr/>
                <p:nvPr/>
              </p:nvSpPr>
              <p:spPr>
                <a:xfrm>
                  <a:off x="227751" y="2308350"/>
                  <a:ext cx="73843" cy="170899"/>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401" name="Straight Connector 400">
                  <a:extLst>
                    <a:ext uri="{FF2B5EF4-FFF2-40B4-BE49-F238E27FC236}">
                      <a16:creationId xmlns:a16="http://schemas.microsoft.com/office/drawing/2014/main" id="{B9B2F0E7-123F-443E-8048-812D2F922671}"/>
                    </a:ext>
                  </a:extLst>
                </p:cNvPr>
                <p:cNvCxnSpPr>
                  <a:cxnSpLocks/>
                </p:cNvCxnSpPr>
                <p:nvPr/>
              </p:nvCxnSpPr>
              <p:spPr>
                <a:xfrm>
                  <a:off x="199669" y="2345480"/>
                  <a:ext cx="127164" cy="91493"/>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627B2A69-FA3F-4A53-97E4-9C0DE4F05C71}"/>
                    </a:ext>
                  </a:extLst>
                </p:cNvPr>
                <p:cNvCxnSpPr/>
                <p:nvPr/>
              </p:nvCxnSpPr>
              <p:spPr>
                <a:xfrm flipV="1">
                  <a:off x="326833" y="2434248"/>
                  <a:ext cx="0" cy="44657"/>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1B13CF7D-94AA-4F48-87F5-5C27A67297D7}"/>
                    </a:ext>
                  </a:extLst>
                </p:cNvPr>
                <p:cNvCxnSpPr/>
                <p:nvPr/>
              </p:nvCxnSpPr>
              <p:spPr>
                <a:xfrm flipV="1">
                  <a:off x="201421" y="2302486"/>
                  <a:ext cx="0" cy="44657"/>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406" name="Straight Connector 405">
                <a:extLst>
                  <a:ext uri="{FF2B5EF4-FFF2-40B4-BE49-F238E27FC236}">
                    <a16:creationId xmlns:a16="http://schemas.microsoft.com/office/drawing/2014/main" id="{214B3F30-933F-49B4-9D6A-8F387DE785E4}"/>
                  </a:ext>
                </a:extLst>
              </p:cNvPr>
              <p:cNvCxnSpPr>
                <a:cxnSpLocks/>
              </p:cNvCxnSpPr>
              <p:nvPr/>
            </p:nvCxnSpPr>
            <p:spPr>
              <a:xfrm>
                <a:off x="3930680" y="4628551"/>
                <a:ext cx="72588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EBB13B65-70ED-4402-BCA5-2A49F22431F8}"/>
                  </a:ext>
                </a:extLst>
              </p:cNvPr>
              <p:cNvCxnSpPr>
                <a:cxnSpLocks/>
              </p:cNvCxnSpPr>
              <p:nvPr/>
            </p:nvCxnSpPr>
            <p:spPr>
              <a:xfrm>
                <a:off x="4479635" y="4466152"/>
                <a:ext cx="0" cy="161782"/>
              </a:xfrm>
              <a:prstGeom prst="line">
                <a:avLst/>
              </a:prstGeom>
            </p:spPr>
            <p:style>
              <a:lnRef idx="1">
                <a:schemeClr val="accent1"/>
              </a:lnRef>
              <a:fillRef idx="0">
                <a:schemeClr val="accent1"/>
              </a:fillRef>
              <a:effectRef idx="0">
                <a:schemeClr val="accent1"/>
              </a:effectRef>
              <a:fontRef idx="minor">
                <a:schemeClr val="tx1"/>
              </a:fontRef>
            </p:style>
          </p:cxnSp>
          <p:cxnSp>
            <p:nvCxnSpPr>
              <p:cNvPr id="408" name="Straight Connector 407">
                <a:extLst>
                  <a:ext uri="{FF2B5EF4-FFF2-40B4-BE49-F238E27FC236}">
                    <a16:creationId xmlns:a16="http://schemas.microsoft.com/office/drawing/2014/main" id="{6D0BFB88-5DC6-4D01-9CC6-151037D24620}"/>
                  </a:ext>
                </a:extLst>
              </p:cNvPr>
              <p:cNvCxnSpPr>
                <a:cxnSpLocks/>
              </p:cNvCxnSpPr>
              <p:nvPr/>
            </p:nvCxnSpPr>
            <p:spPr>
              <a:xfrm>
                <a:off x="4479636" y="4130835"/>
                <a:ext cx="0" cy="164133"/>
              </a:xfrm>
              <a:prstGeom prst="line">
                <a:avLst/>
              </a:prstGeom>
            </p:spPr>
            <p:style>
              <a:lnRef idx="1">
                <a:schemeClr val="accent1"/>
              </a:lnRef>
              <a:fillRef idx="0">
                <a:schemeClr val="accent1"/>
              </a:fillRef>
              <a:effectRef idx="0">
                <a:schemeClr val="accent1"/>
              </a:effectRef>
              <a:fontRef idx="minor">
                <a:schemeClr val="tx1"/>
              </a:fontRef>
            </p:style>
          </p:cxnSp>
          <p:sp>
            <p:nvSpPr>
              <p:cNvPr id="409" name="Oval 408">
                <a:extLst>
                  <a:ext uri="{FF2B5EF4-FFF2-40B4-BE49-F238E27FC236}">
                    <a16:creationId xmlns:a16="http://schemas.microsoft.com/office/drawing/2014/main" id="{32C7A1EE-E0D1-4606-AC50-D4FD218D6820}"/>
                  </a:ext>
                </a:extLst>
              </p:cNvPr>
              <p:cNvSpPr/>
              <p:nvPr/>
            </p:nvSpPr>
            <p:spPr>
              <a:xfrm>
                <a:off x="4460278" y="4605386"/>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12" name="Oval 411">
                <a:extLst>
                  <a:ext uri="{FF2B5EF4-FFF2-40B4-BE49-F238E27FC236}">
                    <a16:creationId xmlns:a16="http://schemas.microsoft.com/office/drawing/2014/main" id="{8F369C90-588F-4701-AF8F-86DFEA22E69D}"/>
                  </a:ext>
                </a:extLst>
              </p:cNvPr>
              <p:cNvSpPr/>
              <p:nvPr/>
            </p:nvSpPr>
            <p:spPr>
              <a:xfrm>
                <a:off x="4460278" y="4113261"/>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416" name="Straight Connector 415">
                <a:extLst>
                  <a:ext uri="{FF2B5EF4-FFF2-40B4-BE49-F238E27FC236}">
                    <a16:creationId xmlns:a16="http://schemas.microsoft.com/office/drawing/2014/main" id="{69391C32-15F6-4DD2-97D8-138AF93C849D}"/>
                  </a:ext>
                </a:extLst>
              </p:cNvPr>
              <p:cNvCxnSpPr>
                <a:cxnSpLocks/>
              </p:cNvCxnSpPr>
              <p:nvPr/>
            </p:nvCxnSpPr>
            <p:spPr>
              <a:xfrm flipV="1">
                <a:off x="4656563" y="4357460"/>
                <a:ext cx="0" cy="270474"/>
              </a:xfrm>
              <a:prstGeom prst="line">
                <a:avLst/>
              </a:prstGeom>
            </p:spPr>
            <p:style>
              <a:lnRef idx="1">
                <a:schemeClr val="accent1"/>
              </a:lnRef>
              <a:fillRef idx="0">
                <a:schemeClr val="accent1"/>
              </a:fillRef>
              <a:effectRef idx="0">
                <a:schemeClr val="accent1"/>
              </a:effectRef>
              <a:fontRef idx="minor">
                <a:schemeClr val="tx1"/>
              </a:fontRef>
            </p:style>
          </p:cxnSp>
          <p:grpSp>
            <p:nvGrpSpPr>
              <p:cNvPr id="417" name="Group 416">
                <a:extLst>
                  <a:ext uri="{FF2B5EF4-FFF2-40B4-BE49-F238E27FC236}">
                    <a16:creationId xmlns:a16="http://schemas.microsoft.com/office/drawing/2014/main" id="{2AD01490-9C05-441D-B676-C1386BF5B039}"/>
                  </a:ext>
                </a:extLst>
              </p:cNvPr>
              <p:cNvGrpSpPr/>
              <p:nvPr/>
            </p:nvGrpSpPr>
            <p:grpSpPr>
              <a:xfrm rot="5400000">
                <a:off x="4607250" y="4206719"/>
                <a:ext cx="222089" cy="69827"/>
                <a:chOff x="4734087" y="1723026"/>
                <a:chExt cx="488153" cy="153479"/>
              </a:xfrm>
            </p:grpSpPr>
            <p:sp>
              <p:nvSpPr>
                <p:cNvPr id="418" name="Block Arc 417">
                  <a:extLst>
                    <a:ext uri="{FF2B5EF4-FFF2-40B4-BE49-F238E27FC236}">
                      <a16:creationId xmlns:a16="http://schemas.microsoft.com/office/drawing/2014/main" id="{B699BFD9-961E-4BDE-AC6A-341CE1702DA0}"/>
                    </a:ext>
                  </a:extLst>
                </p:cNvPr>
                <p:cNvSpPr/>
                <p:nvPr/>
              </p:nvSpPr>
              <p:spPr>
                <a:xfrm>
                  <a:off x="4734087"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9" name="Block Arc 418">
                  <a:extLst>
                    <a:ext uri="{FF2B5EF4-FFF2-40B4-BE49-F238E27FC236}">
                      <a16:creationId xmlns:a16="http://schemas.microsoft.com/office/drawing/2014/main" id="{D97A8568-4BA0-4529-B6A3-CDBDC5ED343E}"/>
                    </a:ext>
                  </a:extLst>
                </p:cNvPr>
                <p:cNvSpPr/>
                <p:nvPr/>
              </p:nvSpPr>
              <p:spPr>
                <a:xfrm>
                  <a:off x="4857322"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0" name="Block Arc 419">
                  <a:extLst>
                    <a:ext uri="{FF2B5EF4-FFF2-40B4-BE49-F238E27FC236}">
                      <a16:creationId xmlns:a16="http://schemas.microsoft.com/office/drawing/2014/main" id="{1ED6353B-703C-41D5-B5D0-B48DD8093033}"/>
                    </a:ext>
                  </a:extLst>
                </p:cNvPr>
                <p:cNvSpPr/>
                <p:nvPr/>
              </p:nvSpPr>
              <p:spPr>
                <a:xfrm>
                  <a:off x="4980556"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1" name="Block Arc 420">
                  <a:extLst>
                    <a:ext uri="{FF2B5EF4-FFF2-40B4-BE49-F238E27FC236}">
                      <a16:creationId xmlns:a16="http://schemas.microsoft.com/office/drawing/2014/main" id="{EECBF83E-8377-43D3-BCF4-AF1263441F9F}"/>
                    </a:ext>
                  </a:extLst>
                </p:cNvPr>
                <p:cNvSpPr/>
                <p:nvPr/>
              </p:nvSpPr>
              <p:spPr>
                <a:xfrm>
                  <a:off x="5102476"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22" name="Group 421">
                <a:extLst>
                  <a:ext uri="{FF2B5EF4-FFF2-40B4-BE49-F238E27FC236}">
                    <a16:creationId xmlns:a16="http://schemas.microsoft.com/office/drawing/2014/main" id="{F47473CB-3504-45DC-8B83-261196217625}"/>
                  </a:ext>
                </a:extLst>
              </p:cNvPr>
              <p:cNvGrpSpPr/>
              <p:nvPr/>
            </p:nvGrpSpPr>
            <p:grpSpPr>
              <a:xfrm rot="16200000">
                <a:off x="4716565" y="4207492"/>
                <a:ext cx="222089" cy="69827"/>
                <a:chOff x="4734087" y="1723026"/>
                <a:chExt cx="488153" cy="153479"/>
              </a:xfrm>
            </p:grpSpPr>
            <p:sp>
              <p:nvSpPr>
                <p:cNvPr id="423" name="Block Arc 422">
                  <a:extLst>
                    <a:ext uri="{FF2B5EF4-FFF2-40B4-BE49-F238E27FC236}">
                      <a16:creationId xmlns:a16="http://schemas.microsoft.com/office/drawing/2014/main" id="{4B077B58-FC28-49A2-B59A-ACEC73EA79DB}"/>
                    </a:ext>
                  </a:extLst>
                </p:cNvPr>
                <p:cNvSpPr/>
                <p:nvPr/>
              </p:nvSpPr>
              <p:spPr>
                <a:xfrm>
                  <a:off x="4734087"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4" name="Block Arc 423">
                  <a:extLst>
                    <a:ext uri="{FF2B5EF4-FFF2-40B4-BE49-F238E27FC236}">
                      <a16:creationId xmlns:a16="http://schemas.microsoft.com/office/drawing/2014/main" id="{46BA8BC5-D788-48E0-9734-3333A8CD63DC}"/>
                    </a:ext>
                  </a:extLst>
                </p:cNvPr>
                <p:cNvSpPr/>
                <p:nvPr/>
              </p:nvSpPr>
              <p:spPr>
                <a:xfrm>
                  <a:off x="4857322"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5" name="Block Arc 424">
                  <a:extLst>
                    <a:ext uri="{FF2B5EF4-FFF2-40B4-BE49-F238E27FC236}">
                      <a16:creationId xmlns:a16="http://schemas.microsoft.com/office/drawing/2014/main" id="{3AEA9E36-CFC9-4756-88C1-FF673EDC3F30}"/>
                    </a:ext>
                  </a:extLst>
                </p:cNvPr>
                <p:cNvSpPr/>
                <p:nvPr/>
              </p:nvSpPr>
              <p:spPr>
                <a:xfrm>
                  <a:off x="4980556"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6" name="Block Arc 425">
                  <a:extLst>
                    <a:ext uri="{FF2B5EF4-FFF2-40B4-BE49-F238E27FC236}">
                      <a16:creationId xmlns:a16="http://schemas.microsoft.com/office/drawing/2014/main" id="{E322CE0C-E85A-4393-8AF8-EC5C778BAE42}"/>
                    </a:ext>
                  </a:extLst>
                </p:cNvPr>
                <p:cNvSpPr/>
                <p:nvPr/>
              </p:nvSpPr>
              <p:spPr>
                <a:xfrm>
                  <a:off x="5102476" y="1723026"/>
                  <a:ext cx="119764" cy="153479"/>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428" name="Straight Connector 427">
                <a:extLst>
                  <a:ext uri="{FF2B5EF4-FFF2-40B4-BE49-F238E27FC236}">
                    <a16:creationId xmlns:a16="http://schemas.microsoft.com/office/drawing/2014/main" id="{F61B5843-A49F-498D-AFE5-7E9614E622CE}"/>
                  </a:ext>
                </a:extLst>
              </p:cNvPr>
              <p:cNvCxnSpPr>
                <a:cxnSpLocks/>
              </p:cNvCxnSpPr>
              <p:nvPr/>
            </p:nvCxnSpPr>
            <p:spPr>
              <a:xfrm>
                <a:off x="4653388" y="4354176"/>
                <a:ext cx="6379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37DD8ED6-CE78-4B3D-B612-27377D604ED7}"/>
                  </a:ext>
                </a:extLst>
              </p:cNvPr>
              <p:cNvCxnSpPr>
                <a:cxnSpLocks/>
              </p:cNvCxnSpPr>
              <p:nvPr/>
            </p:nvCxnSpPr>
            <p:spPr>
              <a:xfrm>
                <a:off x="4830393" y="4354176"/>
                <a:ext cx="15404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5" name="Straight Connector 434">
                <a:extLst>
                  <a:ext uri="{FF2B5EF4-FFF2-40B4-BE49-F238E27FC236}">
                    <a16:creationId xmlns:a16="http://schemas.microsoft.com/office/drawing/2014/main" id="{12FD5AFA-13DD-4617-92C6-0E4D87A15BFA}"/>
                  </a:ext>
                </a:extLst>
              </p:cNvPr>
              <p:cNvCxnSpPr>
                <a:cxnSpLocks/>
              </p:cNvCxnSpPr>
              <p:nvPr/>
            </p:nvCxnSpPr>
            <p:spPr>
              <a:xfrm>
                <a:off x="4830393" y="4131926"/>
                <a:ext cx="154043"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42" name="Group 441">
                <a:extLst>
                  <a:ext uri="{FF2B5EF4-FFF2-40B4-BE49-F238E27FC236}">
                    <a16:creationId xmlns:a16="http://schemas.microsoft.com/office/drawing/2014/main" id="{A1DF57CF-D09E-4B58-A774-514FE9DF55C3}"/>
                  </a:ext>
                </a:extLst>
              </p:cNvPr>
              <p:cNvGrpSpPr/>
              <p:nvPr/>
            </p:nvGrpSpPr>
            <p:grpSpPr>
              <a:xfrm>
                <a:off x="5027606" y="4157435"/>
                <a:ext cx="107893" cy="156686"/>
                <a:chOff x="4605645" y="4157435"/>
                <a:chExt cx="107893" cy="156686"/>
              </a:xfrm>
            </p:grpSpPr>
            <p:grpSp>
              <p:nvGrpSpPr>
                <p:cNvPr id="436" name="Group 435">
                  <a:extLst>
                    <a:ext uri="{FF2B5EF4-FFF2-40B4-BE49-F238E27FC236}">
                      <a16:creationId xmlns:a16="http://schemas.microsoft.com/office/drawing/2014/main" id="{987D66FB-41DB-40D3-9FB5-D10C22294B50}"/>
                    </a:ext>
                  </a:extLst>
                </p:cNvPr>
                <p:cNvGrpSpPr/>
                <p:nvPr/>
              </p:nvGrpSpPr>
              <p:grpSpPr>
                <a:xfrm>
                  <a:off x="4605645" y="4193912"/>
                  <a:ext cx="107893" cy="86775"/>
                  <a:chOff x="3263877" y="1617133"/>
                  <a:chExt cx="194756" cy="156634"/>
                </a:xfrm>
              </p:grpSpPr>
              <p:sp>
                <p:nvSpPr>
                  <p:cNvPr id="437" name="Isosceles Triangle 436">
                    <a:extLst>
                      <a:ext uri="{FF2B5EF4-FFF2-40B4-BE49-F238E27FC236}">
                        <a16:creationId xmlns:a16="http://schemas.microsoft.com/office/drawing/2014/main" id="{C1CA7400-586F-4ACF-AE85-4CF848D865C2}"/>
                      </a:ext>
                    </a:extLst>
                  </p:cNvPr>
                  <p:cNvSpPr/>
                  <p:nvPr/>
                </p:nvSpPr>
                <p:spPr>
                  <a:xfrm>
                    <a:off x="3263877" y="1617133"/>
                    <a:ext cx="190500" cy="156634"/>
                  </a:xfrm>
                  <a:prstGeom prst="triangl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8" name="Straight Connector 437">
                    <a:extLst>
                      <a:ext uri="{FF2B5EF4-FFF2-40B4-BE49-F238E27FC236}">
                        <a16:creationId xmlns:a16="http://schemas.microsoft.com/office/drawing/2014/main" id="{DA58D3FF-0AC4-4EAF-9926-392DA0B0006D}"/>
                      </a:ext>
                    </a:extLst>
                  </p:cNvPr>
                  <p:cNvCxnSpPr/>
                  <p:nvPr/>
                </p:nvCxnSpPr>
                <p:spPr>
                  <a:xfrm>
                    <a:off x="3268133" y="1617133"/>
                    <a:ext cx="1905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439" name="Straight Connector 438">
                  <a:extLst>
                    <a:ext uri="{FF2B5EF4-FFF2-40B4-BE49-F238E27FC236}">
                      <a16:creationId xmlns:a16="http://schemas.microsoft.com/office/drawing/2014/main" id="{B3DD6A49-935D-416D-B49F-886EBCF31C47}"/>
                    </a:ext>
                  </a:extLst>
                </p:cNvPr>
                <p:cNvCxnSpPr>
                  <a:cxnSpLocks/>
                </p:cNvCxnSpPr>
                <p:nvPr/>
              </p:nvCxnSpPr>
              <p:spPr>
                <a:xfrm flipV="1">
                  <a:off x="4659257" y="4157435"/>
                  <a:ext cx="0" cy="156686"/>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443" name="Straight Connector 442">
                <a:extLst>
                  <a:ext uri="{FF2B5EF4-FFF2-40B4-BE49-F238E27FC236}">
                    <a16:creationId xmlns:a16="http://schemas.microsoft.com/office/drawing/2014/main" id="{09E3E654-BE7A-4138-BE5E-91501F23F3E1}"/>
                  </a:ext>
                </a:extLst>
              </p:cNvPr>
              <p:cNvCxnSpPr>
                <a:cxnSpLocks/>
              </p:cNvCxnSpPr>
              <p:nvPr/>
            </p:nvCxnSpPr>
            <p:spPr>
              <a:xfrm>
                <a:off x="5273251" y="4216546"/>
                <a:ext cx="857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44" name="Straight Connector 443">
                <a:extLst>
                  <a:ext uri="{FF2B5EF4-FFF2-40B4-BE49-F238E27FC236}">
                    <a16:creationId xmlns:a16="http://schemas.microsoft.com/office/drawing/2014/main" id="{E0E77806-3956-49BF-A633-C8D8D63A5812}"/>
                  </a:ext>
                </a:extLst>
              </p:cNvPr>
              <p:cNvCxnSpPr>
                <a:cxnSpLocks/>
              </p:cNvCxnSpPr>
              <p:nvPr/>
            </p:nvCxnSpPr>
            <p:spPr>
              <a:xfrm>
                <a:off x="5273251" y="4254646"/>
                <a:ext cx="8572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6FD98E90-9BE9-447D-8CF3-FCCB71BCC5CD}"/>
                  </a:ext>
                </a:extLst>
              </p:cNvPr>
              <p:cNvCxnSpPr>
                <a:cxnSpLocks/>
              </p:cNvCxnSpPr>
              <p:nvPr/>
            </p:nvCxnSpPr>
            <p:spPr>
              <a:xfrm>
                <a:off x="5317039" y="4251597"/>
                <a:ext cx="0" cy="102937"/>
              </a:xfrm>
              <a:prstGeom prst="line">
                <a:avLst/>
              </a:prstGeom>
            </p:spPr>
            <p:style>
              <a:lnRef idx="1">
                <a:schemeClr val="accent1"/>
              </a:lnRef>
              <a:fillRef idx="0">
                <a:schemeClr val="accent1"/>
              </a:fillRef>
              <a:effectRef idx="0">
                <a:schemeClr val="accent1"/>
              </a:effectRef>
              <a:fontRef idx="minor">
                <a:schemeClr val="tx1"/>
              </a:fontRef>
            </p:style>
          </p:cxnSp>
          <p:cxnSp>
            <p:nvCxnSpPr>
              <p:cNvPr id="446" name="Straight Connector 445">
                <a:extLst>
                  <a:ext uri="{FF2B5EF4-FFF2-40B4-BE49-F238E27FC236}">
                    <a16:creationId xmlns:a16="http://schemas.microsoft.com/office/drawing/2014/main" id="{939E9B44-9DB4-47CD-88D2-C5AD17118A97}"/>
                  </a:ext>
                </a:extLst>
              </p:cNvPr>
              <p:cNvCxnSpPr>
                <a:cxnSpLocks/>
              </p:cNvCxnSpPr>
              <p:nvPr/>
            </p:nvCxnSpPr>
            <p:spPr>
              <a:xfrm>
                <a:off x="5317039" y="4127772"/>
                <a:ext cx="0" cy="88774"/>
              </a:xfrm>
              <a:prstGeom prst="line">
                <a:avLst/>
              </a:prstGeom>
            </p:spPr>
            <p:style>
              <a:lnRef idx="1">
                <a:schemeClr val="accent1"/>
              </a:lnRef>
              <a:fillRef idx="0">
                <a:schemeClr val="accent1"/>
              </a:fillRef>
              <a:effectRef idx="0">
                <a:schemeClr val="accent1"/>
              </a:effectRef>
              <a:fontRef idx="minor">
                <a:schemeClr val="tx1"/>
              </a:fontRef>
            </p:style>
          </p:cxnSp>
          <p:cxnSp>
            <p:nvCxnSpPr>
              <p:cNvPr id="447" name="Straight Connector 446">
                <a:extLst>
                  <a:ext uri="{FF2B5EF4-FFF2-40B4-BE49-F238E27FC236}">
                    <a16:creationId xmlns:a16="http://schemas.microsoft.com/office/drawing/2014/main" id="{3EDF7A84-BB4C-4491-95A7-AD0F7483F82A}"/>
                  </a:ext>
                </a:extLst>
              </p:cNvPr>
              <p:cNvCxnSpPr>
                <a:cxnSpLocks/>
              </p:cNvCxnSpPr>
              <p:nvPr/>
            </p:nvCxnSpPr>
            <p:spPr>
              <a:xfrm>
                <a:off x="5170118" y="4131926"/>
                <a:ext cx="15404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8" name="Straight Connector 447">
                <a:extLst>
                  <a:ext uri="{FF2B5EF4-FFF2-40B4-BE49-F238E27FC236}">
                    <a16:creationId xmlns:a16="http://schemas.microsoft.com/office/drawing/2014/main" id="{19FBD7B6-B335-4EB1-9EE4-C11DCBAAFF8F}"/>
                  </a:ext>
                </a:extLst>
              </p:cNvPr>
              <p:cNvCxnSpPr>
                <a:cxnSpLocks/>
              </p:cNvCxnSpPr>
              <p:nvPr/>
            </p:nvCxnSpPr>
            <p:spPr>
              <a:xfrm>
                <a:off x="5166943" y="4354176"/>
                <a:ext cx="154043" cy="0"/>
              </a:xfrm>
              <a:prstGeom prst="line">
                <a:avLst/>
              </a:prstGeom>
            </p:spPr>
            <p:style>
              <a:lnRef idx="1">
                <a:schemeClr val="accent1"/>
              </a:lnRef>
              <a:fillRef idx="0">
                <a:schemeClr val="accent1"/>
              </a:fillRef>
              <a:effectRef idx="0">
                <a:schemeClr val="accent1"/>
              </a:effectRef>
              <a:fontRef idx="minor">
                <a:schemeClr val="tx1"/>
              </a:fontRef>
            </p:style>
          </p:cxnSp>
          <p:sp>
            <p:nvSpPr>
              <p:cNvPr id="451" name="TextBox 450">
                <a:extLst>
                  <a:ext uri="{FF2B5EF4-FFF2-40B4-BE49-F238E27FC236}">
                    <a16:creationId xmlns:a16="http://schemas.microsoft.com/office/drawing/2014/main" id="{FA3C7B00-73E8-4D4E-8ED7-07898A676C7C}"/>
                  </a:ext>
                </a:extLst>
              </p:cNvPr>
              <p:cNvSpPr txBox="1"/>
              <p:nvPr/>
            </p:nvSpPr>
            <p:spPr>
              <a:xfrm>
                <a:off x="4158696" y="4599733"/>
                <a:ext cx="1140347" cy="215444"/>
              </a:xfrm>
              <a:prstGeom prst="rect">
                <a:avLst/>
              </a:prstGeom>
              <a:noFill/>
            </p:spPr>
            <p:txBody>
              <a:bodyPr wrap="square" rtlCol="0">
                <a:spAutoFit/>
              </a:bodyPr>
              <a:lstStyle/>
              <a:p>
                <a:pPr algn="ctr"/>
                <a:r>
                  <a:rPr lang="en-US" sz="800" b="1"/>
                  <a:t>Linear transformer</a:t>
                </a:r>
                <a:endParaRPr lang="en-IN" sz="800" b="1"/>
              </a:p>
            </p:txBody>
          </p:sp>
          <p:sp>
            <p:nvSpPr>
              <p:cNvPr id="452" name="TextBox 451">
                <a:extLst>
                  <a:ext uri="{FF2B5EF4-FFF2-40B4-BE49-F238E27FC236}">
                    <a16:creationId xmlns:a16="http://schemas.microsoft.com/office/drawing/2014/main" id="{BDC3E9CE-3941-4C51-9244-6F870BCFE380}"/>
                  </a:ext>
                </a:extLst>
              </p:cNvPr>
              <p:cNvSpPr txBox="1"/>
              <p:nvPr/>
            </p:nvSpPr>
            <p:spPr>
              <a:xfrm>
                <a:off x="3692177" y="3797386"/>
                <a:ext cx="857692" cy="200055"/>
              </a:xfrm>
              <a:prstGeom prst="rect">
                <a:avLst/>
              </a:prstGeom>
              <a:noFill/>
            </p:spPr>
            <p:txBody>
              <a:bodyPr wrap="square" rtlCol="0">
                <a:spAutoFit/>
              </a:bodyPr>
              <a:lstStyle/>
              <a:p>
                <a:pPr algn="ctr"/>
                <a:r>
                  <a:rPr lang="en-US" sz="700"/>
                  <a:t>LVR (PPTC)</a:t>
                </a:r>
                <a:endParaRPr lang="en-IN" sz="700"/>
              </a:p>
            </p:txBody>
          </p:sp>
          <p:cxnSp>
            <p:nvCxnSpPr>
              <p:cNvPr id="470" name="Straight Connector 469">
                <a:extLst>
                  <a:ext uri="{FF2B5EF4-FFF2-40B4-BE49-F238E27FC236}">
                    <a16:creationId xmlns:a16="http://schemas.microsoft.com/office/drawing/2014/main" id="{E7BDC911-481C-49CD-88CC-63A0E1217609}"/>
                  </a:ext>
                </a:extLst>
              </p:cNvPr>
              <p:cNvCxnSpPr/>
              <p:nvPr/>
            </p:nvCxnSpPr>
            <p:spPr>
              <a:xfrm>
                <a:off x="4774973" y="4135809"/>
                <a:ext cx="0" cy="221651"/>
              </a:xfrm>
              <a:prstGeom prst="line">
                <a:avLst/>
              </a:prstGeom>
              <a:ln>
                <a:prstDash val="lgDash"/>
              </a:ln>
            </p:spPr>
            <p:style>
              <a:lnRef idx="1">
                <a:schemeClr val="accent1"/>
              </a:lnRef>
              <a:fillRef idx="0">
                <a:schemeClr val="accent1"/>
              </a:fillRef>
              <a:effectRef idx="0">
                <a:schemeClr val="accent1"/>
              </a:effectRef>
              <a:fontRef idx="minor">
                <a:schemeClr val="tx1"/>
              </a:fontRef>
            </p:style>
          </p:cxnSp>
        </p:grpSp>
      </p:grpSp>
      <p:sp>
        <p:nvSpPr>
          <p:cNvPr id="110" name="Rectangle 109">
            <a:extLst>
              <a:ext uri="{FF2B5EF4-FFF2-40B4-BE49-F238E27FC236}">
                <a16:creationId xmlns:a16="http://schemas.microsoft.com/office/drawing/2014/main" id="{2A51D709-338F-4ED1-82D2-0B0204A0E79A}"/>
              </a:ext>
            </a:extLst>
          </p:cNvPr>
          <p:cNvSpPr/>
          <p:nvPr/>
        </p:nvSpPr>
        <p:spPr>
          <a:xfrm>
            <a:off x="1711581" y="2220472"/>
            <a:ext cx="626400" cy="2952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Metering</a:t>
            </a:r>
          </a:p>
        </p:txBody>
      </p:sp>
      <p:sp>
        <p:nvSpPr>
          <p:cNvPr id="182" name="Rectangle 181">
            <a:extLst>
              <a:ext uri="{FF2B5EF4-FFF2-40B4-BE49-F238E27FC236}">
                <a16:creationId xmlns:a16="http://schemas.microsoft.com/office/drawing/2014/main" id="{40633168-CE26-4A68-B9E5-BB6BDFAD64BB}"/>
              </a:ext>
            </a:extLst>
          </p:cNvPr>
          <p:cNvSpPr/>
          <p:nvPr/>
        </p:nvSpPr>
        <p:spPr>
          <a:xfrm>
            <a:off x="3145826" y="2220710"/>
            <a:ext cx="626400" cy="2952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Weld</a:t>
            </a:r>
          </a:p>
          <a:p>
            <a:pPr algn="ctr"/>
            <a:r>
              <a:rPr lang="en-US" sz="800">
                <a:solidFill>
                  <a:schemeClr val="tx1"/>
                </a:solidFill>
              </a:rPr>
              <a:t>contact</a:t>
            </a:r>
          </a:p>
        </p:txBody>
      </p:sp>
      <p:sp>
        <p:nvSpPr>
          <p:cNvPr id="111" name="Rectangle 110">
            <a:extLst>
              <a:ext uri="{FF2B5EF4-FFF2-40B4-BE49-F238E27FC236}">
                <a16:creationId xmlns:a16="http://schemas.microsoft.com/office/drawing/2014/main" id="{83286BC9-20CD-49FB-9BC2-7692C5E8481B}"/>
              </a:ext>
            </a:extLst>
          </p:cNvPr>
          <p:cNvSpPr/>
          <p:nvPr/>
        </p:nvSpPr>
        <p:spPr>
          <a:xfrm>
            <a:off x="2125071" y="2897894"/>
            <a:ext cx="615640" cy="37215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µController</a:t>
            </a:r>
          </a:p>
        </p:txBody>
      </p:sp>
      <p:sp>
        <p:nvSpPr>
          <p:cNvPr id="96" name="Rectangle 95">
            <a:extLst>
              <a:ext uri="{FF2B5EF4-FFF2-40B4-BE49-F238E27FC236}">
                <a16:creationId xmlns:a16="http://schemas.microsoft.com/office/drawing/2014/main" id="{C41B1662-045E-4E70-AEC8-F6C4D8247BAA}"/>
              </a:ext>
            </a:extLst>
          </p:cNvPr>
          <p:cNvSpPr/>
          <p:nvPr/>
        </p:nvSpPr>
        <p:spPr>
          <a:xfrm>
            <a:off x="504828" y="2222827"/>
            <a:ext cx="1022182" cy="21544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Terminal temp sensor</a:t>
            </a:r>
          </a:p>
        </p:txBody>
      </p:sp>
      <p:sp>
        <p:nvSpPr>
          <p:cNvPr id="271" name="Rectangle 270">
            <a:extLst>
              <a:ext uri="{FF2B5EF4-FFF2-40B4-BE49-F238E27FC236}">
                <a16:creationId xmlns:a16="http://schemas.microsoft.com/office/drawing/2014/main" id="{A5BEA525-0CD8-4C13-A788-425137A15E51}"/>
              </a:ext>
            </a:extLst>
          </p:cNvPr>
          <p:cNvSpPr/>
          <p:nvPr/>
        </p:nvSpPr>
        <p:spPr>
          <a:xfrm>
            <a:off x="490290" y="2906683"/>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VII</a:t>
            </a:r>
          </a:p>
        </p:txBody>
      </p:sp>
      <p:sp>
        <p:nvSpPr>
          <p:cNvPr id="280" name="Rectangle 279">
            <a:extLst>
              <a:ext uri="{FF2B5EF4-FFF2-40B4-BE49-F238E27FC236}">
                <a16:creationId xmlns:a16="http://schemas.microsoft.com/office/drawing/2014/main" id="{425859D1-F2B6-4D30-AD05-D1AB76CDEA43}"/>
              </a:ext>
            </a:extLst>
          </p:cNvPr>
          <p:cNvSpPr/>
          <p:nvPr/>
        </p:nvSpPr>
        <p:spPr>
          <a:xfrm>
            <a:off x="4228853" y="3254345"/>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V</a:t>
            </a:r>
          </a:p>
        </p:txBody>
      </p:sp>
      <p:cxnSp>
        <p:nvCxnSpPr>
          <p:cNvPr id="281" name="Connector: Elbow 280">
            <a:extLst>
              <a:ext uri="{FF2B5EF4-FFF2-40B4-BE49-F238E27FC236}">
                <a16:creationId xmlns:a16="http://schemas.microsoft.com/office/drawing/2014/main" id="{FDD6C790-351D-41E4-A4A3-ADFD517345CD}"/>
              </a:ext>
            </a:extLst>
          </p:cNvPr>
          <p:cNvCxnSpPr>
            <a:cxnSpLocks/>
            <a:stCxn id="205" idx="2"/>
          </p:cNvCxnSpPr>
          <p:nvPr/>
        </p:nvCxnSpPr>
        <p:spPr>
          <a:xfrm rot="5400000">
            <a:off x="2838184" y="1876472"/>
            <a:ext cx="1062709" cy="2341585"/>
          </a:xfrm>
          <a:prstGeom prst="bentConnector2">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14AD018-2E89-484E-A0A4-4A87E767B25F}"/>
              </a:ext>
            </a:extLst>
          </p:cNvPr>
          <p:cNvCxnSpPr/>
          <p:nvPr/>
        </p:nvCxnSpPr>
        <p:spPr>
          <a:xfrm flipV="1">
            <a:off x="2202932" y="3271161"/>
            <a:ext cx="0" cy="313400"/>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9DE6EF9C-7683-46CE-A59E-95AC8750C339}"/>
              </a:ext>
            </a:extLst>
          </p:cNvPr>
          <p:cNvCxnSpPr>
            <a:cxnSpLocks/>
          </p:cNvCxnSpPr>
          <p:nvPr/>
        </p:nvCxnSpPr>
        <p:spPr>
          <a:xfrm flipV="1">
            <a:off x="2185303" y="2515672"/>
            <a:ext cx="0" cy="382221"/>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sp>
        <p:nvSpPr>
          <p:cNvPr id="289" name="TextBox 288">
            <a:extLst>
              <a:ext uri="{FF2B5EF4-FFF2-40B4-BE49-F238E27FC236}">
                <a16:creationId xmlns:a16="http://schemas.microsoft.com/office/drawing/2014/main" id="{65332CC0-7AB2-4EAE-8C77-F27C223084E1}"/>
              </a:ext>
            </a:extLst>
          </p:cNvPr>
          <p:cNvSpPr txBox="1"/>
          <p:nvPr/>
        </p:nvSpPr>
        <p:spPr>
          <a:xfrm>
            <a:off x="3188870" y="3657716"/>
            <a:ext cx="1559315" cy="230832"/>
          </a:xfrm>
          <a:prstGeom prst="rect">
            <a:avLst/>
          </a:prstGeom>
          <a:noFill/>
        </p:spPr>
        <p:txBody>
          <a:bodyPr wrap="square" rtlCol="0">
            <a:spAutoFit/>
          </a:bodyPr>
          <a:lstStyle/>
          <a:p>
            <a:pPr algn="ctr"/>
            <a:r>
              <a:rPr lang="en-US" sz="900" b="1"/>
              <a:t>Auxiliary power supply</a:t>
            </a:r>
          </a:p>
        </p:txBody>
      </p:sp>
      <p:sp>
        <p:nvSpPr>
          <p:cNvPr id="276" name="Rectangle 275">
            <a:extLst>
              <a:ext uri="{FF2B5EF4-FFF2-40B4-BE49-F238E27FC236}">
                <a16:creationId xmlns:a16="http://schemas.microsoft.com/office/drawing/2014/main" id="{F441557D-BCFB-4BEA-844F-2C8799C4F481}"/>
              </a:ext>
            </a:extLst>
          </p:cNvPr>
          <p:cNvSpPr/>
          <p:nvPr/>
        </p:nvSpPr>
        <p:spPr>
          <a:xfrm>
            <a:off x="1839433" y="2461625"/>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latin typeface="Cambria" panose="02040503050406030204" pitchFamily="18" charset="0"/>
                <a:ea typeface="Cambria" panose="02040503050406030204" pitchFamily="18" charset="0"/>
              </a:rPr>
              <a:t>IX</a:t>
            </a:r>
          </a:p>
        </p:txBody>
      </p:sp>
      <p:sp>
        <p:nvSpPr>
          <p:cNvPr id="287" name="Rectangle 286">
            <a:extLst>
              <a:ext uri="{FF2B5EF4-FFF2-40B4-BE49-F238E27FC236}">
                <a16:creationId xmlns:a16="http://schemas.microsoft.com/office/drawing/2014/main" id="{77033F6A-B31D-49C8-AF56-B870D4E89912}"/>
              </a:ext>
            </a:extLst>
          </p:cNvPr>
          <p:cNvSpPr/>
          <p:nvPr/>
        </p:nvSpPr>
        <p:spPr>
          <a:xfrm>
            <a:off x="4223331" y="2971671"/>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latin typeface="Cambria" panose="02040503050406030204" pitchFamily="18" charset="0"/>
                <a:ea typeface="Cambria" panose="02040503050406030204" pitchFamily="18" charset="0"/>
              </a:rPr>
              <a:t>X</a:t>
            </a:r>
          </a:p>
        </p:txBody>
      </p:sp>
    </p:spTree>
    <p:extLst>
      <p:ext uri="{BB962C8B-B14F-4D97-AF65-F5344CB8AC3E}">
        <p14:creationId xmlns:p14="http://schemas.microsoft.com/office/powerpoint/2010/main" val="1712062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738BD-7E70-41F8-9C11-58D8337B134C}"/>
              </a:ext>
            </a:extLst>
          </p:cNvPr>
          <p:cNvSpPr>
            <a:spLocks noGrp="1"/>
          </p:cNvSpPr>
          <p:nvPr>
            <p:ph type="title"/>
          </p:nvPr>
        </p:nvSpPr>
        <p:spPr/>
        <p:txBody>
          <a:bodyPr/>
          <a:lstStyle/>
          <a:p>
            <a:r>
              <a:rPr lang="en-US" dirty="0"/>
              <a:t>Features and benefits of Littelfuse solutions</a:t>
            </a:r>
          </a:p>
        </p:txBody>
      </p:sp>
      <p:graphicFrame>
        <p:nvGraphicFramePr>
          <p:cNvPr id="4" name="Table 3">
            <a:extLst>
              <a:ext uri="{FF2B5EF4-FFF2-40B4-BE49-F238E27FC236}">
                <a16:creationId xmlns:a16="http://schemas.microsoft.com/office/drawing/2014/main" id="{961CF42E-C53B-4057-9D44-A7A1EBEBF0E8}"/>
              </a:ext>
            </a:extLst>
          </p:cNvPr>
          <p:cNvGraphicFramePr>
            <a:graphicFrameLocks noGrp="1"/>
          </p:cNvGraphicFramePr>
          <p:nvPr>
            <p:extLst>
              <p:ext uri="{D42A27DB-BD31-4B8C-83A1-F6EECF244321}">
                <p14:modId xmlns:p14="http://schemas.microsoft.com/office/powerpoint/2010/main" val="4203195483"/>
              </p:ext>
            </p:extLst>
          </p:nvPr>
        </p:nvGraphicFramePr>
        <p:xfrm>
          <a:off x="457200" y="847637"/>
          <a:ext cx="8229601" cy="3799070"/>
        </p:xfrm>
        <a:graphic>
          <a:graphicData uri="http://schemas.openxmlformats.org/drawingml/2006/table">
            <a:tbl>
              <a:tblPr/>
              <a:tblGrid>
                <a:gridCol w="342900">
                  <a:extLst>
                    <a:ext uri="{9D8B030D-6E8A-4147-A177-3AD203B41FA5}">
                      <a16:colId xmlns:a16="http://schemas.microsoft.com/office/drawing/2014/main" val="2229409839"/>
                    </a:ext>
                  </a:extLst>
                </a:gridCol>
                <a:gridCol w="982981">
                  <a:extLst>
                    <a:ext uri="{9D8B030D-6E8A-4147-A177-3AD203B41FA5}">
                      <a16:colId xmlns:a16="http://schemas.microsoft.com/office/drawing/2014/main" val="4153679220"/>
                    </a:ext>
                  </a:extLst>
                </a:gridCol>
                <a:gridCol w="1638775">
                  <a:extLst>
                    <a:ext uri="{9D8B030D-6E8A-4147-A177-3AD203B41FA5}">
                      <a16:colId xmlns:a16="http://schemas.microsoft.com/office/drawing/2014/main" val="182868994"/>
                    </a:ext>
                  </a:extLst>
                </a:gridCol>
                <a:gridCol w="1150144">
                  <a:extLst>
                    <a:ext uri="{9D8B030D-6E8A-4147-A177-3AD203B41FA5}">
                      <a16:colId xmlns:a16="http://schemas.microsoft.com/office/drawing/2014/main" val="1259418452"/>
                    </a:ext>
                  </a:extLst>
                </a:gridCol>
                <a:gridCol w="2026921">
                  <a:extLst>
                    <a:ext uri="{9D8B030D-6E8A-4147-A177-3AD203B41FA5}">
                      <a16:colId xmlns:a16="http://schemas.microsoft.com/office/drawing/2014/main" val="2235478984"/>
                    </a:ext>
                  </a:extLst>
                </a:gridCol>
                <a:gridCol w="2087880">
                  <a:extLst>
                    <a:ext uri="{9D8B030D-6E8A-4147-A177-3AD203B41FA5}">
                      <a16:colId xmlns:a16="http://schemas.microsoft.com/office/drawing/2014/main" val="539977856"/>
                    </a:ext>
                  </a:extLst>
                </a:gridCol>
              </a:tblGrid>
              <a:tr h="160452">
                <a:tc>
                  <a:txBody>
                    <a:bodyPr/>
                    <a:lstStyle/>
                    <a:p>
                      <a:pPr algn="ctr" fontAlgn="t"/>
                      <a:endParaRPr lang="en-US" sz="600" b="0" i="0" u="none" strike="noStrike" dirty="0">
                        <a:solidFill>
                          <a:srgbClr val="000000"/>
                        </a:solidFill>
                        <a:effectLst/>
                        <a:latin typeface="Arial" panose="020B0604020202020204" pitchFamily="34" charset="0"/>
                      </a:endParaRPr>
                    </a:p>
                  </a:txBody>
                  <a:tcPr marL="4570" marR="4570" marT="4570" marB="0">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no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Technology</a:t>
                      </a:r>
                    </a:p>
                  </a:txBody>
                  <a:tcPr marL="4570" marR="457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Function in application</a:t>
                      </a:r>
                    </a:p>
                  </a:txBody>
                  <a:tcPr marL="4570" marR="457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Arial"/>
                        </a:rPr>
                        <a:t>Product series</a:t>
                      </a:r>
                    </a:p>
                  </a:txBody>
                  <a:tcPr marL="4570" marR="457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a:solidFill>
                            <a:srgbClr val="000000"/>
                          </a:solidFill>
                          <a:effectLst/>
                          <a:latin typeface="Arial"/>
                        </a:rPr>
                        <a:t>Benefits</a:t>
                      </a:r>
                    </a:p>
                  </a:txBody>
                  <a:tcPr marL="4570" marR="457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fontAlgn="ctr"/>
                      <a:r>
                        <a:rPr lang="en-US" sz="900" b="1" i="0" u="none" strike="noStrike" dirty="0">
                          <a:solidFill>
                            <a:srgbClr val="000000"/>
                          </a:solidFill>
                          <a:effectLst/>
                          <a:latin typeface="Arial"/>
                        </a:rPr>
                        <a:t>Features</a:t>
                      </a:r>
                    </a:p>
                  </a:txBody>
                  <a:tcPr marL="4570" marR="4570" marT="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3432327909"/>
                  </a:ext>
                </a:extLst>
              </a:tr>
              <a:tr h="244147">
                <a:tc rowSpan="2">
                  <a:txBody>
                    <a:bodyPr/>
                    <a:lstStyle/>
                    <a:p>
                      <a:pPr algn="ctr" rtl="0" fontAlgn="ctr"/>
                      <a:r>
                        <a:rPr lang="en-US" sz="1000" b="1" i="0" u="none" strike="noStrike">
                          <a:solidFill>
                            <a:srgbClr val="FFFFFF"/>
                          </a:solidFill>
                          <a:effectLst/>
                          <a:latin typeface="Cambria" panose="02040503050406030204" pitchFamily="18" charset="0"/>
                          <a:ea typeface="Cambria" panose="02040503050406030204" pitchFamily="18" charset="0"/>
                        </a:rPr>
                        <a:t>I</a:t>
                      </a:r>
                    </a:p>
                  </a:txBody>
                  <a:tcPr marL="6350" marR="6350" marT="635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50" dirty="0">
                          <a:solidFill>
                            <a:schemeClr val="tx1"/>
                          </a:solidFill>
                        </a:rPr>
                        <a:t>Fuse</a:t>
                      </a:r>
                    </a:p>
                  </a:txBody>
                  <a:tcPr marL="10800" marR="10800" marT="10800" marB="10800" anchor="ctr">
                    <a:lnL w="12700" cap="flat" cmpd="sng" algn="ctr">
                      <a:no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650" b="0" i="0" u="none" strike="noStrike" dirty="0">
                          <a:solidFill>
                            <a:schemeClr val="tx1"/>
                          </a:solidFill>
                          <a:effectLst/>
                          <a:latin typeface="+mn-lt"/>
                        </a:rPr>
                        <a:t>Primary over-current protection of EV equipment</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650" dirty="0">
                          <a:hlinkClick r:id="rId3"/>
                        </a:rPr>
                        <a:t>606</a:t>
                      </a:r>
                      <a:r>
                        <a:rPr lang="en-US" sz="650" dirty="0">
                          <a:solidFill>
                            <a:schemeClr val="tx1"/>
                          </a:solidFill>
                          <a:latin typeface="+mn-lt"/>
                        </a:rPr>
                        <a:t>, </a:t>
                      </a:r>
                      <a:r>
                        <a:rPr lang="en-US" sz="650" dirty="0">
                          <a:hlinkClick r:id="rId4"/>
                        </a:rPr>
                        <a:t>505</a:t>
                      </a:r>
                      <a:r>
                        <a:rPr lang="en-US" sz="650" baseline="0" dirty="0"/>
                        <a:t>, </a:t>
                      </a:r>
                      <a:r>
                        <a:rPr lang="en-US" sz="650" baseline="0" dirty="0">
                          <a:hlinkClick r:id="rId5"/>
                        </a:rPr>
                        <a:t>607</a:t>
                      </a:r>
                      <a:endParaRPr lang="en-US" sz="650" baseline="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50">
                          <a:solidFill>
                            <a:schemeClr val="tx1"/>
                          </a:solidFill>
                          <a:latin typeface="+mn-lt"/>
                        </a:rPr>
                        <a:t>Enables robust yet compact design; can operate in extreme temperature environment</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algn="l" fontAlgn="ctr"/>
                      <a:r>
                        <a:rPr lang="en-US" sz="650">
                          <a:solidFill>
                            <a:schemeClr val="tx1"/>
                          </a:solidFill>
                        </a:rPr>
                        <a:t>Rated voltage @ 500 VAC; 40−63 A rating available; small footprint</a:t>
                      </a:r>
                      <a:endParaRPr lang="en-US" sz="650" b="0" i="0" u="none" strike="noStrike">
                        <a:solidFill>
                          <a:schemeClr val="tx1"/>
                        </a:solidFill>
                        <a:effectLst/>
                        <a:latin typeface="+mn-lt"/>
                      </a:endParaRPr>
                    </a:p>
                  </a:txBody>
                  <a:tcPr marL="108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extLst>
                  <a:ext uri="{0D108BD9-81ED-4DB2-BD59-A6C34878D82A}">
                    <a16:rowId xmlns:a16="http://schemas.microsoft.com/office/drawing/2014/main" val="1199015097"/>
                  </a:ext>
                </a:extLst>
              </a:tr>
              <a:tr h="244147">
                <a:tc vMerge="1">
                  <a:txBody>
                    <a:bodyPr/>
                    <a:lstStyle/>
                    <a:p>
                      <a:pPr algn="ctr" rtl="0" fontAlgn="ctr"/>
                      <a:endParaRPr lang="en-US" sz="1000" b="1" i="0" u="none" strike="noStrike">
                        <a:solidFill>
                          <a:srgbClr val="FFFFFF"/>
                        </a:solidFill>
                        <a:effectLst/>
                        <a:latin typeface="Arial" panose="020B0604020202020204" pitchFamily="34" charset="0"/>
                      </a:endParaRPr>
                    </a:p>
                  </a:txBody>
                  <a:tcPr marL="6350" marR="6350" marT="635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7E3A"/>
                    </a:solidFill>
                  </a:tcPr>
                </a:tc>
                <a:tc>
                  <a:txBody>
                    <a:bodyPr/>
                    <a:lstStyle/>
                    <a:p>
                      <a:pPr algn="ctr"/>
                      <a:r>
                        <a:rPr lang="en-US" sz="650" dirty="0">
                          <a:solidFill>
                            <a:schemeClr val="tx1"/>
                          </a:solidFill>
                        </a:rPr>
                        <a:t>MOV</a:t>
                      </a:r>
                    </a:p>
                  </a:txBody>
                  <a:tcPr marL="10800" marR="10800" marT="10800" marB="10800" anchor="ctr">
                    <a:lnL w="12700" cap="flat" cmpd="sng" algn="ctr">
                      <a:no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50" dirty="0">
                          <a:solidFill>
                            <a:schemeClr val="tx1"/>
                          </a:solidFill>
                          <a:latin typeface="+mn-lt"/>
                        </a:rPr>
                        <a:t>Protects from power fluctuations or surges</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650" dirty="0">
                          <a:hlinkClick r:id="rId6"/>
                        </a:rPr>
                        <a:t>TMOV</a:t>
                      </a:r>
                      <a:r>
                        <a:rPr lang="en-US" sz="650" dirty="0"/>
                        <a:t>, </a:t>
                      </a:r>
                      <a:r>
                        <a:rPr lang="en-US" sz="650" dirty="0">
                          <a:solidFill>
                            <a:srgbClr val="6890FF"/>
                          </a:solidFill>
                          <a:hlinkClick r:id="rId7">
                            <a:extLst>
                              <a:ext uri="{A12FA001-AC4F-418D-AE19-62706E023703}">
                                <ahyp:hlinkClr xmlns:ahyp="http://schemas.microsoft.com/office/drawing/2018/hyperlinkcolor" val="tx"/>
                              </a:ext>
                            </a:extLst>
                          </a:hlinkClick>
                        </a:rPr>
                        <a:t>Xtreme</a:t>
                      </a:r>
                      <a:endParaRPr lang="en-US" sz="65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50" dirty="0">
                          <a:solidFill>
                            <a:schemeClr val="tx1"/>
                          </a:solidFill>
                          <a:latin typeface="+mn-lt"/>
                        </a:rPr>
                        <a:t>Reduces customer qualification time by complying with third-party safety standards, such as UL/IEC </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algn="l" fontAlgn="ctr"/>
                      <a:r>
                        <a:rPr lang="en-US" sz="650" b="0" i="0" u="none" strike="noStrike">
                          <a:solidFill>
                            <a:schemeClr val="tx1"/>
                          </a:solidFill>
                          <a:effectLst/>
                          <a:latin typeface="+mn-lt"/>
                        </a:rPr>
                        <a:t>High energy absorption capability:</a:t>
                      </a:r>
                      <a:br>
                        <a:rPr lang="en-US" sz="650" b="0" i="0" u="none" strike="noStrike">
                          <a:solidFill>
                            <a:schemeClr val="tx1"/>
                          </a:solidFill>
                          <a:effectLst/>
                          <a:latin typeface="+mn-lt"/>
                        </a:rPr>
                      </a:br>
                      <a:r>
                        <a:rPr lang="en-US" sz="650" b="0" i="0" u="none" strike="noStrike">
                          <a:solidFill>
                            <a:schemeClr val="tx1"/>
                          </a:solidFill>
                          <a:effectLst/>
                          <a:latin typeface="+mn-lt"/>
                        </a:rPr>
                        <a:t>40–530 J (2 </a:t>
                      </a:r>
                      <a:r>
                        <a:rPr lang="en-US" sz="650" b="0" i="0" u="none" strike="noStrike" err="1">
                          <a:solidFill>
                            <a:schemeClr val="tx1"/>
                          </a:solidFill>
                          <a:effectLst/>
                          <a:latin typeface="+mn-lt"/>
                        </a:rPr>
                        <a:t>ms</a:t>
                      </a:r>
                      <a:r>
                        <a:rPr lang="en-US" sz="650" b="0" i="0" u="none" strike="noStrike">
                          <a:solidFill>
                            <a:schemeClr val="tx1"/>
                          </a:solidFill>
                          <a:effectLst/>
                          <a:latin typeface="+mn-lt"/>
                        </a:rPr>
                        <a:t>); integrated thermal protection</a:t>
                      </a:r>
                    </a:p>
                  </a:txBody>
                  <a:tcPr marL="108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extLst>
                  <a:ext uri="{0D108BD9-81ED-4DB2-BD59-A6C34878D82A}">
                    <a16:rowId xmlns:a16="http://schemas.microsoft.com/office/drawing/2014/main" val="4273072538"/>
                  </a:ext>
                </a:extLst>
              </a:tr>
              <a:tr h="290621">
                <a:tc rowSpan="2">
                  <a:txBody>
                    <a:bodyPr/>
                    <a:lstStyle/>
                    <a:p>
                      <a:pPr algn="ctr" rtl="0" fontAlgn="ctr"/>
                      <a:r>
                        <a:rPr lang="en-US" sz="1000" b="1" i="0" u="none" strike="noStrike">
                          <a:solidFill>
                            <a:srgbClr val="FFFFFF"/>
                          </a:solidFill>
                          <a:effectLst/>
                          <a:latin typeface="Cambria" panose="02040503050406030204" pitchFamily="18" charset="0"/>
                          <a:ea typeface="Cambria" panose="02040503050406030204" pitchFamily="18" charset="0"/>
                        </a:rPr>
                        <a:t>II</a:t>
                      </a:r>
                    </a:p>
                  </a:txBody>
                  <a:tcPr marL="6350" marR="6350" marT="635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E3A"/>
                    </a:solidFill>
                  </a:tcPr>
                </a:tc>
                <a:tc rowSpan="2">
                  <a:txBody>
                    <a:bodyPr/>
                    <a:lstStyle/>
                    <a:p>
                      <a:pPr algn="ctr"/>
                      <a:r>
                        <a:rPr lang="en-US" sz="650" dirty="0">
                          <a:solidFill>
                            <a:schemeClr val="tx1"/>
                          </a:solidFill>
                        </a:rPr>
                        <a:t>Contactors or </a:t>
                      </a:r>
                    </a:p>
                    <a:p>
                      <a:pPr algn="ctr"/>
                      <a:r>
                        <a:rPr lang="en-US" sz="650" dirty="0">
                          <a:solidFill>
                            <a:schemeClr val="tx1"/>
                          </a:solidFill>
                        </a:rPr>
                        <a:t>Relays</a:t>
                      </a:r>
                    </a:p>
                  </a:txBody>
                  <a:tcPr marL="10800" marR="10800" marT="10800" marB="10800" anchor="ctr">
                    <a:lnL w="12700" cap="flat" cmpd="sng" algn="ctr">
                      <a:no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1961"/>
                      </a:schemeClr>
                    </a:solidFill>
                  </a:tcPr>
                </a:tc>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650" dirty="0">
                          <a:solidFill>
                            <a:schemeClr val="tx1"/>
                          </a:solidFill>
                          <a:cs typeface="Calibri" panose="020F0502020204030204" pitchFamily="34" charset="0"/>
                        </a:rPr>
                        <a:t>Safety cutoff on the grid (power network) to prevent abnormal current supply</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1961"/>
                      </a:schemeClr>
                    </a:solidFill>
                  </a:tcPr>
                </a:tc>
                <a:tc>
                  <a:txBody>
                    <a:bodyPr/>
                    <a:lstStyle/>
                    <a:p>
                      <a:pPr algn="ctr"/>
                      <a:r>
                        <a:rPr lang="en-US" sz="650" dirty="0">
                          <a:hlinkClick r:id="rId8"/>
                        </a:rPr>
                        <a:t>HCC 1 &amp; 2 Pole</a:t>
                      </a:r>
                      <a:r>
                        <a:rPr lang="en-US" sz="650" dirty="0"/>
                        <a:t>, </a:t>
                      </a:r>
                      <a:br>
                        <a:rPr lang="en-US" sz="650" dirty="0"/>
                      </a:br>
                      <a:r>
                        <a:rPr lang="en-US" sz="650" dirty="0">
                          <a:hlinkClick r:id="rId9"/>
                        </a:rPr>
                        <a:t>HCC 3 &amp; 4 Pole</a:t>
                      </a:r>
                      <a:endParaRPr lang="en-US" sz="65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1961"/>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50" dirty="0">
                          <a:solidFill>
                            <a:schemeClr val="tx1"/>
                          </a:solidFill>
                          <a:latin typeface="+mn-lt"/>
                        </a:rPr>
                        <a:t>Predetermined life cycle for application to minimize cost; high electrical and thermal conductivity; good resistance to oxidation for longer life</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1961"/>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650" dirty="0">
                          <a:solidFill>
                            <a:schemeClr val="tx1"/>
                          </a:solidFill>
                          <a:latin typeface="+mn-lt"/>
                        </a:rPr>
                        <a:t>Long electrical life; high surge capability; certified for use in North America, Europe, and Asia</a:t>
                      </a:r>
                    </a:p>
                  </a:txBody>
                  <a:tcPr marL="108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1961"/>
                      </a:schemeClr>
                    </a:solidFill>
                  </a:tcPr>
                </a:tc>
                <a:extLst>
                  <a:ext uri="{0D108BD9-81ED-4DB2-BD59-A6C34878D82A}">
                    <a16:rowId xmlns:a16="http://schemas.microsoft.com/office/drawing/2014/main" val="128976274"/>
                  </a:ext>
                </a:extLst>
              </a:tr>
              <a:tr h="244147">
                <a:tc vMerge="1">
                  <a:txBody>
                    <a:bodyPr/>
                    <a:lstStyle/>
                    <a:p>
                      <a:pPr algn="ctr" rtl="0" fontAlgn="ctr"/>
                      <a:endParaRPr lang="en-US" sz="1000" b="1" i="0" u="none" strike="noStrike">
                        <a:solidFill>
                          <a:srgbClr val="FFFFFF"/>
                        </a:solidFill>
                        <a:effectLst/>
                        <a:latin typeface="Cambria" panose="02040503050406030204" pitchFamily="18" charset="0"/>
                        <a:ea typeface="Cambria" panose="02040503050406030204" pitchFamily="18" charset="0"/>
                      </a:endParaRPr>
                    </a:p>
                  </a:txBody>
                  <a:tcPr marL="6350" marR="6350" marT="635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E3A"/>
                    </a:solidFill>
                  </a:tcPr>
                </a:tc>
                <a:tc vMerge="1">
                  <a:txBody>
                    <a:bodyPr/>
                    <a:lstStyle/>
                    <a:p>
                      <a:pPr algn="ctr"/>
                      <a:endParaRPr lang="en-US" sz="700">
                        <a:solidFill>
                          <a:schemeClr val="tx1"/>
                        </a:solidFill>
                      </a:endParaRPr>
                    </a:p>
                  </a:txBody>
                  <a:tcPr marL="9144" marR="9144" marT="0" marB="0" anchor="ctr">
                    <a:lnL w="12700" cap="flat" cmpd="sng" algn="ctr">
                      <a:no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sz="700">
                        <a:solidFill>
                          <a:srgbClr val="000000"/>
                        </a:solidFill>
                        <a:cs typeface="Calibri" panose="020F0502020204030204" pitchFamily="34" charset="0"/>
                      </a:endParaRPr>
                    </a:p>
                  </a:txBody>
                  <a:tcPr marL="9144" marR="9144" marT="0" marB="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650" dirty="0"/>
                        <a:t>SC0x*</a:t>
                      </a:r>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1961"/>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50" dirty="0">
                          <a:solidFill>
                            <a:schemeClr val="tx1"/>
                          </a:solidFill>
                          <a:latin typeface="+mn-lt"/>
                        </a:rPr>
                        <a:t>PCB mount capable; higher flexibility for designers; compact design</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1961"/>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650" dirty="0">
                          <a:solidFill>
                            <a:schemeClr val="tx1"/>
                          </a:solidFill>
                          <a:latin typeface="+mn-lt"/>
                        </a:rPr>
                        <a:t>Low heat generation and low coil power consumption; performance to meet regulatory UL/IEC compliance </a:t>
                      </a:r>
                    </a:p>
                  </a:txBody>
                  <a:tcPr marL="108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1961"/>
                      </a:schemeClr>
                    </a:solidFill>
                  </a:tcPr>
                </a:tc>
                <a:extLst>
                  <a:ext uri="{0D108BD9-81ED-4DB2-BD59-A6C34878D82A}">
                    <a16:rowId xmlns:a16="http://schemas.microsoft.com/office/drawing/2014/main" val="2605352653"/>
                  </a:ext>
                </a:extLst>
              </a:tr>
              <a:tr h="244147">
                <a:tc>
                  <a:txBody>
                    <a:bodyPr/>
                    <a:lstStyle/>
                    <a:p>
                      <a:pPr algn="ctr" rtl="0" fontAlgn="ctr"/>
                      <a:r>
                        <a:rPr lang="en-US" sz="1000" b="1" i="0" u="none" strike="noStrike">
                          <a:solidFill>
                            <a:srgbClr val="FFFFFF"/>
                          </a:solidFill>
                          <a:effectLst/>
                          <a:latin typeface="Cambria" panose="02040503050406030204" pitchFamily="18" charset="0"/>
                          <a:ea typeface="Cambria" panose="02040503050406030204" pitchFamily="18" charset="0"/>
                        </a:rPr>
                        <a:t>III</a:t>
                      </a:r>
                    </a:p>
                  </a:txBody>
                  <a:tcPr marL="6350" marR="6350" marT="635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E3A"/>
                    </a:solidFill>
                  </a:tcPr>
                </a:tc>
                <a:tc>
                  <a:txBody>
                    <a:bodyPr/>
                    <a:lstStyle/>
                    <a:p>
                      <a:pPr algn="ctr"/>
                      <a:r>
                        <a:rPr lang="en-US" sz="650">
                          <a:solidFill>
                            <a:schemeClr val="tx1"/>
                          </a:solidFill>
                        </a:rPr>
                        <a:t>Temperature Sensor</a:t>
                      </a:r>
                    </a:p>
                  </a:txBody>
                  <a:tcPr marL="10800" marR="10800" marT="10800" marB="10800" anchor="ctr">
                    <a:lnL w="12700" cap="flat" cmpd="sng" algn="ctr">
                      <a:no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650" b="0" i="0" u="none" strike="noStrike" dirty="0">
                          <a:solidFill>
                            <a:schemeClr val="tx1"/>
                          </a:solidFill>
                          <a:effectLst/>
                          <a:latin typeface="+mn-lt"/>
                        </a:rPr>
                        <a:t>DC contacts hotspot detection </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algn="ctr"/>
                      <a:r>
                        <a:rPr lang="en-US" sz="650" dirty="0">
                          <a:solidFill>
                            <a:schemeClr val="tx1"/>
                          </a:solidFill>
                          <a:hlinkClick r:id="rId10"/>
                        </a:rPr>
                        <a:t>PPG</a:t>
                      </a:r>
                      <a:r>
                        <a:rPr lang="en-US" sz="650" dirty="0">
                          <a:solidFill>
                            <a:schemeClr val="tx1"/>
                          </a:solidFill>
                        </a:rPr>
                        <a:t>, </a:t>
                      </a:r>
                      <a:r>
                        <a:rPr lang="en-US" sz="650" dirty="0">
                          <a:solidFill>
                            <a:schemeClr val="tx1"/>
                          </a:solidFill>
                          <a:hlinkClick r:id="rId11"/>
                        </a:rPr>
                        <a:t>USW</a:t>
                      </a:r>
                      <a:r>
                        <a:rPr lang="en-US" sz="650" dirty="0">
                          <a:solidFill>
                            <a:schemeClr val="tx1"/>
                          </a:solidFill>
                        </a:rPr>
                        <a:t>, </a:t>
                      </a:r>
                    </a:p>
                    <a:p>
                      <a:pPr algn="ctr"/>
                      <a:r>
                        <a:rPr lang="en-US" sz="650" dirty="0">
                          <a:solidFill>
                            <a:schemeClr val="tx1"/>
                          </a:solidFill>
                          <a:hlinkClick r:id="rId12"/>
                        </a:rPr>
                        <a:t>Glass Coated Thermistor</a:t>
                      </a:r>
                      <a:endParaRPr lang="en-US" sz="650" dirty="0">
                        <a:solidFill>
                          <a:schemeClr val="tx1"/>
                        </a:solidFill>
                      </a:endParaRPr>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50" b="0" i="0" u="none" strike="noStrike" dirty="0">
                          <a:solidFill>
                            <a:schemeClr val="tx1"/>
                          </a:solidFill>
                          <a:effectLst/>
                          <a:latin typeface="+mn-lt"/>
                        </a:rPr>
                        <a:t>Offers high accuracy; high reliability;</a:t>
                      </a:r>
                      <a:br>
                        <a:rPr lang="en-US" sz="650" b="0" i="0" u="none" strike="noStrike" dirty="0">
                          <a:solidFill>
                            <a:schemeClr val="tx1"/>
                          </a:solidFill>
                          <a:effectLst/>
                          <a:latin typeface="+mn-lt"/>
                        </a:rPr>
                      </a:br>
                      <a:r>
                        <a:rPr lang="en-US" sz="650" b="0" i="0" u="none" strike="noStrike" dirty="0">
                          <a:solidFill>
                            <a:schemeClr val="tx1"/>
                          </a:solidFill>
                          <a:effectLst/>
                          <a:latin typeface="+mn-lt"/>
                        </a:rPr>
                        <a:t>excellent stability at high temperatures</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algn="l" fontAlgn="ctr"/>
                      <a:r>
                        <a:rPr lang="en-US" sz="650" b="0" i="0" u="none" strike="noStrike" dirty="0">
                          <a:solidFill>
                            <a:schemeClr val="tx1"/>
                          </a:solidFill>
                          <a:effectLst/>
                          <a:latin typeface="+mn-lt"/>
                        </a:rPr>
                        <a:t>Linear relationship between temp and resistance; temp range -50 °C to +500 °C</a:t>
                      </a:r>
                    </a:p>
                  </a:txBody>
                  <a:tcPr marL="108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extLst>
                  <a:ext uri="{0D108BD9-81ED-4DB2-BD59-A6C34878D82A}">
                    <a16:rowId xmlns:a16="http://schemas.microsoft.com/office/drawing/2014/main" val="2467230311"/>
                  </a:ext>
                </a:extLst>
              </a:tr>
              <a:tr h="244147">
                <a:tc>
                  <a:txBody>
                    <a:bodyPr/>
                    <a:lstStyle/>
                    <a:p>
                      <a:pPr algn="ctr" rtl="0" fontAlgn="ctr"/>
                      <a:r>
                        <a:rPr lang="en-US" sz="1000" b="1" i="0" u="none" strike="noStrike">
                          <a:solidFill>
                            <a:srgbClr val="FFFFFF"/>
                          </a:solidFill>
                          <a:effectLst/>
                          <a:latin typeface="Cambria" panose="02040503050406030204" pitchFamily="18" charset="0"/>
                          <a:ea typeface="Cambria" panose="02040503050406030204" pitchFamily="18" charset="0"/>
                        </a:rPr>
                        <a:t>IV</a:t>
                      </a:r>
                    </a:p>
                  </a:txBody>
                  <a:tcPr marL="6350" marR="6350" marT="635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50">
                          <a:solidFill>
                            <a:schemeClr val="tx1"/>
                          </a:solidFill>
                        </a:rPr>
                        <a:t>Reed Relay</a:t>
                      </a:r>
                    </a:p>
                  </a:txBody>
                  <a:tcPr marL="10800" marR="10800" marT="10800" marB="10800" anchor="ctr">
                    <a:lnL w="12700" cap="flat" cmpd="sng" algn="ctr">
                      <a:no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1961"/>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650" b="0" i="0" u="none" strike="noStrike" dirty="0">
                          <a:solidFill>
                            <a:schemeClr val="tx1"/>
                          </a:solidFill>
                          <a:effectLst/>
                          <a:latin typeface="+mn-lt"/>
                        </a:rPr>
                        <a:t>Low power switching with up to 2500 V isolation</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1961"/>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50" dirty="0">
                          <a:hlinkClick r:id="rId13"/>
                        </a:rPr>
                        <a:t>HE3600</a:t>
                      </a:r>
                      <a:endParaRPr lang="en-US" sz="650" dirty="0"/>
                    </a:p>
                  </a:txBody>
                  <a:tcPr marR="7460" marT="7460" marB="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1961"/>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650" b="0" i="0" u="none" strike="noStrike" dirty="0">
                          <a:solidFill>
                            <a:schemeClr val="tx1"/>
                          </a:solidFill>
                          <a:effectLst/>
                          <a:latin typeface="+mn-lt"/>
                        </a:rPr>
                        <a:t>Low power consumption; galvanic isolation; </a:t>
                      </a:r>
                      <a:br>
                        <a:rPr lang="en-US" sz="650" b="0" i="0" u="none" strike="noStrike" dirty="0">
                          <a:solidFill>
                            <a:schemeClr val="tx1"/>
                          </a:solidFill>
                          <a:effectLst/>
                          <a:latin typeface="+mn-lt"/>
                        </a:rPr>
                      </a:br>
                      <a:r>
                        <a:rPr lang="en-US" sz="650" b="0" i="0" u="none" strike="noStrike" dirty="0">
                          <a:solidFill>
                            <a:schemeClr val="tx1"/>
                          </a:solidFill>
                          <a:effectLst/>
                          <a:latin typeface="+mn-lt"/>
                        </a:rPr>
                        <a:t>immune to environmental effects</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1961"/>
                      </a:schemeClr>
                    </a:solidFill>
                  </a:tcPr>
                </a:tc>
                <a:tc>
                  <a:txBody>
                    <a:bodyPr/>
                    <a:lstStyle/>
                    <a:p>
                      <a:pPr algn="l" fontAlgn="ctr"/>
                      <a:r>
                        <a:rPr lang="en-US" sz="650" kern="1200" dirty="0">
                          <a:solidFill>
                            <a:schemeClr val="tx1"/>
                          </a:solidFill>
                          <a:effectLst/>
                          <a:latin typeface="+mn-lt"/>
                          <a:ea typeface="+mn-ea"/>
                          <a:cs typeface="+mn-cs"/>
                        </a:rPr>
                        <a:t>Miniature single in-line package; external magnetic shield option</a:t>
                      </a:r>
                      <a:endParaRPr lang="en-US" sz="650" b="0" i="0" u="none" strike="noStrike" dirty="0">
                        <a:solidFill>
                          <a:schemeClr val="tx1"/>
                        </a:solidFill>
                        <a:effectLst/>
                        <a:latin typeface="+mn-lt"/>
                        <a:cs typeface="Arial" panose="020B0604020202020204" pitchFamily="34" charset="0"/>
                      </a:endParaRPr>
                    </a:p>
                  </a:txBody>
                  <a:tcPr marL="108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1961"/>
                      </a:schemeClr>
                    </a:solidFill>
                  </a:tcPr>
                </a:tc>
                <a:extLst>
                  <a:ext uri="{0D108BD9-81ED-4DB2-BD59-A6C34878D82A}">
                    <a16:rowId xmlns:a16="http://schemas.microsoft.com/office/drawing/2014/main" val="2802579755"/>
                  </a:ext>
                </a:extLst>
              </a:tr>
              <a:tr h="244147">
                <a:tc>
                  <a:txBody>
                    <a:bodyPr/>
                    <a:lstStyle/>
                    <a:p>
                      <a:pPr algn="ctr" rtl="0" fontAlgn="ctr"/>
                      <a:r>
                        <a:rPr lang="en-US" sz="1000" b="1" i="0" u="none" strike="noStrike">
                          <a:solidFill>
                            <a:srgbClr val="FFFFFF"/>
                          </a:solidFill>
                          <a:effectLst/>
                          <a:latin typeface="Cambria" panose="02040503050406030204" pitchFamily="18" charset="0"/>
                          <a:ea typeface="Cambria" panose="02040503050406030204" pitchFamily="18" charset="0"/>
                        </a:rPr>
                        <a:t>V</a:t>
                      </a:r>
                    </a:p>
                  </a:txBody>
                  <a:tcPr marL="6350" marR="6350" marT="635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50">
                          <a:solidFill>
                            <a:schemeClr val="tx1"/>
                          </a:solidFill>
                        </a:rPr>
                        <a:t>TVS Diode Array</a:t>
                      </a:r>
                    </a:p>
                    <a:p>
                      <a:pPr algn="ctr"/>
                      <a:r>
                        <a:rPr lang="en-US" sz="650">
                          <a:solidFill>
                            <a:schemeClr val="tx1"/>
                          </a:solidFill>
                        </a:rPr>
                        <a:t>Polymer ESD</a:t>
                      </a:r>
                    </a:p>
                  </a:txBody>
                  <a:tcPr marL="10800" marR="9144" marT="0" marB="0" anchor="ctr">
                    <a:lnL w="12700" cap="flat" cmpd="sng" algn="ctr">
                      <a:no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algn="l" fontAlgn="ctr"/>
                      <a:r>
                        <a:rPr lang="en-US" sz="650" b="0" i="0" u="none" strike="noStrike">
                          <a:solidFill>
                            <a:schemeClr val="tx1"/>
                          </a:solidFill>
                          <a:effectLst/>
                          <a:latin typeface="+mn-lt"/>
                        </a:rPr>
                        <a:t>Protects ICs from ESD through display</a:t>
                      </a:r>
                    </a:p>
                  </a:txBody>
                  <a:tcPr marL="10800" marR="9144" marT="0" marB="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50" dirty="0">
                          <a:hlinkClick r:id="rId14"/>
                        </a:rPr>
                        <a:t>SP1026</a:t>
                      </a:r>
                      <a:endParaRPr lang="en-US" sz="650" dirty="0"/>
                    </a:p>
                    <a:p>
                      <a:pPr algn="ctr"/>
                      <a:r>
                        <a:rPr lang="en-US" sz="650" dirty="0">
                          <a:hlinkClick r:id="rId15"/>
                        </a:rPr>
                        <a:t>XGD10402</a:t>
                      </a:r>
                      <a:endParaRPr lang="en-US" sz="650" dirty="0"/>
                    </a:p>
                  </a:txBody>
                  <a:tcPr marL="0" marR="0" marT="32144" marB="32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algn="l" fontAlgn="ctr"/>
                      <a:r>
                        <a:rPr lang="en-US" sz="650" b="0" i="0" u="none" strike="noStrike" dirty="0">
                          <a:solidFill>
                            <a:schemeClr val="tx1"/>
                          </a:solidFill>
                          <a:effectLst/>
                          <a:latin typeface="+mn-lt"/>
                        </a:rPr>
                        <a:t>Smaller form-factor and multi-line protection enables ease of design</a:t>
                      </a:r>
                    </a:p>
                  </a:txBody>
                  <a:tcPr marL="10800" marR="9144" marT="0" marB="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tc>
                  <a:txBody>
                    <a:bodyPr/>
                    <a:lstStyle/>
                    <a:p>
                      <a:pPr algn="l" fontAlgn="ctr"/>
                      <a:r>
                        <a:rPr lang="en-US" sz="650" b="0" i="0" u="none" strike="noStrike" dirty="0">
                          <a:solidFill>
                            <a:schemeClr val="tx1"/>
                          </a:solidFill>
                          <a:effectLst/>
                          <a:latin typeface="+mn-lt"/>
                        </a:rPr>
                        <a:t>SP1026 has high ESD robustness for touchpads; XGD10402 has ultra-low capacitance for I/O</a:t>
                      </a:r>
                    </a:p>
                  </a:txBody>
                  <a:tcPr marL="10800" marR="9144" marT="0" marB="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1961"/>
                      </a:schemeClr>
                    </a:solidFill>
                  </a:tcPr>
                </a:tc>
                <a:extLst>
                  <a:ext uri="{0D108BD9-81ED-4DB2-BD59-A6C34878D82A}">
                    <a16:rowId xmlns:a16="http://schemas.microsoft.com/office/drawing/2014/main" val="883252476"/>
                  </a:ext>
                </a:extLst>
              </a:tr>
              <a:tr h="244147">
                <a:tc rowSpan="3">
                  <a:txBody>
                    <a:bodyPr/>
                    <a:lstStyle/>
                    <a:p>
                      <a:pPr algn="ctr" rtl="0" fontAlgn="ctr"/>
                      <a:r>
                        <a:rPr lang="en-US" sz="1000" b="1" i="0" u="none" strike="noStrike">
                          <a:solidFill>
                            <a:srgbClr val="FFFFFF"/>
                          </a:solidFill>
                          <a:effectLst/>
                          <a:latin typeface="Cambria" panose="02040503050406030204" pitchFamily="18" charset="0"/>
                          <a:ea typeface="Cambria" panose="02040503050406030204" pitchFamily="18" charset="0"/>
                        </a:rPr>
                        <a:t>VI</a:t>
                      </a:r>
                    </a:p>
                  </a:txBody>
                  <a:tcPr marL="6350" marR="6350" marT="635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E3A"/>
                    </a:solidFill>
                  </a:tcPr>
                </a:tc>
                <a:tc>
                  <a:txBody>
                    <a:bodyPr/>
                    <a:lstStyle/>
                    <a:p>
                      <a:pPr algn="ctr" rtl="0" fontAlgn="ctr"/>
                      <a:r>
                        <a:rPr lang="en-US" sz="650" b="0" i="0" u="none" strike="noStrike">
                          <a:solidFill>
                            <a:schemeClr val="tx1"/>
                          </a:solidFill>
                          <a:effectLst/>
                          <a:latin typeface="+mn-lt"/>
                        </a:rPr>
                        <a:t>Fuse + Varistor</a:t>
                      </a:r>
                    </a:p>
                  </a:txBody>
                  <a:tcPr marL="10800" marR="10800" marT="10800" marB="10800" anchor="ctr">
                    <a:lnL w="12700" cap="flat" cmpd="sng" algn="ctr">
                      <a:no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650">
                          <a:solidFill>
                            <a:schemeClr val="tx1"/>
                          </a:solidFill>
                          <a:latin typeface="+mn-lt"/>
                        </a:rPr>
                        <a:t>Protects SMPS from damages due to mech overloads, overheating, etc.</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650" dirty="0">
                          <a:hlinkClick r:id="rId16"/>
                        </a:rPr>
                        <a:t>215</a:t>
                      </a:r>
                      <a:r>
                        <a:rPr lang="en-US" sz="650" dirty="0"/>
                        <a:t>, </a:t>
                      </a:r>
                      <a:r>
                        <a:rPr lang="en-US" sz="650" dirty="0">
                          <a:hlinkClick r:id="rId17"/>
                        </a:rPr>
                        <a:t>443E</a:t>
                      </a:r>
                      <a:r>
                        <a:rPr lang="en-US" sz="650" dirty="0"/>
                        <a:t>, </a:t>
                      </a:r>
                      <a:r>
                        <a:rPr lang="en-US" sz="650" dirty="0">
                          <a:hlinkClick r:id="rId6"/>
                        </a:rPr>
                        <a:t>TMOV</a:t>
                      </a:r>
                      <a:r>
                        <a:rPr lang="en-US" sz="650" dirty="0"/>
                        <a:t> or</a:t>
                      </a:r>
                      <a:endParaRPr lang="en-US" sz="650" dirty="0">
                        <a:hlinkClick r:id="" action="ppaction://noaction"/>
                      </a:endParaRPr>
                    </a:p>
                    <a:p>
                      <a:pPr marL="0" marR="0" lvl="0" indent="0" algn="ctr" defTabSz="914400" rtl="0" eaLnBrk="0" fontAlgn="auto" latinLnBrk="0" hangingPunct="0">
                        <a:lnSpc>
                          <a:spcPct val="90000"/>
                        </a:lnSpc>
                        <a:spcBef>
                          <a:spcPts val="0"/>
                        </a:spcBef>
                        <a:spcAft>
                          <a:spcPts val="0"/>
                        </a:spcAft>
                        <a:buClrTx/>
                        <a:buSzTx/>
                        <a:buFontTx/>
                        <a:buNone/>
                        <a:tabLst/>
                        <a:defRPr/>
                      </a:pPr>
                      <a:r>
                        <a:rPr lang="en-US" sz="650" dirty="0">
                          <a:hlinkClick r:id="rId18"/>
                        </a:rPr>
                        <a:t>LVR</a:t>
                      </a:r>
                      <a:r>
                        <a:rPr lang="en-US" sz="650" dirty="0">
                          <a:latin typeface="+mn-lt"/>
                        </a:rPr>
                        <a:t> + </a:t>
                      </a:r>
                      <a:r>
                        <a:rPr lang="en-US" sz="650" dirty="0">
                          <a:hlinkClick r:id="rId19"/>
                        </a:rPr>
                        <a:t>MOV</a:t>
                      </a:r>
                      <a:endParaRPr lang="en-US" sz="65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50" dirty="0">
                          <a:solidFill>
                            <a:schemeClr val="tx1"/>
                          </a:solidFill>
                          <a:latin typeface="+mn-lt"/>
                        </a:rPr>
                        <a:t>Reduces customer qualification time by complying with third-party safety standards such as UL/IEC</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650" b="0" i="0" u="none" strike="noStrike" dirty="0">
                          <a:solidFill>
                            <a:schemeClr val="tx1"/>
                          </a:solidFill>
                          <a:effectLst/>
                          <a:latin typeface="+mn-lt"/>
                        </a:rPr>
                        <a:t>Compliance with third-party safety standards such as UL/IEC</a:t>
                      </a:r>
                    </a:p>
                  </a:txBody>
                  <a:tcPr marL="108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020753836"/>
                  </a:ext>
                </a:extLst>
              </a:tr>
              <a:tr h="244147">
                <a:tc vMerge="1">
                  <a:txBody>
                    <a:bodyPr/>
                    <a:lstStyle/>
                    <a:p>
                      <a:pPr algn="ctr" rtl="0" fontAlgn="ctr"/>
                      <a:endParaRPr lang="en-US" sz="1000" b="1" i="0" u="none" strike="noStrike">
                        <a:solidFill>
                          <a:srgbClr val="FFFFFF"/>
                        </a:solidFill>
                        <a:effectLst/>
                        <a:latin typeface="Cambria" panose="02040503050406030204" pitchFamily="18" charset="0"/>
                        <a:ea typeface="Cambria" panose="02040503050406030204" pitchFamily="18" charset="0"/>
                      </a:endParaRPr>
                    </a:p>
                  </a:txBody>
                  <a:tcPr marL="6350" marR="6350" marT="635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E3A"/>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650" b="0" i="0" u="none" strike="noStrike">
                          <a:solidFill>
                            <a:schemeClr val="tx1"/>
                          </a:solidFill>
                          <a:effectLst/>
                          <a:latin typeface="+mn-lt"/>
                        </a:rPr>
                        <a:t>PPTC + Varistor</a:t>
                      </a:r>
                    </a:p>
                  </a:txBody>
                  <a:tcPr marL="10800" marR="10800" marT="10800" marB="10800" anchor="ctr">
                    <a:lnL w="12700" cap="flat" cmpd="sng" algn="ctr">
                      <a:no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650">
                          <a:solidFill>
                            <a:schemeClr val="tx1"/>
                          </a:solidFill>
                          <a:latin typeface="+mn-lt"/>
                        </a:rPr>
                        <a:t>Protects linear transformers from damages due to mech overloads, overheating, etc.</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650" dirty="0">
                          <a:hlinkClick r:id="rId20"/>
                        </a:rPr>
                        <a:t>DST</a:t>
                      </a:r>
                      <a:r>
                        <a:rPr lang="en-US" sz="650" dirty="0"/>
                        <a:t>, </a:t>
                      </a:r>
                      <a:r>
                        <a:rPr lang="en-US" sz="650" dirty="0">
                          <a:hlinkClick r:id="rId21"/>
                        </a:rPr>
                        <a:t>DSA</a:t>
                      </a:r>
                      <a:r>
                        <a:rPr lang="en-US" sz="650" dirty="0"/>
                        <a:t>, </a:t>
                      </a:r>
                      <a:r>
                        <a:rPr lang="en-US" sz="650" dirty="0">
                          <a:hlinkClick r:id="rId22"/>
                        </a:rPr>
                        <a:t>DSB</a:t>
                      </a:r>
                      <a:endParaRPr lang="en-US" sz="650" dirty="0"/>
                    </a:p>
                  </a:txBody>
                  <a:tcPr marL="0" marR="0" marT="32144" marB="32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50">
                          <a:solidFill>
                            <a:schemeClr val="tx1"/>
                          </a:solidFill>
                          <a:latin typeface="+mn-lt"/>
                        </a:rPr>
                        <a:t>Fast time to trip; offers boards space savings; reduces customer qual time by complying with UL/IEC</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650" b="0" i="0" u="none" strike="noStrike" dirty="0">
                          <a:solidFill>
                            <a:schemeClr val="tx1"/>
                          </a:solidFill>
                          <a:effectLst/>
                          <a:latin typeface="+mn-lt"/>
                        </a:rPr>
                        <a:t>Line voltage ratings of 120 and 240 VAC; low resistance; holding current up to 2 A; compact size</a:t>
                      </a:r>
                    </a:p>
                  </a:txBody>
                  <a:tcPr marL="108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748427807"/>
                  </a:ext>
                </a:extLst>
              </a:tr>
              <a:tr h="244147">
                <a:tc vMerge="1">
                  <a:txBody>
                    <a:bodyPr/>
                    <a:lstStyle/>
                    <a:p>
                      <a:pPr algn="ctr" rtl="0" fontAlgn="ctr"/>
                      <a:endParaRPr lang="en-US" sz="1000" b="1" i="0" u="none" strike="noStrike">
                        <a:solidFill>
                          <a:srgbClr val="FFFFFF"/>
                        </a:solidFill>
                        <a:effectLst/>
                        <a:latin typeface="Cambria" panose="02040503050406030204" pitchFamily="18" charset="0"/>
                        <a:ea typeface="Cambria" panose="02040503050406030204" pitchFamily="18" charset="0"/>
                      </a:endParaRPr>
                    </a:p>
                  </a:txBody>
                  <a:tcPr marL="6350" marR="6350" marT="635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E3A"/>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650">
                          <a:solidFill>
                            <a:schemeClr val="tx1"/>
                          </a:solidFill>
                        </a:rPr>
                        <a:t>SIDACtor + MOV</a:t>
                      </a:r>
                    </a:p>
                  </a:txBody>
                  <a:tcPr marL="10800" marR="10800" marT="10800" marB="10800" anchor="ctr">
                    <a:lnL w="12700" cap="flat" cmpd="sng" algn="ctr">
                      <a:no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650" kern="1200" baseline="0" dirty="0">
                          <a:solidFill>
                            <a:schemeClr val="tx1"/>
                          </a:solidFill>
                          <a:latin typeface="+mn-lt"/>
                          <a:ea typeface="+mn-ea"/>
                          <a:cs typeface="+mn-cs"/>
                        </a:rPr>
                        <a:t>Enhancing surge protection for auxiliary power supply</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US" sz="650" b="0" dirty="0">
                          <a:hlinkClick r:id="rId23"/>
                        </a:rPr>
                        <a:t>Pxxx0FNL</a:t>
                      </a:r>
                      <a:r>
                        <a:rPr lang="en-US" sz="650" b="0" dirty="0"/>
                        <a:t> + </a:t>
                      </a:r>
                      <a:r>
                        <a:rPr lang="en-US" sz="650" dirty="0">
                          <a:hlinkClick r:id="rId19"/>
                        </a:rPr>
                        <a:t>UltraMOV</a:t>
                      </a:r>
                      <a:endParaRPr lang="en-US" sz="650" dirty="0"/>
                    </a:p>
                  </a:txBody>
                  <a:tcPr marL="0" marR="0" marT="32144" marB="32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50" kern="1200" baseline="0" dirty="0">
                          <a:solidFill>
                            <a:schemeClr val="tx1"/>
                          </a:solidFill>
                          <a:latin typeface="+mn-lt"/>
                          <a:ea typeface="+mn-ea"/>
                          <a:cs typeface="+mn-cs"/>
                        </a:rPr>
                        <a:t>Good clamping and fast response time for</a:t>
                      </a:r>
                      <a:br>
                        <a:rPr lang="en-US" sz="650" kern="1200" baseline="0" dirty="0">
                          <a:solidFill>
                            <a:schemeClr val="tx1"/>
                          </a:solidFill>
                          <a:latin typeface="+mn-lt"/>
                          <a:ea typeface="+mn-ea"/>
                          <a:cs typeface="+mn-cs"/>
                        </a:rPr>
                      </a:br>
                      <a:r>
                        <a:rPr lang="en-US" sz="650" kern="1200" baseline="0" dirty="0">
                          <a:solidFill>
                            <a:schemeClr val="tx1"/>
                          </a:solidFill>
                          <a:latin typeface="+mn-lt"/>
                          <a:ea typeface="+mn-ea"/>
                          <a:cs typeface="+mn-cs"/>
                        </a:rPr>
                        <a:t>high-energy </a:t>
                      </a:r>
                      <a:r>
                        <a:rPr lang="en-US" sz="650" dirty="0">
                          <a:solidFill>
                            <a:schemeClr val="tx1"/>
                          </a:solidFill>
                        </a:rPr>
                        <a:t>transient</a:t>
                      </a:r>
                      <a:r>
                        <a:rPr lang="en-US" sz="650" kern="1200" baseline="0" dirty="0">
                          <a:solidFill>
                            <a:schemeClr val="tx1"/>
                          </a:solidFill>
                          <a:latin typeface="+mn-lt"/>
                          <a:ea typeface="+mn-ea"/>
                          <a:cs typeface="+mn-cs"/>
                        </a:rPr>
                        <a:t> protection</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r>
                        <a:rPr lang="en-US" sz="650" kern="1200" baseline="0" dirty="0">
                          <a:solidFill>
                            <a:schemeClr val="tx1"/>
                          </a:solidFill>
                          <a:latin typeface="+mn-lt"/>
                          <a:ea typeface="+mn-ea"/>
                          <a:cs typeface="+mn-cs"/>
                        </a:rPr>
                        <a:t>3 kA, 8/20 µs surge capability to help protect AC lines from harmful transient surges</a:t>
                      </a:r>
                    </a:p>
                  </a:txBody>
                  <a:tcPr marL="108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440437426"/>
                  </a:ext>
                </a:extLst>
              </a:tr>
              <a:tr h="244147">
                <a:tc>
                  <a:txBody>
                    <a:bodyPr/>
                    <a:lstStyle/>
                    <a:p>
                      <a:pPr algn="ctr" rtl="0" fontAlgn="ctr"/>
                      <a:r>
                        <a:rPr lang="en-US" sz="1000" b="1" i="0" u="none" strike="noStrike">
                          <a:solidFill>
                            <a:srgbClr val="FFFFFF"/>
                          </a:solidFill>
                          <a:effectLst/>
                          <a:latin typeface="Cambria" panose="02040503050406030204" pitchFamily="18" charset="0"/>
                          <a:ea typeface="Cambria" panose="02040503050406030204" pitchFamily="18" charset="0"/>
                        </a:rPr>
                        <a:t>VII</a:t>
                      </a:r>
                    </a:p>
                  </a:txBody>
                  <a:tcPr marL="6350" marR="6350" marT="635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50">
                          <a:solidFill>
                            <a:schemeClr val="tx1"/>
                          </a:solidFill>
                        </a:rPr>
                        <a:t>TVS Diode Array</a:t>
                      </a:r>
                    </a:p>
                  </a:txBody>
                  <a:tcPr marL="10800" marR="10800" marT="10800" marB="10800" anchor="ctr">
                    <a:lnL w="12700" cap="flat" cmpd="sng" algn="ctr">
                      <a:no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650" b="0" i="0" u="none" strike="noStrike">
                          <a:solidFill>
                            <a:schemeClr val="tx1"/>
                          </a:solidFill>
                          <a:effectLst/>
                          <a:latin typeface="+mn-lt"/>
                        </a:rPr>
                        <a:t>Protects CAN, Ethernet, RS-485 bus from ESD, EFT, and voltage transient </a:t>
                      </a:r>
                    </a:p>
                  </a:txBody>
                  <a:tcPr marL="10800" marR="9144" marT="0" marB="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50" dirty="0">
                          <a:hlinkClick r:id="rId24"/>
                        </a:rPr>
                        <a:t>AQ24CAN</a:t>
                      </a:r>
                      <a:r>
                        <a:rPr lang="en-US" sz="650" dirty="0"/>
                        <a:t>, </a:t>
                      </a:r>
                      <a:r>
                        <a:rPr lang="en-US" sz="650" b="0" i="0" u="none" strike="noStrike" dirty="0">
                          <a:solidFill>
                            <a:srgbClr val="000000"/>
                          </a:solidFill>
                          <a:effectLst/>
                          <a:latin typeface="+mn-lt"/>
                          <a:hlinkClick r:id="rId25"/>
                        </a:rPr>
                        <a:t>SM712</a:t>
                      </a:r>
                      <a:endParaRPr lang="en-US" sz="650" dirty="0"/>
                    </a:p>
                  </a:txBody>
                  <a:tcPr marL="0" marR="0" marT="32144" marB="32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50">
                          <a:solidFill>
                            <a:schemeClr val="tx1"/>
                          </a:solidFill>
                          <a:latin typeface="+mn-lt"/>
                        </a:rPr>
                        <a:t>Ensures reliability of the equipment without performance degradation</a:t>
                      </a:r>
                    </a:p>
                  </a:txBody>
                  <a:tcPr marL="10800" marR="9144" marT="0" marB="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l" fontAlgn="ctr"/>
                      <a:r>
                        <a:rPr lang="en-US" sz="650" b="0" i="0" u="none" strike="noStrike" dirty="0">
                          <a:solidFill>
                            <a:schemeClr val="tx1"/>
                          </a:solidFill>
                          <a:effectLst/>
                          <a:latin typeface="+mn-lt"/>
                        </a:rPr>
                        <a:t>Meets ESD protection levels specified under IEC </a:t>
                      </a:r>
                      <a:r>
                        <a:rPr lang="en-US" sz="650" dirty="0">
                          <a:solidFill>
                            <a:schemeClr val="tx1"/>
                          </a:solidFill>
                          <a:latin typeface="+mn-lt"/>
                        </a:rPr>
                        <a:t>61000-4-2; ISO10605; low leakage current and clamping voltage</a:t>
                      </a:r>
                      <a:endParaRPr lang="en-US" sz="650" b="0" i="0" u="none" strike="noStrike" dirty="0">
                        <a:solidFill>
                          <a:schemeClr val="tx1"/>
                        </a:solidFill>
                        <a:effectLst/>
                        <a:latin typeface="+mn-lt"/>
                      </a:endParaRPr>
                    </a:p>
                  </a:txBody>
                  <a:tcPr marL="10800" marR="9144" marT="0" marB="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2334607378"/>
                  </a:ext>
                </a:extLst>
              </a:tr>
              <a:tr h="290621">
                <a:tc>
                  <a:txBody>
                    <a:bodyPr/>
                    <a:lstStyle/>
                    <a:p>
                      <a:pPr algn="ctr" rtl="0" fontAlgn="ctr"/>
                      <a:r>
                        <a:rPr lang="en-US" sz="1000" b="1" i="0" u="none" strike="noStrike">
                          <a:solidFill>
                            <a:srgbClr val="FFFFFF"/>
                          </a:solidFill>
                          <a:effectLst/>
                          <a:latin typeface="Cambria" panose="02040503050406030204" pitchFamily="18" charset="0"/>
                          <a:ea typeface="Cambria" panose="02040503050406030204" pitchFamily="18" charset="0"/>
                        </a:rPr>
                        <a:t>VIII</a:t>
                      </a:r>
                    </a:p>
                  </a:txBody>
                  <a:tcPr marL="6350" marR="6350" marT="635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E3A"/>
                    </a:solidFill>
                  </a:tcPr>
                </a:tc>
                <a:tc>
                  <a:txBody>
                    <a:bodyPr/>
                    <a:lstStyle/>
                    <a:p>
                      <a:pPr algn="ctr"/>
                      <a:r>
                        <a:rPr lang="en-US" sz="650" dirty="0">
                          <a:solidFill>
                            <a:schemeClr val="tx1"/>
                          </a:solidFill>
                        </a:rPr>
                        <a:t>Reed Sensor </a:t>
                      </a:r>
                    </a:p>
                  </a:txBody>
                  <a:tcPr marL="10800" marR="10800" marT="10800" marB="10800" anchor="ctr">
                    <a:lnL w="12700" cap="flat" cmpd="sng" algn="ctr">
                      <a:no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650">
                          <a:solidFill>
                            <a:schemeClr val="tx1"/>
                          </a:solidFill>
                          <a:cs typeface="Calibri" panose="020F0502020204030204" pitchFamily="34" charset="0"/>
                        </a:rPr>
                        <a:t>Access panel for position sensing</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650" dirty="0">
                          <a:solidFill>
                            <a:schemeClr val="tx1"/>
                          </a:solidFill>
                          <a:hlinkClick r:id="rId26"/>
                        </a:rPr>
                        <a:t>59060</a:t>
                      </a:r>
                      <a:r>
                        <a:rPr lang="en-US" sz="650" dirty="0">
                          <a:solidFill>
                            <a:schemeClr val="tx1"/>
                          </a:solidFill>
                        </a:rPr>
                        <a:t>, </a:t>
                      </a:r>
                      <a:r>
                        <a:rPr lang="en-US" sz="650" dirty="0">
                          <a:solidFill>
                            <a:schemeClr val="tx1"/>
                          </a:solidFill>
                          <a:hlinkClick r:id="rId27"/>
                        </a:rPr>
                        <a:t>59045</a:t>
                      </a:r>
                      <a:endParaRPr lang="en-US" sz="650" dirty="0">
                        <a:solidFill>
                          <a:schemeClr val="tx1"/>
                        </a:solidFill>
                      </a:endParaRPr>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50" b="0" i="0" u="none" strike="noStrike" dirty="0">
                          <a:solidFill>
                            <a:schemeClr val="tx1"/>
                          </a:solidFill>
                          <a:effectLst/>
                          <a:latin typeface="+mn-lt"/>
                        </a:rPr>
                        <a:t>Robust in end application; mount directly into PCB; no standby power requirement</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50" b="0" i="0" u="none" strike="noStrike" dirty="0">
                          <a:solidFill>
                            <a:schemeClr val="tx1"/>
                          </a:solidFill>
                          <a:effectLst/>
                          <a:latin typeface="+mn-lt"/>
                        </a:rPr>
                        <a:t>Well suited for usage in high-moisture and</a:t>
                      </a:r>
                      <a:br>
                        <a:rPr lang="en-US" sz="650" b="0" i="0" u="none" strike="noStrike" dirty="0">
                          <a:solidFill>
                            <a:schemeClr val="tx1"/>
                          </a:solidFill>
                          <a:effectLst/>
                          <a:latin typeface="+mn-lt"/>
                        </a:rPr>
                      </a:br>
                      <a:r>
                        <a:rPr lang="en-US" sz="650" b="0" i="0" u="none" strike="noStrike" dirty="0">
                          <a:solidFill>
                            <a:schemeClr val="tx1"/>
                          </a:solidFill>
                          <a:effectLst/>
                          <a:latin typeface="+mn-lt"/>
                        </a:rPr>
                        <a:t>contaminated environments; molded stand-off to allow board washing</a:t>
                      </a:r>
                    </a:p>
                  </a:txBody>
                  <a:tcPr marL="108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2662246754"/>
                  </a:ext>
                </a:extLst>
              </a:tr>
              <a:tr h="244147">
                <a:tc>
                  <a:txBody>
                    <a:bodyPr/>
                    <a:lstStyle/>
                    <a:p>
                      <a:pPr algn="ctr" rtl="0" fontAlgn="ctr"/>
                      <a:r>
                        <a:rPr lang="en-US" sz="1000" b="1" i="0" u="none" strike="noStrike" dirty="0">
                          <a:solidFill>
                            <a:srgbClr val="FFFFFF"/>
                          </a:solidFill>
                          <a:effectLst/>
                          <a:latin typeface="Cambria" panose="02040503050406030204" pitchFamily="18" charset="0"/>
                          <a:ea typeface="Cambria" panose="02040503050406030204" pitchFamily="18" charset="0"/>
                        </a:rPr>
                        <a:t>IX</a:t>
                      </a:r>
                    </a:p>
                  </a:txBody>
                  <a:tcPr marL="6350" marR="6350" marT="635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E3A"/>
                    </a:solidFill>
                  </a:tcPr>
                </a:tc>
                <a:tc>
                  <a:txBody>
                    <a:bodyPr/>
                    <a:lstStyle/>
                    <a:p>
                      <a:pPr algn="ctr" rtl="0" fontAlgn="ctr"/>
                      <a:r>
                        <a:rPr lang="en-US" sz="650" b="0" i="0" u="none" strike="noStrike" dirty="0">
                          <a:solidFill>
                            <a:schemeClr val="tx1"/>
                          </a:solidFill>
                          <a:effectLst/>
                          <a:latin typeface="+mn-lt"/>
                        </a:rPr>
                        <a:t>Linear Optocoupler</a:t>
                      </a:r>
                    </a:p>
                  </a:txBody>
                  <a:tcPr marL="10800" marR="7460" marT="7460" marB="9144" anchor="ctr">
                    <a:lnL w="12700" cap="flat" cmpd="sng" algn="ctr">
                      <a:no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650" dirty="0">
                          <a:solidFill>
                            <a:schemeClr val="tx1"/>
                          </a:solidFill>
                          <a:cs typeface="Calibri" panose="020F0502020204030204" pitchFamily="34" charset="0"/>
                        </a:rPr>
                        <a:t>Isolated main voltage sensing in</a:t>
                      </a:r>
                      <a:br>
                        <a:rPr lang="en-US" sz="650" dirty="0">
                          <a:solidFill>
                            <a:schemeClr val="tx1"/>
                          </a:solidFill>
                          <a:cs typeface="Calibri" panose="020F0502020204030204" pitchFamily="34" charset="0"/>
                        </a:rPr>
                      </a:br>
                      <a:r>
                        <a:rPr lang="en-US" sz="650" dirty="0">
                          <a:solidFill>
                            <a:schemeClr val="tx1"/>
                          </a:solidFill>
                          <a:cs typeface="Calibri" panose="020F0502020204030204" pitchFamily="34" charset="0"/>
                        </a:rPr>
                        <a:t>the system</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650" dirty="0">
                          <a:solidFill>
                            <a:schemeClr val="tx1"/>
                          </a:solidFill>
                          <a:hlinkClick r:id="rId28"/>
                        </a:rPr>
                        <a:t>LOC110ST</a:t>
                      </a:r>
                      <a:endParaRPr lang="en-US" sz="650" dirty="0">
                        <a:solidFill>
                          <a:schemeClr val="tx1"/>
                        </a:solidFill>
                      </a:endParaRPr>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50" b="0" i="0" u="none" strike="noStrike" dirty="0">
                          <a:solidFill>
                            <a:schemeClr val="tx1"/>
                          </a:solidFill>
                          <a:effectLst/>
                          <a:latin typeface="+mn-lt"/>
                        </a:rPr>
                        <a:t>High gain stability; low input/output capacitance; low power consumption</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50" b="0" i="0" u="none" strike="noStrike" dirty="0">
                          <a:solidFill>
                            <a:schemeClr val="tx1"/>
                          </a:solidFill>
                          <a:effectLst/>
                          <a:latin typeface="+mn-lt"/>
                        </a:rPr>
                        <a:t>LED operating range: 2−10 mA; isolation: 3750 V</a:t>
                      </a:r>
                      <a:r>
                        <a:rPr lang="en-US" sz="650" b="0" i="0" u="none" strike="noStrike" baseline="-25000" dirty="0">
                          <a:solidFill>
                            <a:schemeClr val="tx1"/>
                          </a:solidFill>
                          <a:effectLst/>
                          <a:latin typeface="+mn-lt"/>
                        </a:rPr>
                        <a:t>RMS</a:t>
                      </a:r>
                    </a:p>
                  </a:txBody>
                  <a:tcPr marL="108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2201679899"/>
                  </a:ext>
                </a:extLst>
              </a:tr>
              <a:tr h="244147">
                <a:tc>
                  <a:txBody>
                    <a:bodyPr/>
                    <a:lstStyle/>
                    <a:p>
                      <a:pPr algn="ctr" rtl="0" fontAlgn="ctr"/>
                      <a:r>
                        <a:rPr lang="en-US" sz="1000" b="1" i="0" u="none" strike="noStrike" dirty="0">
                          <a:solidFill>
                            <a:srgbClr val="FFFFFF"/>
                          </a:solidFill>
                          <a:effectLst/>
                          <a:latin typeface="Cambria" panose="02040503050406030204" pitchFamily="18" charset="0"/>
                          <a:ea typeface="Cambria" panose="02040503050406030204" pitchFamily="18" charset="0"/>
                        </a:rPr>
                        <a:t>X</a:t>
                      </a:r>
                    </a:p>
                  </a:txBody>
                  <a:tcPr marL="6350" marR="6350" marT="6350" marB="0"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007E3A"/>
                    </a:solidFill>
                  </a:tcPr>
                </a:tc>
                <a:tc>
                  <a:txBody>
                    <a:bodyPr/>
                    <a:lstStyle/>
                    <a:p>
                      <a:pPr algn="ctr" rtl="0" fontAlgn="ctr"/>
                      <a:r>
                        <a:rPr lang="en-US" sz="650" b="0" i="0" u="none" strike="noStrike" dirty="0">
                          <a:solidFill>
                            <a:schemeClr val="tx1"/>
                          </a:solidFill>
                          <a:effectLst/>
                          <a:latin typeface="+mn-lt"/>
                        </a:rPr>
                        <a:t>Solid State Relay</a:t>
                      </a:r>
                    </a:p>
                  </a:txBody>
                  <a:tcPr marL="10800" marR="7460" marT="7460" marB="9144" anchor="ctr">
                    <a:lnL w="12700" cap="flat" cmpd="sng" algn="ctr">
                      <a:no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650" dirty="0">
                          <a:solidFill>
                            <a:schemeClr val="tx1"/>
                          </a:solidFill>
                          <a:cs typeface="Calibri" panose="020F0502020204030204" pitchFamily="34" charset="0"/>
                        </a:rPr>
                        <a:t>Controls board isolation</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650" dirty="0">
                          <a:solidFill>
                            <a:schemeClr val="tx1"/>
                          </a:solidFill>
                          <a:hlinkClick r:id="rId29"/>
                        </a:rPr>
                        <a:t>CPC1390GRTR</a:t>
                      </a:r>
                      <a:r>
                        <a:rPr lang="en-US" sz="650" dirty="0">
                          <a:solidFill>
                            <a:schemeClr val="tx1"/>
                          </a:solidFill>
                        </a:rPr>
                        <a:t>, </a:t>
                      </a:r>
                      <a:r>
                        <a:rPr lang="en-US" sz="650" dirty="0">
                          <a:solidFill>
                            <a:schemeClr val="tx1"/>
                          </a:solidFill>
                          <a:hlinkClick r:id="rId30"/>
                        </a:rPr>
                        <a:t>CPC1006NTR</a:t>
                      </a:r>
                      <a:r>
                        <a:rPr lang="en-US" sz="650" dirty="0">
                          <a:solidFill>
                            <a:schemeClr val="tx1"/>
                          </a:solidFill>
                        </a:rPr>
                        <a:t>, </a:t>
                      </a:r>
                      <a:r>
                        <a:rPr lang="en-US" sz="650" dirty="0">
                          <a:solidFill>
                            <a:schemeClr val="tx1"/>
                          </a:solidFill>
                          <a:hlinkClick r:id="rId31"/>
                        </a:rPr>
                        <a:t>CPC1017</a:t>
                      </a:r>
                      <a:endParaRPr lang="en-US" sz="650" dirty="0">
                        <a:solidFill>
                          <a:schemeClr val="tx1"/>
                        </a:solidFill>
                      </a:endParaRPr>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50" b="0" i="0" u="none" strike="noStrike" dirty="0">
                          <a:solidFill>
                            <a:schemeClr val="tx1"/>
                          </a:solidFill>
                          <a:effectLst/>
                          <a:latin typeface="+mn-lt"/>
                        </a:rPr>
                        <a:t>High reliability; low drive current; no EMI/RFI generation</a:t>
                      </a:r>
                    </a:p>
                  </a:txBody>
                  <a:tcPr marL="108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50" b="0" i="0" u="none" strike="noStrike" dirty="0">
                          <a:solidFill>
                            <a:schemeClr val="tx1"/>
                          </a:solidFill>
                          <a:effectLst/>
                          <a:latin typeface="+mn-lt"/>
                        </a:rPr>
                        <a:t>Isolation voltage up to 5000 V</a:t>
                      </a:r>
                      <a:r>
                        <a:rPr lang="en-US" sz="650" b="0" i="0" u="none" strike="noStrike" baseline="-25000" dirty="0">
                          <a:solidFill>
                            <a:schemeClr val="tx1"/>
                          </a:solidFill>
                          <a:effectLst/>
                          <a:latin typeface="+mn-lt"/>
                        </a:rPr>
                        <a:t>RMS</a:t>
                      </a:r>
                      <a:r>
                        <a:rPr lang="en-US" sz="650" b="0" i="0" u="none" strike="noStrike" baseline="0" dirty="0">
                          <a:solidFill>
                            <a:schemeClr val="tx1"/>
                          </a:solidFill>
                          <a:effectLst/>
                          <a:latin typeface="+mn-lt"/>
                        </a:rPr>
                        <a:t>; low off-state leakage; SMD package</a:t>
                      </a:r>
                    </a:p>
                  </a:txBody>
                  <a:tcPr marL="108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160322390"/>
                  </a:ext>
                </a:extLst>
              </a:tr>
            </a:tbl>
          </a:graphicData>
        </a:graphic>
      </p:graphicFrame>
      <p:grpSp>
        <p:nvGrpSpPr>
          <p:cNvPr id="5" name="Group 4">
            <a:extLst>
              <a:ext uri="{FF2B5EF4-FFF2-40B4-BE49-F238E27FC236}">
                <a16:creationId xmlns:a16="http://schemas.microsoft.com/office/drawing/2014/main" id="{C566A5F1-27C2-464E-B7A3-78C2D664F7E6}"/>
              </a:ext>
            </a:extLst>
          </p:cNvPr>
          <p:cNvGrpSpPr/>
          <p:nvPr/>
        </p:nvGrpSpPr>
        <p:grpSpPr>
          <a:xfrm>
            <a:off x="6810066" y="58760"/>
            <a:ext cx="1916015" cy="461665"/>
            <a:chOff x="414867" y="3222470"/>
            <a:chExt cx="1736933" cy="461665"/>
          </a:xfrm>
        </p:grpSpPr>
        <p:sp>
          <p:nvSpPr>
            <p:cNvPr id="6" name="TextBox 5">
              <a:extLst>
                <a:ext uri="{FF2B5EF4-FFF2-40B4-BE49-F238E27FC236}">
                  <a16:creationId xmlns:a16="http://schemas.microsoft.com/office/drawing/2014/main" id="{90EFFD1F-AFEF-4064-AB75-1A2746EF0181}"/>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7" name="Picture 6">
              <a:extLst>
                <a:ext uri="{FF2B5EF4-FFF2-40B4-BE49-F238E27FC236}">
                  <a16:creationId xmlns:a16="http://schemas.microsoft.com/office/drawing/2014/main" id="{31C1ECFD-0285-4D40-A8CB-3CE7537DA8B9}"/>
                </a:ext>
              </a:extLst>
            </p:cNvPr>
            <p:cNvPicPr>
              <a:picLocks noChangeAspect="1"/>
            </p:cNvPicPr>
            <p:nvPr/>
          </p:nvPicPr>
          <p:blipFill>
            <a:blip r:embed="rId32">
              <a:duotone>
                <a:schemeClr val="accent1">
                  <a:shade val="45000"/>
                  <a:satMod val="135000"/>
                </a:schemeClr>
                <a:prstClr val="white"/>
              </a:duotone>
              <a:extLst>
                <a:ext uri="{BEBA8EAE-BF5A-486C-A8C5-ECC9F3942E4B}">
                  <a14:imgProps xmlns:a14="http://schemas.microsoft.com/office/drawing/2010/main">
                    <a14:imgLayer r:embed="rId33">
                      <a14:imgEffect>
                        <a14:sharpenSoften amount="50000"/>
                      </a14:imgEffect>
                    </a14:imgLayer>
                  </a14:imgProps>
                </a:ext>
              </a:extLst>
            </a:blip>
            <a:stretch>
              <a:fillRect/>
            </a:stretch>
          </p:blipFill>
          <p:spPr>
            <a:xfrm>
              <a:off x="447454" y="3247666"/>
              <a:ext cx="201086" cy="277573"/>
            </a:xfrm>
            <a:prstGeom prst="rect">
              <a:avLst/>
            </a:prstGeom>
          </p:spPr>
        </p:pic>
        <p:sp>
          <p:nvSpPr>
            <p:cNvPr id="8" name="Rectangle: Rounded Corners 7">
              <a:extLst>
                <a:ext uri="{FF2B5EF4-FFF2-40B4-BE49-F238E27FC236}">
                  <a16:creationId xmlns:a16="http://schemas.microsoft.com/office/drawing/2014/main" id="{FC6D27BC-419F-43BE-B2DE-F4A0BD31F818}"/>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45480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2239B7D-C254-5440-9ED1-C3F0B668557A}"/>
              </a:ext>
            </a:extLst>
          </p:cNvPr>
          <p:cNvSpPr>
            <a:spLocks noGrp="1"/>
          </p:cNvSpPr>
          <p:nvPr>
            <p:ph type="title"/>
          </p:nvPr>
        </p:nvSpPr>
        <p:spPr/>
        <p:txBody>
          <a:bodyPr/>
          <a:lstStyle/>
          <a:p>
            <a:r>
              <a:rPr lang="en-US" dirty="0"/>
              <a:t>DC charging station</a:t>
            </a:r>
          </a:p>
        </p:txBody>
      </p:sp>
      <p:pic>
        <p:nvPicPr>
          <p:cNvPr id="51" name="Picture 50">
            <a:extLst>
              <a:ext uri="{FF2B5EF4-FFF2-40B4-BE49-F238E27FC236}">
                <a16:creationId xmlns:a16="http://schemas.microsoft.com/office/drawing/2014/main" id="{86805460-A4F5-4940-B045-43927F8AEF0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840" t="3425" r="11609" b="2943"/>
          <a:stretch/>
        </p:blipFill>
        <p:spPr>
          <a:xfrm>
            <a:off x="2604118" y="975374"/>
            <a:ext cx="4301236" cy="3119025"/>
          </a:xfrm>
          <a:prstGeom prst="round2DiagRect">
            <a:avLst/>
          </a:prstGeom>
          <a:effectLst>
            <a:softEdge rad="38100"/>
          </a:effectLst>
        </p:spPr>
      </p:pic>
      <p:grpSp>
        <p:nvGrpSpPr>
          <p:cNvPr id="63" name="Group 62">
            <a:extLst>
              <a:ext uri="{FF2B5EF4-FFF2-40B4-BE49-F238E27FC236}">
                <a16:creationId xmlns:a16="http://schemas.microsoft.com/office/drawing/2014/main" id="{94402F22-35B9-4D88-9D0E-B7093634D504}"/>
              </a:ext>
            </a:extLst>
          </p:cNvPr>
          <p:cNvGrpSpPr/>
          <p:nvPr/>
        </p:nvGrpSpPr>
        <p:grpSpPr>
          <a:xfrm>
            <a:off x="455462" y="1493798"/>
            <a:ext cx="2653611" cy="628928"/>
            <a:chOff x="455462" y="921742"/>
            <a:chExt cx="2653611" cy="628928"/>
          </a:xfrm>
        </p:grpSpPr>
        <p:sp>
          <p:nvSpPr>
            <p:cNvPr id="65" name="Rectangle 64">
              <a:extLst>
                <a:ext uri="{FF2B5EF4-FFF2-40B4-BE49-F238E27FC236}">
                  <a16:creationId xmlns:a16="http://schemas.microsoft.com/office/drawing/2014/main" id="{FF364358-AD9A-4FDF-B362-7546F7F255FA}"/>
                </a:ext>
              </a:extLst>
            </p:cNvPr>
            <p:cNvSpPr/>
            <p:nvPr/>
          </p:nvSpPr>
          <p:spPr>
            <a:xfrm>
              <a:off x="698022" y="921742"/>
              <a:ext cx="2411051" cy="234578"/>
            </a:xfrm>
            <a:prstGeom prst="rect">
              <a:avLst/>
            </a:prstGeom>
            <a:solidFill>
              <a:srgbClr val="48A23F"/>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Aft>
                  <a:spcPts val="300"/>
                </a:spcAft>
                <a:tabLst>
                  <a:tab pos="2168525" algn="r"/>
                  <a:tab pos="2274888" algn="r"/>
                  <a:tab pos="2455863" algn="r"/>
                </a:tabLst>
                <a:defRPr/>
              </a:pPr>
              <a:r>
                <a:rPr lang="en-US" sz="1000" b="1">
                  <a:solidFill>
                    <a:schemeClr val="bg1"/>
                  </a:solidFill>
                  <a:ea typeface="ＭＳ Ｐゴシック" charset="-128"/>
                  <a:sym typeface="Wingdings" panose="05000000000000000000" pitchFamily="2" charset="2"/>
                </a:rPr>
                <a:t>User Interface</a:t>
              </a:r>
            </a:p>
          </p:txBody>
        </p:sp>
        <p:sp>
          <p:nvSpPr>
            <p:cNvPr id="66" name="Rectangle 65">
              <a:extLst>
                <a:ext uri="{FF2B5EF4-FFF2-40B4-BE49-F238E27FC236}">
                  <a16:creationId xmlns:a16="http://schemas.microsoft.com/office/drawing/2014/main" id="{CF72F5C8-E87A-4989-BBFA-693E60ABCAB7}"/>
                </a:ext>
              </a:extLst>
            </p:cNvPr>
            <p:cNvSpPr/>
            <p:nvPr/>
          </p:nvSpPr>
          <p:spPr>
            <a:xfrm>
              <a:off x="457312" y="1156319"/>
              <a:ext cx="2651761" cy="394351"/>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 </a:t>
              </a:r>
              <a:r>
                <a:rPr lang="en-US" sz="1000" dirty="0">
                  <a:solidFill>
                    <a:srgbClr val="000000"/>
                  </a:solidFill>
                  <a:latin typeface="Arial" pitchFamily="34" charset="0"/>
                  <a:ea typeface="ＭＳ Ｐゴシック" charset="-128"/>
                  <a:sym typeface="Wingdings" panose="05000000000000000000" pitchFamily="2" charset="2"/>
                </a:rPr>
                <a:t> TVS </a:t>
              </a:r>
              <a:r>
                <a:rPr lang="en-US" sz="1000" dirty="0">
                  <a:solidFill>
                    <a:srgbClr val="000000"/>
                  </a:solidFill>
                  <a:ea typeface="ＭＳ Ｐゴシック" charset="-128"/>
                  <a:sym typeface="Wingdings" panose="05000000000000000000" pitchFamily="2" charset="2"/>
                </a:rPr>
                <a:t>Diode Array</a:t>
              </a:r>
            </a:p>
            <a:p>
              <a:pPr>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 </a:t>
              </a:r>
              <a:r>
                <a:rPr lang="en-US" sz="1000" dirty="0">
                  <a:solidFill>
                    <a:srgbClr val="000000"/>
                  </a:solidFill>
                  <a:latin typeface="Arial" pitchFamily="34" charset="0"/>
                  <a:ea typeface="ＭＳ Ｐゴシック" charset="-128"/>
                  <a:sym typeface="Wingdings" panose="05000000000000000000" pitchFamily="2" charset="2"/>
                </a:rPr>
                <a:t> Polymer ESD Suppressor</a:t>
              </a:r>
              <a:endParaRPr lang="en-US" sz="1000" dirty="0">
                <a:solidFill>
                  <a:srgbClr val="000000"/>
                </a:solidFill>
                <a:ea typeface="ＭＳ Ｐゴシック" charset="-128"/>
                <a:sym typeface="Wingdings" panose="05000000000000000000" pitchFamily="2" charset="2"/>
              </a:endParaRPr>
            </a:p>
          </p:txBody>
        </p:sp>
        <p:sp>
          <p:nvSpPr>
            <p:cNvPr id="76" name="Rectangle 75">
              <a:extLst>
                <a:ext uri="{FF2B5EF4-FFF2-40B4-BE49-F238E27FC236}">
                  <a16:creationId xmlns:a16="http://schemas.microsoft.com/office/drawing/2014/main" id="{0A00E891-046E-43B3-B747-491FC41B88F4}"/>
                </a:ext>
              </a:extLst>
            </p:cNvPr>
            <p:cNvSpPr/>
            <p:nvPr/>
          </p:nvSpPr>
          <p:spPr>
            <a:xfrm>
              <a:off x="455462" y="921742"/>
              <a:ext cx="242560" cy="234578"/>
            </a:xfrm>
            <a:prstGeom prst="rect">
              <a:avLst/>
            </a:prstGeom>
            <a:solidFill>
              <a:srgbClr val="007E3A"/>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base" latinLnBrk="0" hangingPunct="1">
                <a:lnSpc>
                  <a:spcPct val="100000"/>
                </a:lnSpc>
                <a:spcBef>
                  <a:spcPct val="0"/>
                </a:spcBef>
                <a:spcAft>
                  <a:spcPts val="300"/>
                </a:spcAft>
                <a:buClrTx/>
                <a:buSzTx/>
                <a:buFontTx/>
                <a:buNone/>
                <a:tabLst>
                  <a:tab pos="2168525" algn="r"/>
                  <a:tab pos="2274888" algn="r"/>
                  <a:tab pos="2455863" algn="r"/>
                </a:tabLst>
                <a:defRPr/>
              </a:pPr>
              <a:r>
                <a:rPr lang="en-US" sz="1000" b="1">
                  <a:solidFill>
                    <a:schemeClr val="bg1"/>
                  </a:solidFill>
                  <a:latin typeface="Arial"/>
                  <a:ea typeface="ＭＳ Ｐゴシック" charset="-128"/>
                  <a:sym typeface="Wingdings" panose="05000000000000000000" pitchFamily="2" charset="2"/>
                </a:rPr>
                <a:t>2</a:t>
              </a:r>
              <a:endParaRPr kumimoji="0" lang="en-US" sz="1000" b="1" i="0" u="none" strike="noStrike" kern="1200" cap="none" spc="0" normalizeH="0" baseline="0" noProof="0">
                <a:ln>
                  <a:noFill/>
                </a:ln>
                <a:solidFill>
                  <a:schemeClr val="bg1"/>
                </a:solidFill>
                <a:effectLst/>
                <a:uLnTx/>
                <a:uFillTx/>
                <a:latin typeface="Arial"/>
                <a:ea typeface="ＭＳ Ｐゴシック" charset="-128"/>
                <a:cs typeface="+mn-cs"/>
                <a:sym typeface="Wingdings" panose="05000000000000000000" pitchFamily="2" charset="2"/>
              </a:endParaRPr>
            </a:p>
          </p:txBody>
        </p:sp>
      </p:grpSp>
      <p:grpSp>
        <p:nvGrpSpPr>
          <p:cNvPr id="77" name="Group 76">
            <a:extLst>
              <a:ext uri="{FF2B5EF4-FFF2-40B4-BE49-F238E27FC236}">
                <a16:creationId xmlns:a16="http://schemas.microsoft.com/office/drawing/2014/main" id="{7DC80784-EC1C-48C5-B4A0-1F02F00387EA}"/>
              </a:ext>
            </a:extLst>
          </p:cNvPr>
          <p:cNvGrpSpPr/>
          <p:nvPr/>
        </p:nvGrpSpPr>
        <p:grpSpPr>
          <a:xfrm>
            <a:off x="455462" y="2185432"/>
            <a:ext cx="2653611" cy="518978"/>
            <a:chOff x="455462" y="921742"/>
            <a:chExt cx="2653611" cy="518978"/>
          </a:xfrm>
        </p:grpSpPr>
        <p:sp>
          <p:nvSpPr>
            <p:cNvPr id="78" name="Rectangle 77">
              <a:extLst>
                <a:ext uri="{FF2B5EF4-FFF2-40B4-BE49-F238E27FC236}">
                  <a16:creationId xmlns:a16="http://schemas.microsoft.com/office/drawing/2014/main" id="{58666F86-36EF-42A6-BAE7-C5A67E4C25CD}"/>
                </a:ext>
              </a:extLst>
            </p:cNvPr>
            <p:cNvSpPr/>
            <p:nvPr/>
          </p:nvSpPr>
          <p:spPr>
            <a:xfrm>
              <a:off x="698022" y="921742"/>
              <a:ext cx="2411051" cy="234578"/>
            </a:xfrm>
            <a:prstGeom prst="rect">
              <a:avLst/>
            </a:prstGeom>
            <a:solidFill>
              <a:srgbClr val="48A23F"/>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Aft>
                  <a:spcPts val="300"/>
                </a:spcAft>
                <a:tabLst>
                  <a:tab pos="2168525" algn="r"/>
                  <a:tab pos="2274888" algn="r"/>
                  <a:tab pos="2455863" algn="r"/>
                </a:tabLst>
                <a:defRPr/>
              </a:pPr>
              <a:r>
                <a:rPr lang="en-US" sz="1000" b="1">
                  <a:solidFill>
                    <a:schemeClr val="bg1"/>
                  </a:solidFill>
                  <a:ea typeface="ＭＳ Ｐゴシック" charset="-128"/>
                  <a:sym typeface="Wingdings" panose="05000000000000000000" pitchFamily="2" charset="2"/>
                </a:rPr>
                <a:t>Communication</a:t>
              </a:r>
            </a:p>
          </p:txBody>
        </p:sp>
        <p:sp>
          <p:nvSpPr>
            <p:cNvPr id="79" name="Rectangle 78">
              <a:extLst>
                <a:ext uri="{FF2B5EF4-FFF2-40B4-BE49-F238E27FC236}">
                  <a16:creationId xmlns:a16="http://schemas.microsoft.com/office/drawing/2014/main" id="{74A2E83D-255E-4441-8525-C1F77247BE9A}"/>
                </a:ext>
              </a:extLst>
            </p:cNvPr>
            <p:cNvSpPr/>
            <p:nvPr/>
          </p:nvSpPr>
          <p:spPr>
            <a:xfrm>
              <a:off x="457312" y="1156320"/>
              <a:ext cx="2651761" cy="284400"/>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numCol="2" rtlCol="0" anchor="t" anchorCtr="0"/>
            <a:lstStyle/>
            <a:p>
              <a:pPr lvl="0">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a:t>
              </a:r>
              <a:r>
                <a:rPr lang="en-US" sz="1000" dirty="0">
                  <a:solidFill>
                    <a:srgbClr val="000000"/>
                  </a:solidFill>
                  <a:ea typeface="ＭＳ Ｐゴシック" charset="-128"/>
                  <a:sym typeface="Wingdings" panose="05000000000000000000" pitchFamily="2" charset="2"/>
                </a:rPr>
                <a:t>TVS Diode Array</a:t>
              </a:r>
            </a:p>
          </p:txBody>
        </p:sp>
        <p:sp>
          <p:nvSpPr>
            <p:cNvPr id="80" name="Rectangle 79">
              <a:extLst>
                <a:ext uri="{FF2B5EF4-FFF2-40B4-BE49-F238E27FC236}">
                  <a16:creationId xmlns:a16="http://schemas.microsoft.com/office/drawing/2014/main" id="{D987C057-40B6-44F3-9EFE-F5A4F5216E5E}"/>
                </a:ext>
              </a:extLst>
            </p:cNvPr>
            <p:cNvSpPr/>
            <p:nvPr/>
          </p:nvSpPr>
          <p:spPr>
            <a:xfrm>
              <a:off x="455462" y="921742"/>
              <a:ext cx="242560" cy="234578"/>
            </a:xfrm>
            <a:prstGeom prst="rect">
              <a:avLst/>
            </a:prstGeom>
            <a:solidFill>
              <a:srgbClr val="007E3A"/>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base" latinLnBrk="0" hangingPunct="1">
                <a:lnSpc>
                  <a:spcPct val="100000"/>
                </a:lnSpc>
                <a:spcBef>
                  <a:spcPct val="0"/>
                </a:spcBef>
                <a:spcAft>
                  <a:spcPts val="300"/>
                </a:spcAft>
                <a:buClrTx/>
                <a:buSzTx/>
                <a:buFontTx/>
                <a:buNone/>
                <a:tabLst>
                  <a:tab pos="2168525" algn="r"/>
                  <a:tab pos="2274888" algn="r"/>
                  <a:tab pos="2455863" algn="r"/>
                </a:tabLst>
                <a:defRPr/>
              </a:pPr>
              <a:r>
                <a:rPr kumimoji="0" lang="en-US" sz="1000" b="1" i="0" u="none" strike="noStrike" kern="1200" cap="none" spc="0" normalizeH="0" baseline="0" noProof="0">
                  <a:ln>
                    <a:noFill/>
                  </a:ln>
                  <a:solidFill>
                    <a:schemeClr val="bg1"/>
                  </a:solidFill>
                  <a:effectLst/>
                  <a:uLnTx/>
                  <a:uFillTx/>
                  <a:latin typeface="Arial"/>
                  <a:ea typeface="ＭＳ Ｐゴシック" charset="-128"/>
                  <a:cs typeface="+mn-cs"/>
                  <a:sym typeface="Wingdings" panose="05000000000000000000" pitchFamily="2" charset="2"/>
                </a:rPr>
                <a:t>3</a:t>
              </a:r>
            </a:p>
          </p:txBody>
        </p:sp>
      </p:grpSp>
      <p:grpSp>
        <p:nvGrpSpPr>
          <p:cNvPr id="81" name="Group 80">
            <a:extLst>
              <a:ext uri="{FF2B5EF4-FFF2-40B4-BE49-F238E27FC236}">
                <a16:creationId xmlns:a16="http://schemas.microsoft.com/office/drawing/2014/main" id="{BC90BE7E-9A9E-4311-B95A-16B09D832180}"/>
              </a:ext>
            </a:extLst>
          </p:cNvPr>
          <p:cNvGrpSpPr/>
          <p:nvPr/>
        </p:nvGrpSpPr>
        <p:grpSpPr>
          <a:xfrm>
            <a:off x="455462" y="921742"/>
            <a:ext cx="2653611" cy="517846"/>
            <a:chOff x="455462" y="921742"/>
            <a:chExt cx="2653611" cy="517846"/>
          </a:xfrm>
        </p:grpSpPr>
        <p:sp>
          <p:nvSpPr>
            <p:cNvPr id="82" name="Rectangle 81">
              <a:extLst>
                <a:ext uri="{FF2B5EF4-FFF2-40B4-BE49-F238E27FC236}">
                  <a16:creationId xmlns:a16="http://schemas.microsoft.com/office/drawing/2014/main" id="{DDE13CBA-EAB2-4962-8B8D-8E2736015F3D}"/>
                </a:ext>
              </a:extLst>
            </p:cNvPr>
            <p:cNvSpPr/>
            <p:nvPr/>
          </p:nvSpPr>
          <p:spPr>
            <a:xfrm>
              <a:off x="698022" y="921742"/>
              <a:ext cx="2411051" cy="234578"/>
            </a:xfrm>
            <a:prstGeom prst="rect">
              <a:avLst/>
            </a:prstGeom>
            <a:solidFill>
              <a:srgbClr val="48A23F"/>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Aft>
                  <a:spcPts val="300"/>
                </a:spcAft>
                <a:tabLst>
                  <a:tab pos="2168525" algn="r"/>
                  <a:tab pos="2274888" algn="r"/>
                  <a:tab pos="2455863" algn="r"/>
                </a:tabLst>
                <a:defRPr/>
              </a:pPr>
              <a:r>
                <a:rPr lang="en-US" sz="1000" b="1">
                  <a:solidFill>
                    <a:schemeClr val="bg1"/>
                  </a:solidFill>
                  <a:ea typeface="ＭＳ Ｐゴシック" charset="-128"/>
                  <a:sym typeface="Wingdings" panose="05000000000000000000" pitchFamily="2" charset="2"/>
                </a:rPr>
                <a:t>Service Access Panel</a:t>
              </a:r>
            </a:p>
          </p:txBody>
        </p:sp>
        <p:sp>
          <p:nvSpPr>
            <p:cNvPr id="83" name="Rectangle 82">
              <a:extLst>
                <a:ext uri="{FF2B5EF4-FFF2-40B4-BE49-F238E27FC236}">
                  <a16:creationId xmlns:a16="http://schemas.microsoft.com/office/drawing/2014/main" id="{4B6F8391-4A27-4495-ADD2-0E4648EB5CED}"/>
                </a:ext>
              </a:extLst>
            </p:cNvPr>
            <p:cNvSpPr/>
            <p:nvPr/>
          </p:nvSpPr>
          <p:spPr>
            <a:xfrm>
              <a:off x="457312" y="1156320"/>
              <a:ext cx="2651761" cy="283268"/>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0" indent="-171450">
                <a:spcAft>
                  <a:spcPts val="0"/>
                </a:spcAft>
                <a:buClr>
                  <a:srgbClr val="007E3A"/>
                </a:buClr>
                <a:buFont typeface="Wingdings" pitchFamily="2" charset="2"/>
                <a:buChar char="l"/>
                <a:tabLst>
                  <a:tab pos="165100" algn="l"/>
                </a:tabLst>
              </a:pPr>
              <a:r>
                <a:rPr lang="en-US" sz="1000">
                  <a:solidFill>
                    <a:srgbClr val="000000"/>
                  </a:solidFill>
                  <a:latin typeface="Arial" pitchFamily="34" charset="0"/>
                  <a:ea typeface="ＭＳ Ｐゴシック" charset="-128"/>
                  <a:sym typeface="Wingdings" panose="05000000000000000000" pitchFamily="2" charset="2"/>
                </a:rPr>
                <a:t>Reed Sensor</a:t>
              </a:r>
              <a:endParaRPr lang="en-US" sz="1000">
                <a:solidFill>
                  <a:schemeClr val="tx1"/>
                </a:solidFill>
                <a:ea typeface="ＭＳ Ｐゴシック" charset="-128"/>
                <a:sym typeface="Wingdings" panose="05000000000000000000" pitchFamily="2" charset="2"/>
              </a:endParaRPr>
            </a:p>
          </p:txBody>
        </p:sp>
        <p:sp>
          <p:nvSpPr>
            <p:cNvPr id="84" name="Rectangle 83">
              <a:extLst>
                <a:ext uri="{FF2B5EF4-FFF2-40B4-BE49-F238E27FC236}">
                  <a16:creationId xmlns:a16="http://schemas.microsoft.com/office/drawing/2014/main" id="{4087E765-226D-45E1-938D-659F076E6CA0}"/>
                </a:ext>
              </a:extLst>
            </p:cNvPr>
            <p:cNvSpPr/>
            <p:nvPr/>
          </p:nvSpPr>
          <p:spPr>
            <a:xfrm>
              <a:off x="455462" y="921742"/>
              <a:ext cx="242560" cy="234578"/>
            </a:xfrm>
            <a:prstGeom prst="rect">
              <a:avLst/>
            </a:prstGeom>
            <a:solidFill>
              <a:srgbClr val="007E3A"/>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base" latinLnBrk="0" hangingPunct="1">
                <a:lnSpc>
                  <a:spcPct val="100000"/>
                </a:lnSpc>
                <a:spcBef>
                  <a:spcPct val="0"/>
                </a:spcBef>
                <a:spcAft>
                  <a:spcPts val="300"/>
                </a:spcAft>
                <a:buClrTx/>
                <a:buSzTx/>
                <a:buFontTx/>
                <a:buNone/>
                <a:tabLst>
                  <a:tab pos="2168525" algn="r"/>
                  <a:tab pos="2274888" algn="r"/>
                  <a:tab pos="2455863" algn="r"/>
                </a:tabLst>
                <a:defRPr/>
              </a:pPr>
              <a:r>
                <a:rPr kumimoji="0" lang="en-US" sz="1000" b="1" i="0" u="none" strike="noStrike" kern="1200" cap="none" spc="0" normalizeH="0" baseline="0" noProof="0">
                  <a:ln>
                    <a:noFill/>
                  </a:ln>
                  <a:solidFill>
                    <a:schemeClr val="bg1"/>
                  </a:solidFill>
                  <a:effectLst/>
                  <a:uLnTx/>
                  <a:uFillTx/>
                  <a:latin typeface="Arial"/>
                  <a:ea typeface="ＭＳ Ｐゴシック" charset="-128"/>
                  <a:cs typeface="+mn-cs"/>
                  <a:sym typeface="Wingdings" panose="05000000000000000000" pitchFamily="2" charset="2"/>
                </a:rPr>
                <a:t>1</a:t>
              </a:r>
            </a:p>
          </p:txBody>
        </p:sp>
      </p:grpSp>
      <p:sp>
        <p:nvSpPr>
          <p:cNvPr id="85" name="Rectangle 84">
            <a:extLst>
              <a:ext uri="{FF2B5EF4-FFF2-40B4-BE49-F238E27FC236}">
                <a16:creationId xmlns:a16="http://schemas.microsoft.com/office/drawing/2014/main" id="{823E3A33-5A44-403C-BD2F-E9363E0A174F}"/>
              </a:ext>
            </a:extLst>
          </p:cNvPr>
          <p:cNvSpPr/>
          <p:nvPr/>
        </p:nvSpPr>
        <p:spPr>
          <a:xfrm>
            <a:off x="3581096" y="1149124"/>
            <a:ext cx="234000" cy="234433"/>
          </a:xfrm>
          <a:prstGeom prst="rect">
            <a:avLst/>
          </a:prstGeom>
          <a:solidFill>
            <a:srgbClr val="007E3A"/>
          </a:solidFill>
          <a:ln w="63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t>1</a:t>
            </a:r>
            <a:endParaRPr lang="en-IN" sz="1000" b="1"/>
          </a:p>
        </p:txBody>
      </p:sp>
      <p:grpSp>
        <p:nvGrpSpPr>
          <p:cNvPr id="86" name="Group 85">
            <a:extLst>
              <a:ext uri="{FF2B5EF4-FFF2-40B4-BE49-F238E27FC236}">
                <a16:creationId xmlns:a16="http://schemas.microsoft.com/office/drawing/2014/main" id="{81A3EF27-3D78-41E2-9807-ACDA40EB476D}"/>
              </a:ext>
            </a:extLst>
          </p:cNvPr>
          <p:cNvGrpSpPr/>
          <p:nvPr/>
        </p:nvGrpSpPr>
        <p:grpSpPr>
          <a:xfrm>
            <a:off x="455462" y="2754470"/>
            <a:ext cx="2653611" cy="918213"/>
            <a:chOff x="455462" y="921742"/>
            <a:chExt cx="2653611" cy="918213"/>
          </a:xfrm>
        </p:grpSpPr>
        <p:sp>
          <p:nvSpPr>
            <p:cNvPr id="87" name="Rectangle 86">
              <a:extLst>
                <a:ext uri="{FF2B5EF4-FFF2-40B4-BE49-F238E27FC236}">
                  <a16:creationId xmlns:a16="http://schemas.microsoft.com/office/drawing/2014/main" id="{092AE4C8-0045-4225-8AF2-C3BC2B1E5CC0}"/>
                </a:ext>
              </a:extLst>
            </p:cNvPr>
            <p:cNvSpPr/>
            <p:nvPr/>
          </p:nvSpPr>
          <p:spPr>
            <a:xfrm>
              <a:off x="698022" y="921742"/>
              <a:ext cx="2411051" cy="234578"/>
            </a:xfrm>
            <a:prstGeom prst="rect">
              <a:avLst/>
            </a:prstGeom>
            <a:solidFill>
              <a:srgbClr val="48A23F"/>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Aft>
                  <a:spcPts val="300"/>
                </a:spcAft>
                <a:tabLst>
                  <a:tab pos="2168525" algn="r"/>
                  <a:tab pos="2274888" algn="r"/>
                  <a:tab pos="2455863" algn="r"/>
                </a:tabLst>
                <a:defRPr/>
              </a:pPr>
              <a:r>
                <a:rPr lang="en-US" sz="1000" b="1">
                  <a:solidFill>
                    <a:schemeClr val="bg1"/>
                  </a:solidFill>
                  <a:ea typeface="ＭＳ Ｐゴシック" charset="-128"/>
                  <a:sym typeface="Wingdings" panose="05000000000000000000" pitchFamily="2" charset="2"/>
                </a:rPr>
                <a:t>Rectification &amp; PFC</a:t>
              </a:r>
            </a:p>
          </p:txBody>
        </p:sp>
        <p:sp>
          <p:nvSpPr>
            <p:cNvPr id="88" name="Rectangle 87">
              <a:extLst>
                <a:ext uri="{FF2B5EF4-FFF2-40B4-BE49-F238E27FC236}">
                  <a16:creationId xmlns:a16="http://schemas.microsoft.com/office/drawing/2014/main" id="{871B34CC-C8C2-42D3-BB3E-EC2AAF7248B0}"/>
                </a:ext>
              </a:extLst>
            </p:cNvPr>
            <p:cNvSpPr/>
            <p:nvPr/>
          </p:nvSpPr>
          <p:spPr>
            <a:xfrm>
              <a:off x="457312" y="1156319"/>
              <a:ext cx="2651761" cy="683636"/>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SiC/Si MOSFET</a:t>
              </a:r>
            </a:p>
            <a:p>
              <a:pPr lvl="0">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  </a:t>
              </a:r>
              <a:r>
                <a:rPr lang="en-US" sz="1000" dirty="0">
                  <a:solidFill>
                    <a:schemeClr val="tx1"/>
                  </a:solidFill>
                  <a:latin typeface="Arial" pitchFamily="34" charset="0"/>
                  <a:ea typeface="ＭＳ Ｐゴシック" charset="-128"/>
                  <a:sym typeface="Wingdings" panose="05000000000000000000" pitchFamily="2" charset="2"/>
                </a:rPr>
                <a:t>Rectifier Diode/Module</a:t>
              </a:r>
            </a:p>
            <a:p>
              <a:pPr>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Gate Driver</a:t>
              </a:r>
              <a:endParaRPr lang="en-US" sz="1000" dirty="0">
                <a:solidFill>
                  <a:schemeClr val="tx1"/>
                </a:solidFill>
                <a:latin typeface="Arial" pitchFamily="34" charset="0"/>
                <a:ea typeface="ＭＳ Ｐゴシック" charset="-128"/>
                <a:sym typeface="Wingdings" panose="05000000000000000000" pitchFamily="2" charset="2"/>
              </a:endParaRPr>
            </a:p>
            <a:p>
              <a:pPr>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Temperature Sensor</a:t>
              </a:r>
              <a:endParaRPr lang="en-US" sz="1000" dirty="0">
                <a:solidFill>
                  <a:schemeClr val="tx1"/>
                </a:solidFill>
                <a:latin typeface="Arial" pitchFamily="34" charset="0"/>
                <a:ea typeface="ＭＳ Ｐゴシック" charset="-128"/>
                <a:sym typeface="Wingdings" panose="05000000000000000000" pitchFamily="2" charset="2"/>
              </a:endParaRPr>
            </a:p>
          </p:txBody>
        </p:sp>
        <p:sp>
          <p:nvSpPr>
            <p:cNvPr id="89" name="Rectangle 88">
              <a:extLst>
                <a:ext uri="{FF2B5EF4-FFF2-40B4-BE49-F238E27FC236}">
                  <a16:creationId xmlns:a16="http://schemas.microsoft.com/office/drawing/2014/main" id="{7AE603B2-1DD7-4B6E-8EA3-D3AEB9F1921D}"/>
                </a:ext>
              </a:extLst>
            </p:cNvPr>
            <p:cNvSpPr/>
            <p:nvPr/>
          </p:nvSpPr>
          <p:spPr>
            <a:xfrm>
              <a:off x="455462" y="921742"/>
              <a:ext cx="242560" cy="234578"/>
            </a:xfrm>
            <a:prstGeom prst="rect">
              <a:avLst/>
            </a:prstGeom>
            <a:solidFill>
              <a:srgbClr val="007E3A"/>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base" latinLnBrk="0" hangingPunct="1">
                <a:lnSpc>
                  <a:spcPct val="100000"/>
                </a:lnSpc>
                <a:spcBef>
                  <a:spcPct val="0"/>
                </a:spcBef>
                <a:spcAft>
                  <a:spcPts val="300"/>
                </a:spcAft>
                <a:buClrTx/>
                <a:buSzTx/>
                <a:buFontTx/>
                <a:buNone/>
                <a:tabLst>
                  <a:tab pos="2168525" algn="r"/>
                  <a:tab pos="2274888" algn="r"/>
                  <a:tab pos="2455863" algn="r"/>
                </a:tabLst>
                <a:defRPr/>
              </a:pPr>
              <a:r>
                <a:rPr kumimoji="0" lang="en-US" sz="1000" b="1" i="0" u="none" strike="noStrike" kern="1200" cap="none" spc="0" normalizeH="0" baseline="0" noProof="0">
                  <a:ln>
                    <a:noFill/>
                  </a:ln>
                  <a:solidFill>
                    <a:schemeClr val="bg1"/>
                  </a:solidFill>
                  <a:effectLst/>
                  <a:uLnTx/>
                  <a:uFillTx/>
                  <a:latin typeface="Arial"/>
                  <a:ea typeface="ＭＳ Ｐゴシック" charset="-128"/>
                  <a:cs typeface="+mn-cs"/>
                  <a:sym typeface="Wingdings" panose="05000000000000000000" pitchFamily="2" charset="2"/>
                </a:rPr>
                <a:t>4</a:t>
              </a:r>
            </a:p>
          </p:txBody>
        </p:sp>
      </p:grpSp>
      <p:grpSp>
        <p:nvGrpSpPr>
          <p:cNvPr id="90" name="Group 89">
            <a:extLst>
              <a:ext uri="{FF2B5EF4-FFF2-40B4-BE49-F238E27FC236}">
                <a16:creationId xmlns:a16="http://schemas.microsoft.com/office/drawing/2014/main" id="{BB8E7B3B-67AD-4AEA-A286-03D6774675D6}"/>
              </a:ext>
            </a:extLst>
          </p:cNvPr>
          <p:cNvGrpSpPr/>
          <p:nvPr/>
        </p:nvGrpSpPr>
        <p:grpSpPr>
          <a:xfrm>
            <a:off x="455462" y="3720409"/>
            <a:ext cx="2653611" cy="918213"/>
            <a:chOff x="455462" y="921742"/>
            <a:chExt cx="2653611" cy="918213"/>
          </a:xfrm>
        </p:grpSpPr>
        <p:sp>
          <p:nvSpPr>
            <p:cNvPr id="91" name="Rectangle 90">
              <a:extLst>
                <a:ext uri="{FF2B5EF4-FFF2-40B4-BE49-F238E27FC236}">
                  <a16:creationId xmlns:a16="http://schemas.microsoft.com/office/drawing/2014/main" id="{D8AE5D76-7E11-4530-8F7F-785B207C8F1F}"/>
                </a:ext>
              </a:extLst>
            </p:cNvPr>
            <p:cNvSpPr/>
            <p:nvPr/>
          </p:nvSpPr>
          <p:spPr>
            <a:xfrm>
              <a:off x="698022" y="921742"/>
              <a:ext cx="2411051" cy="234578"/>
            </a:xfrm>
            <a:prstGeom prst="rect">
              <a:avLst/>
            </a:prstGeom>
            <a:solidFill>
              <a:srgbClr val="48A23F"/>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Aft>
                  <a:spcPts val="300"/>
                </a:spcAft>
                <a:tabLst>
                  <a:tab pos="2168525" algn="r"/>
                  <a:tab pos="2274888" algn="r"/>
                  <a:tab pos="2455863" algn="r"/>
                </a:tabLst>
                <a:defRPr/>
              </a:pPr>
              <a:r>
                <a:rPr lang="en-US" sz="1000" b="1" dirty="0">
                  <a:solidFill>
                    <a:schemeClr val="bg1"/>
                  </a:solidFill>
                  <a:ea typeface="ＭＳ Ｐゴシック" charset="-128"/>
                  <a:sym typeface="Wingdings" panose="05000000000000000000" pitchFamily="2" charset="2"/>
                </a:rPr>
                <a:t>DC-DC Conversion</a:t>
              </a:r>
            </a:p>
          </p:txBody>
        </p:sp>
        <p:sp>
          <p:nvSpPr>
            <p:cNvPr id="92" name="Rectangle 91">
              <a:extLst>
                <a:ext uri="{FF2B5EF4-FFF2-40B4-BE49-F238E27FC236}">
                  <a16:creationId xmlns:a16="http://schemas.microsoft.com/office/drawing/2014/main" id="{854787D5-0B08-44A5-A5B9-9D0873E54117}"/>
                </a:ext>
              </a:extLst>
            </p:cNvPr>
            <p:cNvSpPr/>
            <p:nvPr/>
          </p:nvSpPr>
          <p:spPr>
            <a:xfrm>
              <a:off x="457312" y="1156319"/>
              <a:ext cx="2651761" cy="683636"/>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SiC/Si MOSFET</a:t>
              </a:r>
            </a:p>
            <a:p>
              <a:pPr lvl="0">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  </a:t>
              </a:r>
              <a:r>
                <a:rPr lang="en-US" sz="1000" dirty="0">
                  <a:solidFill>
                    <a:schemeClr val="tx1"/>
                  </a:solidFill>
                  <a:latin typeface="Arial" pitchFamily="34" charset="0"/>
                  <a:ea typeface="ＭＳ Ｐゴシック" charset="-128"/>
                  <a:sym typeface="Wingdings" panose="05000000000000000000" pitchFamily="2" charset="2"/>
                </a:rPr>
                <a:t>Rectifier Diode/Module</a:t>
              </a:r>
            </a:p>
            <a:p>
              <a:pPr>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Gate Driver</a:t>
              </a:r>
              <a:endParaRPr lang="en-US" sz="1000" dirty="0">
                <a:solidFill>
                  <a:schemeClr val="tx1"/>
                </a:solidFill>
                <a:latin typeface="Arial" pitchFamily="34" charset="0"/>
                <a:ea typeface="ＭＳ Ｐゴシック" charset="-128"/>
                <a:sym typeface="Wingdings" panose="05000000000000000000" pitchFamily="2" charset="2"/>
              </a:endParaRPr>
            </a:p>
            <a:p>
              <a:pPr>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Temperature Sensor</a:t>
              </a:r>
              <a:endParaRPr lang="en-US" sz="1000" dirty="0">
                <a:solidFill>
                  <a:schemeClr val="tx1"/>
                </a:solidFill>
                <a:latin typeface="Arial" pitchFamily="34" charset="0"/>
                <a:ea typeface="ＭＳ Ｐゴシック" charset="-128"/>
                <a:sym typeface="Wingdings" panose="05000000000000000000" pitchFamily="2" charset="2"/>
              </a:endParaRPr>
            </a:p>
          </p:txBody>
        </p:sp>
        <p:sp>
          <p:nvSpPr>
            <p:cNvPr id="94" name="Rectangle 93">
              <a:extLst>
                <a:ext uri="{FF2B5EF4-FFF2-40B4-BE49-F238E27FC236}">
                  <a16:creationId xmlns:a16="http://schemas.microsoft.com/office/drawing/2014/main" id="{D63F1CBE-1B4B-47F7-A060-77E76E2F7B49}"/>
                </a:ext>
              </a:extLst>
            </p:cNvPr>
            <p:cNvSpPr/>
            <p:nvPr/>
          </p:nvSpPr>
          <p:spPr>
            <a:xfrm>
              <a:off x="455462" y="921742"/>
              <a:ext cx="242560" cy="234578"/>
            </a:xfrm>
            <a:prstGeom prst="rect">
              <a:avLst/>
            </a:prstGeom>
            <a:solidFill>
              <a:srgbClr val="007E3A"/>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base" latinLnBrk="0" hangingPunct="1">
                <a:lnSpc>
                  <a:spcPct val="100000"/>
                </a:lnSpc>
                <a:spcBef>
                  <a:spcPct val="0"/>
                </a:spcBef>
                <a:spcAft>
                  <a:spcPts val="300"/>
                </a:spcAft>
                <a:buClrTx/>
                <a:buSzTx/>
                <a:buFontTx/>
                <a:buNone/>
                <a:tabLst>
                  <a:tab pos="2168525" algn="r"/>
                  <a:tab pos="2274888" algn="r"/>
                  <a:tab pos="2455863" algn="r"/>
                </a:tabLst>
                <a:defRPr/>
              </a:pPr>
              <a:r>
                <a:rPr lang="en-US" sz="1000" b="1">
                  <a:solidFill>
                    <a:schemeClr val="bg1"/>
                  </a:solidFill>
                  <a:latin typeface="Arial"/>
                  <a:ea typeface="ＭＳ Ｐゴシック" charset="-128"/>
                  <a:sym typeface="Wingdings" panose="05000000000000000000" pitchFamily="2" charset="2"/>
                </a:rPr>
                <a:t>5</a:t>
              </a:r>
              <a:endParaRPr kumimoji="0" lang="en-US" sz="1000" b="1" i="0" u="none" strike="noStrike" kern="1200" cap="none" spc="0" normalizeH="0" baseline="0" noProof="0">
                <a:ln>
                  <a:noFill/>
                </a:ln>
                <a:solidFill>
                  <a:schemeClr val="bg1"/>
                </a:solidFill>
                <a:effectLst/>
                <a:uLnTx/>
                <a:uFillTx/>
                <a:latin typeface="Arial"/>
                <a:ea typeface="ＭＳ Ｐゴシック" charset="-128"/>
                <a:cs typeface="+mn-cs"/>
                <a:sym typeface="Wingdings" panose="05000000000000000000" pitchFamily="2" charset="2"/>
              </a:endParaRPr>
            </a:p>
          </p:txBody>
        </p:sp>
      </p:grpSp>
      <p:sp>
        <p:nvSpPr>
          <p:cNvPr id="95" name="Rectangle 94">
            <a:extLst>
              <a:ext uri="{FF2B5EF4-FFF2-40B4-BE49-F238E27FC236}">
                <a16:creationId xmlns:a16="http://schemas.microsoft.com/office/drawing/2014/main" id="{E9865D3A-6F7E-4F75-AC2A-89913A101933}"/>
              </a:ext>
            </a:extLst>
          </p:cNvPr>
          <p:cNvSpPr/>
          <p:nvPr/>
        </p:nvSpPr>
        <p:spPr>
          <a:xfrm>
            <a:off x="3482036" y="1629184"/>
            <a:ext cx="234000" cy="234433"/>
          </a:xfrm>
          <a:prstGeom prst="rect">
            <a:avLst/>
          </a:prstGeom>
          <a:solidFill>
            <a:srgbClr val="007E3A"/>
          </a:solidFill>
          <a:ln w="63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t>2</a:t>
            </a:r>
            <a:endParaRPr lang="en-IN" sz="1000" b="1"/>
          </a:p>
        </p:txBody>
      </p:sp>
      <p:sp>
        <p:nvSpPr>
          <p:cNvPr id="96" name="Rectangle 95">
            <a:extLst>
              <a:ext uri="{FF2B5EF4-FFF2-40B4-BE49-F238E27FC236}">
                <a16:creationId xmlns:a16="http://schemas.microsoft.com/office/drawing/2014/main" id="{F20A7B82-EAF0-45D1-98CD-FEDE92408945}"/>
              </a:ext>
            </a:extLst>
          </p:cNvPr>
          <p:cNvSpPr/>
          <p:nvPr/>
        </p:nvSpPr>
        <p:spPr>
          <a:xfrm>
            <a:off x="3863036" y="2452144"/>
            <a:ext cx="234000" cy="234433"/>
          </a:xfrm>
          <a:prstGeom prst="rect">
            <a:avLst/>
          </a:prstGeom>
          <a:solidFill>
            <a:srgbClr val="007E3A"/>
          </a:solidFill>
          <a:ln w="63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t>3</a:t>
            </a:r>
            <a:endParaRPr lang="en-IN" sz="1000" b="1"/>
          </a:p>
        </p:txBody>
      </p:sp>
      <p:sp>
        <p:nvSpPr>
          <p:cNvPr id="97" name="Rectangle 96">
            <a:extLst>
              <a:ext uri="{FF2B5EF4-FFF2-40B4-BE49-F238E27FC236}">
                <a16:creationId xmlns:a16="http://schemas.microsoft.com/office/drawing/2014/main" id="{698C06BC-996C-443C-9807-0ADE61165985}"/>
              </a:ext>
            </a:extLst>
          </p:cNvPr>
          <p:cNvSpPr/>
          <p:nvPr/>
        </p:nvSpPr>
        <p:spPr>
          <a:xfrm>
            <a:off x="3870656" y="3008404"/>
            <a:ext cx="234000" cy="234433"/>
          </a:xfrm>
          <a:prstGeom prst="rect">
            <a:avLst/>
          </a:prstGeom>
          <a:solidFill>
            <a:srgbClr val="007E3A"/>
          </a:solidFill>
          <a:ln w="63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t>4</a:t>
            </a:r>
            <a:endParaRPr lang="en-IN" sz="1000" b="1"/>
          </a:p>
        </p:txBody>
      </p:sp>
      <p:sp>
        <p:nvSpPr>
          <p:cNvPr id="98" name="Rectangle 97">
            <a:extLst>
              <a:ext uri="{FF2B5EF4-FFF2-40B4-BE49-F238E27FC236}">
                <a16:creationId xmlns:a16="http://schemas.microsoft.com/office/drawing/2014/main" id="{DFE0F71E-B88A-4526-9C4F-793C97CE156F}"/>
              </a:ext>
            </a:extLst>
          </p:cNvPr>
          <p:cNvSpPr/>
          <p:nvPr/>
        </p:nvSpPr>
        <p:spPr>
          <a:xfrm>
            <a:off x="4304996" y="3541804"/>
            <a:ext cx="234000" cy="234433"/>
          </a:xfrm>
          <a:prstGeom prst="rect">
            <a:avLst/>
          </a:prstGeom>
          <a:solidFill>
            <a:srgbClr val="007E3A"/>
          </a:solidFill>
          <a:ln w="63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t>5</a:t>
            </a:r>
            <a:endParaRPr lang="en-IN" sz="1000" b="1"/>
          </a:p>
        </p:txBody>
      </p:sp>
      <p:grpSp>
        <p:nvGrpSpPr>
          <p:cNvPr id="99" name="Group 98">
            <a:extLst>
              <a:ext uri="{FF2B5EF4-FFF2-40B4-BE49-F238E27FC236}">
                <a16:creationId xmlns:a16="http://schemas.microsoft.com/office/drawing/2014/main" id="{542163B0-66B9-4D9A-9E55-5348145F1126}"/>
              </a:ext>
            </a:extLst>
          </p:cNvPr>
          <p:cNvGrpSpPr/>
          <p:nvPr/>
        </p:nvGrpSpPr>
        <p:grpSpPr>
          <a:xfrm>
            <a:off x="6037726" y="1493798"/>
            <a:ext cx="2653611" cy="1192779"/>
            <a:chOff x="455462" y="921742"/>
            <a:chExt cx="2653611" cy="1192779"/>
          </a:xfrm>
        </p:grpSpPr>
        <p:sp>
          <p:nvSpPr>
            <p:cNvPr id="101" name="Rectangle 100">
              <a:extLst>
                <a:ext uri="{FF2B5EF4-FFF2-40B4-BE49-F238E27FC236}">
                  <a16:creationId xmlns:a16="http://schemas.microsoft.com/office/drawing/2014/main" id="{14C78BEF-03ED-4A59-8AB2-A6806A710E2A}"/>
                </a:ext>
              </a:extLst>
            </p:cNvPr>
            <p:cNvSpPr/>
            <p:nvPr/>
          </p:nvSpPr>
          <p:spPr>
            <a:xfrm>
              <a:off x="698022" y="921742"/>
              <a:ext cx="2411051" cy="234578"/>
            </a:xfrm>
            <a:prstGeom prst="rect">
              <a:avLst/>
            </a:prstGeom>
            <a:solidFill>
              <a:srgbClr val="48A23F"/>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Aft>
                  <a:spcPts val="300"/>
                </a:spcAft>
                <a:tabLst>
                  <a:tab pos="2168525" algn="r"/>
                  <a:tab pos="2274888" algn="r"/>
                  <a:tab pos="2455863" algn="r"/>
                </a:tabLst>
                <a:defRPr/>
              </a:pPr>
              <a:r>
                <a:rPr lang="en-US" sz="1000" b="1">
                  <a:solidFill>
                    <a:schemeClr val="bg1"/>
                  </a:solidFill>
                  <a:ea typeface="ＭＳ Ｐゴシック" charset="-128"/>
                  <a:sym typeface="Wingdings" panose="05000000000000000000" pitchFamily="2" charset="2"/>
                </a:rPr>
                <a:t>Input Protection</a:t>
              </a:r>
            </a:p>
          </p:txBody>
        </p:sp>
        <p:sp>
          <p:nvSpPr>
            <p:cNvPr id="102" name="Rectangle 101">
              <a:extLst>
                <a:ext uri="{FF2B5EF4-FFF2-40B4-BE49-F238E27FC236}">
                  <a16:creationId xmlns:a16="http://schemas.microsoft.com/office/drawing/2014/main" id="{753D8AB2-58A4-416D-92E2-8E279668393A}"/>
                </a:ext>
              </a:extLst>
            </p:cNvPr>
            <p:cNvSpPr/>
            <p:nvPr/>
          </p:nvSpPr>
          <p:spPr>
            <a:xfrm>
              <a:off x="457312" y="1156319"/>
              <a:ext cx="2651761" cy="958202"/>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0" indent="-171450">
                <a:buClr>
                  <a:srgbClr val="007E3A"/>
                </a:buClr>
                <a:buFont typeface="Wingdings" panose="05000000000000000000" pitchFamily="2" charset="2"/>
                <a:buChar char="l"/>
              </a:pPr>
              <a:r>
                <a:rPr lang="en-US" sz="1000">
                  <a:solidFill>
                    <a:srgbClr val="000000"/>
                  </a:solidFill>
                  <a:ea typeface="ＭＳ Ｐゴシック" charset="-128"/>
                </a:rPr>
                <a:t>Fuse</a:t>
              </a:r>
            </a:p>
            <a:p>
              <a:pPr marL="171450" lvl="0" indent="-171450">
                <a:buClr>
                  <a:srgbClr val="007E3A"/>
                </a:buClr>
                <a:buFont typeface="Wingdings" panose="05000000000000000000" pitchFamily="2" charset="2"/>
                <a:buChar char="l"/>
              </a:pPr>
              <a:r>
                <a:rPr lang="en-US" sz="1000">
                  <a:solidFill>
                    <a:srgbClr val="000000"/>
                  </a:solidFill>
                  <a:ea typeface="ＭＳ Ｐゴシック" charset="-128"/>
                </a:rPr>
                <a:t>Surge Protection Device</a:t>
              </a:r>
            </a:p>
            <a:p>
              <a:pPr marL="171450" lvl="0" indent="-171450">
                <a:buClr>
                  <a:srgbClr val="007E3A"/>
                </a:buClr>
                <a:buFont typeface="Wingdings" panose="05000000000000000000" pitchFamily="2" charset="2"/>
                <a:buChar char="l"/>
              </a:pPr>
              <a:r>
                <a:rPr lang="en-US" sz="1000">
                  <a:solidFill>
                    <a:srgbClr val="000000"/>
                  </a:solidFill>
                  <a:ea typeface="ＭＳ Ｐゴシック" charset="-128"/>
                </a:rPr>
                <a:t>TVS Diode</a:t>
              </a:r>
            </a:p>
            <a:p>
              <a:pPr marL="171450" lvl="0" indent="-171450">
                <a:buClr>
                  <a:srgbClr val="007E3A"/>
                </a:buClr>
                <a:buFont typeface="Wingdings" panose="05000000000000000000" pitchFamily="2" charset="2"/>
                <a:buChar char="l"/>
              </a:pPr>
              <a:r>
                <a:rPr lang="en-US" sz="1000">
                  <a:solidFill>
                    <a:srgbClr val="000000"/>
                  </a:solidFill>
                  <a:ea typeface="ＭＳ Ｐゴシック" charset="-128"/>
                </a:rPr>
                <a:t>Current Transformer</a:t>
              </a:r>
            </a:p>
            <a:p>
              <a:pPr marL="171450" lvl="0" indent="-171450">
                <a:buClr>
                  <a:srgbClr val="007E3A"/>
                </a:buClr>
                <a:buFont typeface="Wingdings" panose="05000000000000000000" pitchFamily="2" charset="2"/>
                <a:buChar char="l"/>
              </a:pPr>
              <a:r>
                <a:rPr lang="en-US" sz="1000">
                  <a:solidFill>
                    <a:srgbClr val="000000"/>
                  </a:solidFill>
                  <a:ea typeface="ＭＳ Ｐゴシック" charset="-128"/>
                </a:rPr>
                <a:t>AC Earth Fault Relay</a:t>
              </a:r>
            </a:p>
          </p:txBody>
        </p:sp>
        <p:sp>
          <p:nvSpPr>
            <p:cNvPr id="103" name="Rectangle 102">
              <a:extLst>
                <a:ext uri="{FF2B5EF4-FFF2-40B4-BE49-F238E27FC236}">
                  <a16:creationId xmlns:a16="http://schemas.microsoft.com/office/drawing/2014/main" id="{9FF06A99-015E-4279-8556-AF0F1BE47CB4}"/>
                </a:ext>
              </a:extLst>
            </p:cNvPr>
            <p:cNvSpPr/>
            <p:nvPr/>
          </p:nvSpPr>
          <p:spPr>
            <a:xfrm>
              <a:off x="455462" y="921742"/>
              <a:ext cx="242560" cy="234578"/>
            </a:xfrm>
            <a:prstGeom prst="rect">
              <a:avLst/>
            </a:prstGeom>
            <a:solidFill>
              <a:srgbClr val="007E3A"/>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base" latinLnBrk="0" hangingPunct="1">
                <a:lnSpc>
                  <a:spcPct val="100000"/>
                </a:lnSpc>
                <a:spcBef>
                  <a:spcPct val="0"/>
                </a:spcBef>
                <a:spcAft>
                  <a:spcPts val="300"/>
                </a:spcAft>
                <a:buClrTx/>
                <a:buSzTx/>
                <a:buFontTx/>
                <a:buNone/>
                <a:tabLst>
                  <a:tab pos="2168525" algn="r"/>
                  <a:tab pos="2274888" algn="r"/>
                  <a:tab pos="2455863" algn="r"/>
                </a:tabLst>
                <a:defRPr/>
              </a:pPr>
              <a:r>
                <a:rPr kumimoji="0" lang="en-US" sz="1000" b="1" i="0" u="none" strike="noStrike" kern="1200" cap="none" spc="0" normalizeH="0" baseline="0" noProof="0">
                  <a:ln>
                    <a:noFill/>
                  </a:ln>
                  <a:solidFill>
                    <a:schemeClr val="bg1"/>
                  </a:solidFill>
                  <a:effectLst/>
                  <a:uLnTx/>
                  <a:uFillTx/>
                  <a:latin typeface="Arial"/>
                  <a:ea typeface="ＭＳ Ｐゴシック" charset="-128"/>
                  <a:cs typeface="+mn-cs"/>
                  <a:sym typeface="Wingdings" panose="05000000000000000000" pitchFamily="2" charset="2"/>
                </a:rPr>
                <a:t>7</a:t>
              </a:r>
            </a:p>
          </p:txBody>
        </p:sp>
      </p:grpSp>
      <p:grpSp>
        <p:nvGrpSpPr>
          <p:cNvPr id="104" name="Group 103">
            <a:extLst>
              <a:ext uri="{FF2B5EF4-FFF2-40B4-BE49-F238E27FC236}">
                <a16:creationId xmlns:a16="http://schemas.microsoft.com/office/drawing/2014/main" id="{424AAE8B-C8CD-4969-8C86-A5377784DE7C}"/>
              </a:ext>
            </a:extLst>
          </p:cNvPr>
          <p:cNvGrpSpPr/>
          <p:nvPr/>
        </p:nvGrpSpPr>
        <p:grpSpPr>
          <a:xfrm>
            <a:off x="6037726" y="921742"/>
            <a:ext cx="2653611" cy="517846"/>
            <a:chOff x="455462" y="921742"/>
            <a:chExt cx="2653611" cy="517846"/>
          </a:xfrm>
        </p:grpSpPr>
        <p:sp>
          <p:nvSpPr>
            <p:cNvPr id="105" name="Rectangle 104">
              <a:extLst>
                <a:ext uri="{FF2B5EF4-FFF2-40B4-BE49-F238E27FC236}">
                  <a16:creationId xmlns:a16="http://schemas.microsoft.com/office/drawing/2014/main" id="{01660551-F0A5-47A2-A7A3-454320DD484B}"/>
                </a:ext>
              </a:extLst>
            </p:cNvPr>
            <p:cNvSpPr/>
            <p:nvPr/>
          </p:nvSpPr>
          <p:spPr>
            <a:xfrm>
              <a:off x="698022" y="921742"/>
              <a:ext cx="2411051" cy="234578"/>
            </a:xfrm>
            <a:prstGeom prst="rect">
              <a:avLst/>
            </a:prstGeom>
            <a:solidFill>
              <a:srgbClr val="48A23F"/>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Aft>
                  <a:spcPts val="300"/>
                </a:spcAft>
                <a:tabLst>
                  <a:tab pos="2168525" algn="r"/>
                  <a:tab pos="2274888" algn="r"/>
                  <a:tab pos="2455863" algn="r"/>
                </a:tabLst>
                <a:defRPr/>
              </a:pPr>
              <a:r>
                <a:rPr lang="en-US" sz="1000" b="1">
                  <a:solidFill>
                    <a:schemeClr val="bg1"/>
                  </a:solidFill>
                  <a:ea typeface="ＭＳ Ｐゴシック" charset="-128"/>
                  <a:sym typeface="Wingdings" panose="05000000000000000000" pitchFamily="2" charset="2"/>
                </a:rPr>
                <a:t>Power Distribution Unit</a:t>
              </a:r>
            </a:p>
          </p:txBody>
        </p:sp>
        <p:sp>
          <p:nvSpPr>
            <p:cNvPr id="106" name="Rectangle 105">
              <a:extLst>
                <a:ext uri="{FF2B5EF4-FFF2-40B4-BE49-F238E27FC236}">
                  <a16:creationId xmlns:a16="http://schemas.microsoft.com/office/drawing/2014/main" id="{0D6B44AA-1FE2-4831-8612-351360D7D53D}"/>
                </a:ext>
              </a:extLst>
            </p:cNvPr>
            <p:cNvSpPr/>
            <p:nvPr/>
          </p:nvSpPr>
          <p:spPr>
            <a:xfrm>
              <a:off x="457312" y="1156320"/>
              <a:ext cx="2651761" cy="283268"/>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a:t>
              </a:r>
              <a:r>
                <a:rPr lang="en-US" sz="1000" dirty="0">
                  <a:solidFill>
                    <a:srgbClr val="000000"/>
                  </a:solidFill>
                  <a:ea typeface="ＭＳ Ｐゴシック" charset="-128"/>
                </a:rPr>
                <a:t>Fuse</a:t>
              </a:r>
            </a:p>
          </p:txBody>
        </p:sp>
        <p:sp>
          <p:nvSpPr>
            <p:cNvPr id="107" name="Rectangle 106">
              <a:extLst>
                <a:ext uri="{FF2B5EF4-FFF2-40B4-BE49-F238E27FC236}">
                  <a16:creationId xmlns:a16="http://schemas.microsoft.com/office/drawing/2014/main" id="{8B7BF1B5-3933-4C8D-8CBB-7D151E10E707}"/>
                </a:ext>
              </a:extLst>
            </p:cNvPr>
            <p:cNvSpPr/>
            <p:nvPr/>
          </p:nvSpPr>
          <p:spPr>
            <a:xfrm>
              <a:off x="455462" y="921742"/>
              <a:ext cx="242560" cy="234578"/>
            </a:xfrm>
            <a:prstGeom prst="rect">
              <a:avLst/>
            </a:prstGeom>
            <a:solidFill>
              <a:srgbClr val="007E3A"/>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base" latinLnBrk="0" hangingPunct="1">
                <a:lnSpc>
                  <a:spcPct val="100000"/>
                </a:lnSpc>
                <a:spcBef>
                  <a:spcPct val="0"/>
                </a:spcBef>
                <a:spcAft>
                  <a:spcPts val="300"/>
                </a:spcAft>
                <a:buClrTx/>
                <a:buSzTx/>
                <a:buFontTx/>
                <a:buNone/>
                <a:tabLst>
                  <a:tab pos="2168525" algn="r"/>
                  <a:tab pos="2274888" algn="r"/>
                  <a:tab pos="2455863" algn="r"/>
                </a:tabLst>
                <a:defRPr/>
              </a:pPr>
              <a:r>
                <a:rPr lang="en-US" sz="1000" b="1">
                  <a:solidFill>
                    <a:schemeClr val="bg1"/>
                  </a:solidFill>
                  <a:latin typeface="Arial"/>
                  <a:ea typeface="ＭＳ Ｐゴシック" charset="-128"/>
                  <a:sym typeface="Wingdings" panose="05000000000000000000" pitchFamily="2" charset="2"/>
                </a:rPr>
                <a:t>6</a:t>
              </a:r>
              <a:endParaRPr kumimoji="0" lang="en-US" sz="1000" b="1" i="0" u="none" strike="noStrike" kern="1200" cap="none" spc="0" normalizeH="0" baseline="0" noProof="0">
                <a:ln>
                  <a:noFill/>
                </a:ln>
                <a:solidFill>
                  <a:schemeClr val="bg1"/>
                </a:solidFill>
                <a:effectLst/>
                <a:uLnTx/>
                <a:uFillTx/>
                <a:latin typeface="Arial"/>
                <a:ea typeface="ＭＳ Ｐゴシック" charset="-128"/>
                <a:cs typeface="+mn-cs"/>
                <a:sym typeface="Wingdings" panose="05000000000000000000" pitchFamily="2" charset="2"/>
              </a:endParaRPr>
            </a:p>
          </p:txBody>
        </p:sp>
      </p:grpSp>
      <p:grpSp>
        <p:nvGrpSpPr>
          <p:cNvPr id="108" name="Group 107">
            <a:extLst>
              <a:ext uri="{FF2B5EF4-FFF2-40B4-BE49-F238E27FC236}">
                <a16:creationId xmlns:a16="http://schemas.microsoft.com/office/drawing/2014/main" id="{629B1B17-91A9-4B23-B1F7-39FBC0A0C14F}"/>
              </a:ext>
            </a:extLst>
          </p:cNvPr>
          <p:cNvGrpSpPr/>
          <p:nvPr/>
        </p:nvGrpSpPr>
        <p:grpSpPr>
          <a:xfrm>
            <a:off x="6037726" y="2754470"/>
            <a:ext cx="2653611" cy="918213"/>
            <a:chOff x="455462" y="921742"/>
            <a:chExt cx="2653611" cy="918213"/>
          </a:xfrm>
        </p:grpSpPr>
        <p:sp>
          <p:nvSpPr>
            <p:cNvPr id="109" name="Rectangle 108">
              <a:extLst>
                <a:ext uri="{FF2B5EF4-FFF2-40B4-BE49-F238E27FC236}">
                  <a16:creationId xmlns:a16="http://schemas.microsoft.com/office/drawing/2014/main" id="{42FADA18-F9B9-48DD-AD8D-E4F0E8BD4541}"/>
                </a:ext>
              </a:extLst>
            </p:cNvPr>
            <p:cNvSpPr/>
            <p:nvPr/>
          </p:nvSpPr>
          <p:spPr>
            <a:xfrm>
              <a:off x="698022" y="921742"/>
              <a:ext cx="2411051" cy="234578"/>
            </a:xfrm>
            <a:prstGeom prst="rect">
              <a:avLst/>
            </a:prstGeom>
            <a:solidFill>
              <a:srgbClr val="48A23F"/>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Aft>
                  <a:spcPts val="300"/>
                </a:spcAft>
                <a:tabLst>
                  <a:tab pos="2168525" algn="r"/>
                  <a:tab pos="2274888" algn="r"/>
                  <a:tab pos="2455863" algn="r"/>
                </a:tabLst>
                <a:defRPr/>
              </a:pPr>
              <a:r>
                <a:rPr lang="en-US" sz="1000" b="1">
                  <a:solidFill>
                    <a:schemeClr val="bg1"/>
                  </a:solidFill>
                  <a:ea typeface="ＭＳ Ｐゴシック" charset="-128"/>
                  <a:sym typeface="Wingdings" panose="05000000000000000000" pitchFamily="2" charset="2"/>
                </a:rPr>
                <a:t>DC Output Protection</a:t>
              </a:r>
            </a:p>
          </p:txBody>
        </p:sp>
        <p:sp>
          <p:nvSpPr>
            <p:cNvPr id="110" name="Rectangle 109">
              <a:extLst>
                <a:ext uri="{FF2B5EF4-FFF2-40B4-BE49-F238E27FC236}">
                  <a16:creationId xmlns:a16="http://schemas.microsoft.com/office/drawing/2014/main" id="{2D35EC80-5771-4EBB-8465-FF71301988C4}"/>
                </a:ext>
              </a:extLst>
            </p:cNvPr>
            <p:cNvSpPr/>
            <p:nvPr/>
          </p:nvSpPr>
          <p:spPr>
            <a:xfrm>
              <a:off x="457312" y="1156319"/>
              <a:ext cx="2651761" cy="683636"/>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0" indent="-171450">
                <a:buClr>
                  <a:srgbClr val="007E3A"/>
                </a:buClr>
                <a:buFont typeface="Wingdings" panose="05000000000000000000" pitchFamily="2" charset="2"/>
                <a:buChar char="l"/>
              </a:pPr>
              <a:r>
                <a:rPr lang="en-US" sz="1000" dirty="0">
                  <a:solidFill>
                    <a:srgbClr val="000000"/>
                  </a:solidFill>
                  <a:latin typeface="Arial" pitchFamily="34" charset="0"/>
                  <a:ea typeface="ＭＳ Ｐゴシック" charset="-128"/>
                  <a:sym typeface="Wingdings" panose="05000000000000000000" pitchFamily="2" charset="2"/>
                </a:rPr>
                <a:t>DC Fuse</a:t>
              </a:r>
            </a:p>
            <a:p>
              <a:pPr marL="171450" lvl="0" indent="-171450">
                <a:buClr>
                  <a:srgbClr val="007E3A"/>
                </a:buClr>
                <a:buFont typeface="Wingdings" panose="05000000000000000000" pitchFamily="2" charset="2"/>
                <a:buChar char="l"/>
              </a:pPr>
              <a:r>
                <a:rPr lang="en-US" sz="1000" dirty="0">
                  <a:solidFill>
                    <a:srgbClr val="000000"/>
                  </a:solidFill>
                  <a:latin typeface="Arial" pitchFamily="34" charset="0"/>
                  <a:ea typeface="ＭＳ Ｐゴシック" charset="-128"/>
                  <a:sym typeface="Wingdings" panose="05000000000000000000" pitchFamily="2" charset="2"/>
                </a:rPr>
                <a:t>HVDC Contactor</a:t>
              </a:r>
            </a:p>
            <a:p>
              <a:pPr marL="171450" lvl="0" indent="-171450">
                <a:buClr>
                  <a:srgbClr val="007E3A"/>
                </a:buClr>
                <a:buFont typeface="Wingdings" panose="05000000000000000000" pitchFamily="2" charset="2"/>
                <a:buChar char="l"/>
              </a:pPr>
              <a:r>
                <a:rPr lang="en-US" sz="1000" dirty="0">
                  <a:solidFill>
                    <a:srgbClr val="000000"/>
                  </a:solidFill>
                  <a:latin typeface="Arial" pitchFamily="34" charset="0"/>
                  <a:ea typeface="ＭＳ Ｐゴシック" charset="-128"/>
                  <a:sym typeface="Wingdings" panose="05000000000000000000" pitchFamily="2" charset="2"/>
                </a:rPr>
                <a:t>Earth Fault Relay</a:t>
              </a:r>
              <a:endParaRPr lang="en-US" sz="1000" dirty="0">
                <a:solidFill>
                  <a:srgbClr val="000000"/>
                </a:solidFill>
                <a:ea typeface="ＭＳ Ｐゴシック" charset="-128"/>
              </a:endParaRPr>
            </a:p>
          </p:txBody>
        </p:sp>
        <p:sp>
          <p:nvSpPr>
            <p:cNvPr id="111" name="Rectangle 110">
              <a:extLst>
                <a:ext uri="{FF2B5EF4-FFF2-40B4-BE49-F238E27FC236}">
                  <a16:creationId xmlns:a16="http://schemas.microsoft.com/office/drawing/2014/main" id="{1EA94E9F-D4C7-45CD-8E9A-4067B349C171}"/>
                </a:ext>
              </a:extLst>
            </p:cNvPr>
            <p:cNvSpPr/>
            <p:nvPr/>
          </p:nvSpPr>
          <p:spPr>
            <a:xfrm>
              <a:off x="455462" y="921742"/>
              <a:ext cx="242560" cy="234578"/>
            </a:xfrm>
            <a:prstGeom prst="rect">
              <a:avLst/>
            </a:prstGeom>
            <a:solidFill>
              <a:srgbClr val="007E3A"/>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base" latinLnBrk="0" hangingPunct="1">
                <a:lnSpc>
                  <a:spcPct val="100000"/>
                </a:lnSpc>
                <a:spcBef>
                  <a:spcPct val="0"/>
                </a:spcBef>
                <a:spcAft>
                  <a:spcPts val="300"/>
                </a:spcAft>
                <a:buClrTx/>
                <a:buSzTx/>
                <a:buFontTx/>
                <a:buNone/>
                <a:tabLst>
                  <a:tab pos="2168525" algn="r"/>
                  <a:tab pos="2274888" algn="r"/>
                  <a:tab pos="2455863" algn="r"/>
                </a:tabLst>
                <a:defRPr/>
              </a:pPr>
              <a:r>
                <a:rPr lang="en-US" sz="1000" b="1">
                  <a:solidFill>
                    <a:schemeClr val="bg1"/>
                  </a:solidFill>
                  <a:latin typeface="Arial"/>
                  <a:ea typeface="ＭＳ Ｐゴシック" charset="-128"/>
                  <a:sym typeface="Wingdings" panose="05000000000000000000" pitchFamily="2" charset="2"/>
                </a:rPr>
                <a:t>8</a:t>
              </a:r>
              <a:endParaRPr kumimoji="0" lang="en-US" sz="1000" b="1" i="0" u="none" strike="noStrike" kern="1200" cap="none" spc="0" normalizeH="0" baseline="0" noProof="0">
                <a:ln>
                  <a:noFill/>
                </a:ln>
                <a:solidFill>
                  <a:schemeClr val="bg1"/>
                </a:solidFill>
                <a:effectLst/>
                <a:uLnTx/>
                <a:uFillTx/>
                <a:latin typeface="Arial"/>
                <a:ea typeface="ＭＳ Ｐゴシック" charset="-128"/>
                <a:cs typeface="+mn-cs"/>
                <a:sym typeface="Wingdings" panose="05000000000000000000" pitchFamily="2" charset="2"/>
              </a:endParaRPr>
            </a:p>
          </p:txBody>
        </p:sp>
      </p:grpSp>
      <p:grpSp>
        <p:nvGrpSpPr>
          <p:cNvPr id="112" name="Group 111">
            <a:extLst>
              <a:ext uri="{FF2B5EF4-FFF2-40B4-BE49-F238E27FC236}">
                <a16:creationId xmlns:a16="http://schemas.microsoft.com/office/drawing/2014/main" id="{9FEE45EB-F6CD-4D4D-84F4-B633C614AC5D}"/>
              </a:ext>
            </a:extLst>
          </p:cNvPr>
          <p:cNvGrpSpPr/>
          <p:nvPr/>
        </p:nvGrpSpPr>
        <p:grpSpPr>
          <a:xfrm>
            <a:off x="6037726" y="3720409"/>
            <a:ext cx="2653611" cy="918213"/>
            <a:chOff x="455462" y="921742"/>
            <a:chExt cx="2653611" cy="918213"/>
          </a:xfrm>
        </p:grpSpPr>
        <p:sp>
          <p:nvSpPr>
            <p:cNvPr id="113" name="Rectangle 112">
              <a:extLst>
                <a:ext uri="{FF2B5EF4-FFF2-40B4-BE49-F238E27FC236}">
                  <a16:creationId xmlns:a16="http://schemas.microsoft.com/office/drawing/2014/main" id="{EA158BE9-7C68-441A-8AD0-D284209E9A98}"/>
                </a:ext>
              </a:extLst>
            </p:cNvPr>
            <p:cNvSpPr/>
            <p:nvPr/>
          </p:nvSpPr>
          <p:spPr>
            <a:xfrm>
              <a:off x="698022" y="921742"/>
              <a:ext cx="2411051" cy="234578"/>
            </a:xfrm>
            <a:prstGeom prst="rect">
              <a:avLst/>
            </a:prstGeom>
            <a:solidFill>
              <a:srgbClr val="48A23F"/>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Aft>
                  <a:spcPts val="300"/>
                </a:spcAft>
                <a:tabLst>
                  <a:tab pos="2168525" algn="r"/>
                  <a:tab pos="2274888" algn="r"/>
                  <a:tab pos="2455863" algn="r"/>
                </a:tabLst>
                <a:defRPr/>
              </a:pPr>
              <a:r>
                <a:rPr lang="en-US" sz="1000" b="1">
                  <a:solidFill>
                    <a:schemeClr val="bg1"/>
                  </a:solidFill>
                  <a:ea typeface="ＭＳ Ｐゴシック" charset="-128"/>
                  <a:sym typeface="Wingdings" panose="05000000000000000000" pitchFamily="2" charset="2"/>
                </a:rPr>
                <a:t>Auxiliary Power Supply </a:t>
              </a:r>
            </a:p>
          </p:txBody>
        </p:sp>
        <p:sp>
          <p:nvSpPr>
            <p:cNvPr id="114" name="Rectangle 113">
              <a:extLst>
                <a:ext uri="{FF2B5EF4-FFF2-40B4-BE49-F238E27FC236}">
                  <a16:creationId xmlns:a16="http://schemas.microsoft.com/office/drawing/2014/main" id="{45080AE6-CC09-4740-B1F9-5FFC82FA582E}"/>
                </a:ext>
              </a:extLst>
            </p:cNvPr>
            <p:cNvSpPr/>
            <p:nvPr/>
          </p:nvSpPr>
          <p:spPr>
            <a:xfrm>
              <a:off x="457312" y="1156319"/>
              <a:ext cx="2651761" cy="683636"/>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Fuse</a:t>
              </a:r>
            </a:p>
            <a:p>
              <a:pPr>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MOV, GDT, SIDACtor</a:t>
              </a:r>
              <a:r>
                <a:rPr lang="en-US" sz="1000" baseline="30000" dirty="0">
                  <a:solidFill>
                    <a:srgbClr val="000000"/>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 MOV</a:t>
              </a:r>
            </a:p>
            <a:p>
              <a:pPr lvl="0">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Si MOSFET</a:t>
              </a:r>
            </a:p>
            <a:p>
              <a:pPr lvl="0">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  </a:t>
              </a:r>
              <a:r>
                <a:rPr lang="en-US" sz="1000" dirty="0">
                  <a:solidFill>
                    <a:schemeClr val="tx1"/>
                  </a:solidFill>
                  <a:latin typeface="Arial" pitchFamily="34" charset="0"/>
                  <a:ea typeface="ＭＳ Ｐゴシック" charset="-128"/>
                  <a:sym typeface="Wingdings" panose="05000000000000000000" pitchFamily="2" charset="2"/>
                </a:rPr>
                <a:t>Rectifier Diode</a:t>
              </a:r>
            </a:p>
          </p:txBody>
        </p:sp>
        <p:sp>
          <p:nvSpPr>
            <p:cNvPr id="115" name="Rectangle 114">
              <a:extLst>
                <a:ext uri="{FF2B5EF4-FFF2-40B4-BE49-F238E27FC236}">
                  <a16:creationId xmlns:a16="http://schemas.microsoft.com/office/drawing/2014/main" id="{19439484-D229-4E0C-AFEE-1183BE245A39}"/>
                </a:ext>
              </a:extLst>
            </p:cNvPr>
            <p:cNvSpPr/>
            <p:nvPr/>
          </p:nvSpPr>
          <p:spPr>
            <a:xfrm>
              <a:off x="455462" y="921742"/>
              <a:ext cx="242560" cy="234578"/>
            </a:xfrm>
            <a:prstGeom prst="rect">
              <a:avLst/>
            </a:prstGeom>
            <a:solidFill>
              <a:srgbClr val="007E3A"/>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base" latinLnBrk="0" hangingPunct="1">
                <a:lnSpc>
                  <a:spcPct val="100000"/>
                </a:lnSpc>
                <a:spcBef>
                  <a:spcPct val="0"/>
                </a:spcBef>
                <a:spcAft>
                  <a:spcPts val="300"/>
                </a:spcAft>
                <a:buClrTx/>
                <a:buSzTx/>
                <a:buFontTx/>
                <a:buNone/>
                <a:tabLst>
                  <a:tab pos="2168525" algn="r"/>
                  <a:tab pos="2274888" algn="r"/>
                  <a:tab pos="2455863" algn="r"/>
                </a:tabLst>
                <a:defRPr/>
              </a:pPr>
              <a:r>
                <a:rPr kumimoji="0" lang="en-US" sz="1000" b="1" i="0" u="none" strike="noStrike" kern="1200" cap="none" spc="0" normalizeH="0" baseline="0" noProof="0">
                  <a:ln>
                    <a:noFill/>
                  </a:ln>
                  <a:solidFill>
                    <a:schemeClr val="bg1"/>
                  </a:solidFill>
                  <a:effectLst/>
                  <a:uLnTx/>
                  <a:uFillTx/>
                  <a:latin typeface="Arial"/>
                  <a:ea typeface="ＭＳ Ｐゴシック" charset="-128"/>
                  <a:cs typeface="+mn-cs"/>
                  <a:sym typeface="Wingdings" panose="05000000000000000000" pitchFamily="2" charset="2"/>
                </a:rPr>
                <a:t>9</a:t>
              </a:r>
            </a:p>
          </p:txBody>
        </p:sp>
      </p:grpSp>
      <p:grpSp>
        <p:nvGrpSpPr>
          <p:cNvPr id="116" name="Group 115">
            <a:extLst>
              <a:ext uri="{FF2B5EF4-FFF2-40B4-BE49-F238E27FC236}">
                <a16:creationId xmlns:a16="http://schemas.microsoft.com/office/drawing/2014/main" id="{2921783A-EAF6-40D1-83B7-F9656AB2F59C}"/>
              </a:ext>
            </a:extLst>
          </p:cNvPr>
          <p:cNvGrpSpPr/>
          <p:nvPr/>
        </p:nvGrpSpPr>
        <p:grpSpPr>
          <a:xfrm>
            <a:off x="3246901" y="4015936"/>
            <a:ext cx="2653611" cy="628928"/>
            <a:chOff x="455462" y="921742"/>
            <a:chExt cx="2653611" cy="628928"/>
          </a:xfrm>
        </p:grpSpPr>
        <p:sp>
          <p:nvSpPr>
            <p:cNvPr id="117" name="Rectangle 116">
              <a:extLst>
                <a:ext uri="{FF2B5EF4-FFF2-40B4-BE49-F238E27FC236}">
                  <a16:creationId xmlns:a16="http://schemas.microsoft.com/office/drawing/2014/main" id="{75182DF2-266E-4B3F-B230-AACC266DC14E}"/>
                </a:ext>
              </a:extLst>
            </p:cNvPr>
            <p:cNvSpPr/>
            <p:nvPr/>
          </p:nvSpPr>
          <p:spPr>
            <a:xfrm>
              <a:off x="698022" y="921742"/>
              <a:ext cx="2411051" cy="234578"/>
            </a:xfrm>
            <a:prstGeom prst="rect">
              <a:avLst/>
            </a:prstGeom>
            <a:solidFill>
              <a:srgbClr val="48A23F"/>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Aft>
                  <a:spcPts val="300"/>
                </a:spcAft>
                <a:tabLst>
                  <a:tab pos="2168525" algn="r"/>
                  <a:tab pos="2274888" algn="r"/>
                  <a:tab pos="2455863" algn="r"/>
                </a:tabLst>
                <a:defRPr/>
              </a:pPr>
              <a:r>
                <a:rPr lang="en-US" sz="1000" b="1">
                  <a:solidFill>
                    <a:schemeClr val="bg1"/>
                  </a:solidFill>
                  <a:ea typeface="ＭＳ Ｐゴシック" charset="-128"/>
                  <a:sym typeface="Wingdings" panose="05000000000000000000" pitchFamily="2" charset="2"/>
                </a:rPr>
                <a:t>Charging Plug</a:t>
              </a:r>
            </a:p>
          </p:txBody>
        </p:sp>
        <p:sp>
          <p:nvSpPr>
            <p:cNvPr id="118" name="Rectangle 117">
              <a:extLst>
                <a:ext uri="{FF2B5EF4-FFF2-40B4-BE49-F238E27FC236}">
                  <a16:creationId xmlns:a16="http://schemas.microsoft.com/office/drawing/2014/main" id="{E064FE0E-A53D-4B9E-805E-871754CD8A8B}"/>
                </a:ext>
              </a:extLst>
            </p:cNvPr>
            <p:cNvSpPr/>
            <p:nvPr/>
          </p:nvSpPr>
          <p:spPr>
            <a:xfrm>
              <a:off x="457312" y="1156319"/>
              <a:ext cx="2651761" cy="394351"/>
            </a:xfrm>
            <a:prstGeom prst="rect">
              <a:avLst/>
            </a:prstGeom>
            <a:solidFill>
              <a:schemeClr val="bg1"/>
            </a:solidFill>
            <a:ln w="635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1450" lvl="0" indent="-171450">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Temperature Sensor</a:t>
              </a:r>
            </a:p>
            <a:p>
              <a:pPr marL="171450" indent="-171450">
                <a:buClr>
                  <a:srgbClr val="007E3A"/>
                </a:buClr>
                <a:buSzPct val="220000"/>
              </a:pPr>
              <a:r>
                <a:rPr lang="en-US" sz="1000" dirty="0">
                  <a:solidFill>
                    <a:srgbClr val="007E3A"/>
                  </a:solidFill>
                  <a:latin typeface="Arial" pitchFamily="34" charset="0"/>
                  <a:ea typeface="ＭＳ Ｐゴシック" charset="-128"/>
                  <a:sym typeface="Wingdings" panose="05000000000000000000" pitchFamily="2" charset="2"/>
                </a:rPr>
                <a:t></a:t>
              </a:r>
              <a:r>
                <a:rPr lang="en-US" sz="1000" dirty="0">
                  <a:solidFill>
                    <a:srgbClr val="000000"/>
                  </a:solidFill>
                  <a:latin typeface="Arial" pitchFamily="34" charset="0"/>
                  <a:ea typeface="ＭＳ Ｐゴシック" charset="-128"/>
                  <a:sym typeface="Wingdings" panose="05000000000000000000" pitchFamily="2" charset="2"/>
                </a:rPr>
                <a:t>  Reed Sensor</a:t>
              </a:r>
              <a:endParaRPr lang="en-US" sz="1000" dirty="0">
                <a:solidFill>
                  <a:srgbClr val="000000"/>
                </a:solidFill>
                <a:ea typeface="ＭＳ Ｐゴシック" charset="-128"/>
              </a:endParaRPr>
            </a:p>
          </p:txBody>
        </p:sp>
        <p:sp>
          <p:nvSpPr>
            <p:cNvPr id="119" name="Rectangle 118">
              <a:extLst>
                <a:ext uri="{FF2B5EF4-FFF2-40B4-BE49-F238E27FC236}">
                  <a16:creationId xmlns:a16="http://schemas.microsoft.com/office/drawing/2014/main" id="{5E9D196F-C755-43C6-A75F-2F323783FD0E}"/>
                </a:ext>
              </a:extLst>
            </p:cNvPr>
            <p:cNvSpPr/>
            <p:nvPr/>
          </p:nvSpPr>
          <p:spPr>
            <a:xfrm>
              <a:off x="455462" y="921742"/>
              <a:ext cx="242560" cy="234578"/>
            </a:xfrm>
            <a:prstGeom prst="rect">
              <a:avLst/>
            </a:prstGeom>
            <a:solidFill>
              <a:srgbClr val="007E3A"/>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marL="0" marR="0" lvl="0" indent="0" algn="ctr" defTabSz="914400" rtl="0" eaLnBrk="1" fontAlgn="base" latinLnBrk="0" hangingPunct="1">
                <a:lnSpc>
                  <a:spcPct val="100000"/>
                </a:lnSpc>
                <a:spcBef>
                  <a:spcPct val="0"/>
                </a:spcBef>
                <a:spcAft>
                  <a:spcPts val="300"/>
                </a:spcAft>
                <a:buClrTx/>
                <a:buSzTx/>
                <a:buFontTx/>
                <a:buNone/>
                <a:tabLst>
                  <a:tab pos="2168525" algn="r"/>
                  <a:tab pos="2274888" algn="r"/>
                  <a:tab pos="2455863" algn="r"/>
                </a:tabLst>
                <a:defRPr/>
              </a:pPr>
              <a:r>
                <a:rPr lang="en-US" sz="1000" b="1">
                  <a:solidFill>
                    <a:schemeClr val="bg1"/>
                  </a:solidFill>
                  <a:latin typeface="Arial"/>
                  <a:ea typeface="ＭＳ Ｐゴシック" charset="-128"/>
                  <a:sym typeface="Wingdings" panose="05000000000000000000" pitchFamily="2" charset="2"/>
                </a:rPr>
                <a:t>10</a:t>
              </a:r>
              <a:endParaRPr kumimoji="0" lang="en-US" sz="1000" b="1" i="0" u="none" strike="noStrike" kern="1200" cap="none" spc="0" normalizeH="0" baseline="0" noProof="0">
                <a:ln>
                  <a:noFill/>
                </a:ln>
                <a:solidFill>
                  <a:schemeClr val="bg1"/>
                </a:solidFill>
                <a:effectLst/>
                <a:uLnTx/>
                <a:uFillTx/>
                <a:latin typeface="Arial"/>
                <a:ea typeface="ＭＳ Ｐゴシック" charset="-128"/>
                <a:cs typeface="+mn-cs"/>
                <a:sym typeface="Wingdings" panose="05000000000000000000" pitchFamily="2" charset="2"/>
              </a:endParaRPr>
            </a:p>
          </p:txBody>
        </p:sp>
      </p:grpSp>
      <p:sp>
        <p:nvSpPr>
          <p:cNvPr id="120" name="Rectangle 119">
            <a:extLst>
              <a:ext uri="{FF2B5EF4-FFF2-40B4-BE49-F238E27FC236}">
                <a16:creationId xmlns:a16="http://schemas.microsoft.com/office/drawing/2014/main" id="{E69A5E2C-65AE-4628-A59A-2658BE4E95EA}"/>
              </a:ext>
            </a:extLst>
          </p:cNvPr>
          <p:cNvSpPr/>
          <p:nvPr/>
        </p:nvSpPr>
        <p:spPr>
          <a:xfrm>
            <a:off x="5074616" y="1309144"/>
            <a:ext cx="234000" cy="234433"/>
          </a:xfrm>
          <a:prstGeom prst="rect">
            <a:avLst/>
          </a:prstGeom>
          <a:solidFill>
            <a:srgbClr val="007E3A"/>
          </a:solidFill>
          <a:ln w="63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t>6</a:t>
            </a:r>
            <a:endParaRPr lang="en-IN" sz="1000" b="1"/>
          </a:p>
        </p:txBody>
      </p:sp>
      <p:sp>
        <p:nvSpPr>
          <p:cNvPr id="121" name="Rectangle 120">
            <a:extLst>
              <a:ext uri="{FF2B5EF4-FFF2-40B4-BE49-F238E27FC236}">
                <a16:creationId xmlns:a16="http://schemas.microsoft.com/office/drawing/2014/main" id="{DB16226A-0682-416F-9F1C-CA56C89D182A}"/>
              </a:ext>
            </a:extLst>
          </p:cNvPr>
          <p:cNvSpPr/>
          <p:nvPr/>
        </p:nvSpPr>
        <p:spPr>
          <a:xfrm>
            <a:off x="5356556" y="1926364"/>
            <a:ext cx="234000" cy="234433"/>
          </a:xfrm>
          <a:prstGeom prst="rect">
            <a:avLst/>
          </a:prstGeom>
          <a:solidFill>
            <a:srgbClr val="007E3A"/>
          </a:solidFill>
          <a:ln w="63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t>7</a:t>
            </a:r>
            <a:endParaRPr lang="en-IN" sz="1000" b="1"/>
          </a:p>
        </p:txBody>
      </p:sp>
      <p:sp>
        <p:nvSpPr>
          <p:cNvPr id="122" name="Rectangle 121">
            <a:extLst>
              <a:ext uri="{FF2B5EF4-FFF2-40B4-BE49-F238E27FC236}">
                <a16:creationId xmlns:a16="http://schemas.microsoft.com/office/drawing/2014/main" id="{5D321BA6-A011-4428-90B0-301B9CF13D4B}"/>
              </a:ext>
            </a:extLst>
          </p:cNvPr>
          <p:cNvSpPr/>
          <p:nvPr/>
        </p:nvSpPr>
        <p:spPr>
          <a:xfrm>
            <a:off x="5409896" y="3473224"/>
            <a:ext cx="234000" cy="234433"/>
          </a:xfrm>
          <a:prstGeom prst="rect">
            <a:avLst/>
          </a:prstGeom>
          <a:solidFill>
            <a:srgbClr val="007E3A"/>
          </a:solidFill>
          <a:ln w="63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t>9</a:t>
            </a:r>
            <a:endParaRPr lang="en-IN" sz="1000" b="1"/>
          </a:p>
        </p:txBody>
      </p:sp>
      <p:sp>
        <p:nvSpPr>
          <p:cNvPr id="123" name="Rectangle 122">
            <a:extLst>
              <a:ext uri="{FF2B5EF4-FFF2-40B4-BE49-F238E27FC236}">
                <a16:creationId xmlns:a16="http://schemas.microsoft.com/office/drawing/2014/main" id="{84FF7D85-1484-46A0-A26A-A8B51470E654}"/>
              </a:ext>
            </a:extLst>
          </p:cNvPr>
          <p:cNvSpPr/>
          <p:nvPr/>
        </p:nvSpPr>
        <p:spPr>
          <a:xfrm>
            <a:off x="5150816" y="2612164"/>
            <a:ext cx="234000" cy="234433"/>
          </a:xfrm>
          <a:prstGeom prst="rect">
            <a:avLst/>
          </a:prstGeom>
          <a:solidFill>
            <a:srgbClr val="007E3A"/>
          </a:solidFill>
          <a:ln w="63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t>10</a:t>
            </a:r>
            <a:endParaRPr lang="en-IN" sz="1000" b="1"/>
          </a:p>
        </p:txBody>
      </p:sp>
      <p:sp>
        <p:nvSpPr>
          <p:cNvPr id="124" name="Rectangle 123">
            <a:extLst>
              <a:ext uri="{FF2B5EF4-FFF2-40B4-BE49-F238E27FC236}">
                <a16:creationId xmlns:a16="http://schemas.microsoft.com/office/drawing/2014/main" id="{E8918BC7-A702-4A72-A9C9-390CB875794F}"/>
              </a:ext>
            </a:extLst>
          </p:cNvPr>
          <p:cNvSpPr/>
          <p:nvPr/>
        </p:nvSpPr>
        <p:spPr>
          <a:xfrm>
            <a:off x="5356556" y="2223544"/>
            <a:ext cx="234000" cy="234433"/>
          </a:xfrm>
          <a:prstGeom prst="rect">
            <a:avLst/>
          </a:prstGeom>
          <a:solidFill>
            <a:srgbClr val="007E3A"/>
          </a:solidFill>
          <a:ln w="63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t>8</a:t>
            </a:r>
            <a:endParaRPr lang="en-IN" sz="1000" b="1"/>
          </a:p>
        </p:txBody>
      </p:sp>
      <p:sp>
        <p:nvSpPr>
          <p:cNvPr id="54" name="TextBox 53">
            <a:extLst>
              <a:ext uri="{FF2B5EF4-FFF2-40B4-BE49-F238E27FC236}">
                <a16:creationId xmlns:a16="http://schemas.microsoft.com/office/drawing/2014/main" id="{52A1B817-017F-42BA-912E-CB63508D5EA3}"/>
              </a:ext>
            </a:extLst>
          </p:cNvPr>
          <p:cNvSpPr txBox="1"/>
          <p:nvPr/>
        </p:nvSpPr>
        <p:spPr>
          <a:xfrm>
            <a:off x="2301605" y="4651825"/>
            <a:ext cx="5075719" cy="504707"/>
          </a:xfrm>
          <a:prstGeom prst="rect">
            <a:avLst/>
          </a:prstGeom>
          <a:noFill/>
        </p:spPr>
        <p:txBody>
          <a:bodyPr wrap="none" numCol="2" rtlCol="0">
            <a:noAutofit/>
          </a:bodyPr>
          <a:lstStyle/>
          <a:p>
            <a:pPr>
              <a:spcAft>
                <a:spcPts val="0"/>
              </a:spcAft>
              <a:tabLst>
                <a:tab pos="341305" algn="l"/>
              </a:tabLst>
            </a:pPr>
            <a:r>
              <a:rPr lang="en-US" sz="700" i="1" dirty="0">
                <a:solidFill>
                  <a:schemeClr val="bg1">
                    <a:lumMod val="50000"/>
                  </a:schemeClr>
                </a:solidFill>
              </a:rPr>
              <a:t>TVS:	Transient Voltage Suppression</a:t>
            </a:r>
          </a:p>
          <a:p>
            <a:pPr>
              <a:spcAft>
                <a:spcPts val="0"/>
              </a:spcAft>
              <a:tabLst>
                <a:tab pos="341305" algn="l"/>
              </a:tabLst>
            </a:pPr>
            <a:r>
              <a:rPr lang="en-US" sz="700" i="1" dirty="0" err="1">
                <a:solidFill>
                  <a:schemeClr val="bg1">
                    <a:lumMod val="50000"/>
                  </a:schemeClr>
                </a:solidFill>
              </a:rPr>
              <a:t>SiC</a:t>
            </a:r>
            <a:r>
              <a:rPr lang="en-US" sz="700" i="1" dirty="0">
                <a:solidFill>
                  <a:schemeClr val="bg1">
                    <a:lumMod val="50000"/>
                  </a:schemeClr>
                </a:solidFill>
              </a:rPr>
              <a:t>:	Silicon Carbide</a:t>
            </a:r>
          </a:p>
          <a:p>
            <a:pPr>
              <a:spcAft>
                <a:spcPts val="0"/>
              </a:spcAft>
              <a:tabLst>
                <a:tab pos="341305" algn="l"/>
              </a:tabLst>
            </a:pPr>
            <a:r>
              <a:rPr lang="en-US" sz="700" i="1" dirty="0">
                <a:solidFill>
                  <a:schemeClr val="bg1">
                    <a:lumMod val="50000"/>
                  </a:schemeClr>
                </a:solidFill>
              </a:rPr>
              <a:t>Si:	Silicon</a:t>
            </a:r>
          </a:p>
          <a:p>
            <a:pPr>
              <a:spcAft>
                <a:spcPts val="0"/>
              </a:spcAft>
              <a:tabLst>
                <a:tab pos="341305" algn="l"/>
              </a:tabLst>
            </a:pPr>
            <a:r>
              <a:rPr lang="en-US" sz="700" i="1" dirty="0">
                <a:solidFill>
                  <a:schemeClr val="bg1">
                    <a:lumMod val="50000"/>
                  </a:schemeClr>
                </a:solidFill>
              </a:rPr>
              <a:t>DC:	Direct Current</a:t>
            </a:r>
          </a:p>
          <a:p>
            <a:pPr>
              <a:spcAft>
                <a:spcPts val="0"/>
              </a:spcAft>
              <a:tabLst>
                <a:tab pos="341305" algn="l"/>
              </a:tabLst>
            </a:pPr>
            <a:r>
              <a:rPr lang="en-US" sz="700" i="1" dirty="0">
                <a:solidFill>
                  <a:schemeClr val="bg1">
                    <a:lumMod val="50000"/>
                  </a:schemeClr>
                </a:solidFill>
              </a:rPr>
              <a:t>AC: 	Alternate Current</a:t>
            </a:r>
          </a:p>
          <a:p>
            <a:pPr>
              <a:spcAft>
                <a:spcPts val="0"/>
              </a:spcAft>
              <a:tabLst>
                <a:tab pos="341305" algn="l"/>
              </a:tabLst>
            </a:pPr>
            <a:r>
              <a:rPr lang="en-US" sz="700" i="1" dirty="0">
                <a:solidFill>
                  <a:schemeClr val="bg1">
                    <a:lumMod val="50000"/>
                  </a:schemeClr>
                </a:solidFill>
              </a:rPr>
              <a:t>HVDC:	Heavy Voltage Direct Current</a:t>
            </a:r>
          </a:p>
          <a:p>
            <a:pPr>
              <a:spcAft>
                <a:spcPts val="0"/>
              </a:spcAft>
              <a:tabLst>
                <a:tab pos="341305" algn="l"/>
              </a:tabLst>
            </a:pPr>
            <a:r>
              <a:rPr lang="en-US" sz="700" i="1" dirty="0">
                <a:solidFill>
                  <a:schemeClr val="bg1">
                    <a:lumMod val="50000"/>
                  </a:schemeClr>
                </a:solidFill>
              </a:rPr>
              <a:t>MOV:	Metal-oxide Varistor</a:t>
            </a:r>
          </a:p>
          <a:p>
            <a:pPr>
              <a:spcAft>
                <a:spcPts val="0"/>
              </a:spcAft>
              <a:tabLst>
                <a:tab pos="341305" algn="l"/>
              </a:tabLst>
            </a:pPr>
            <a:r>
              <a:rPr lang="en-US" sz="700" i="1" dirty="0">
                <a:solidFill>
                  <a:schemeClr val="bg1">
                    <a:lumMod val="50000"/>
                  </a:schemeClr>
                </a:solidFill>
              </a:rPr>
              <a:t>GDT:	Gas Discharge Tubes</a:t>
            </a:r>
          </a:p>
        </p:txBody>
      </p:sp>
    </p:spTree>
    <p:extLst>
      <p:ext uri="{BB962C8B-B14F-4D97-AF65-F5344CB8AC3E}">
        <p14:creationId xmlns:p14="http://schemas.microsoft.com/office/powerpoint/2010/main" val="3197495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Rectangle 331">
            <a:extLst>
              <a:ext uri="{FF2B5EF4-FFF2-40B4-BE49-F238E27FC236}">
                <a16:creationId xmlns:a16="http://schemas.microsoft.com/office/drawing/2014/main" id="{3E81DD15-1836-405D-A72C-B83BC570C1A8}"/>
              </a:ext>
            </a:extLst>
          </p:cNvPr>
          <p:cNvSpPr/>
          <p:nvPr/>
        </p:nvSpPr>
        <p:spPr>
          <a:xfrm>
            <a:off x="2716698" y="904201"/>
            <a:ext cx="3100147" cy="19681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1" name="Rectangle 330">
            <a:extLst>
              <a:ext uri="{FF2B5EF4-FFF2-40B4-BE49-F238E27FC236}">
                <a16:creationId xmlns:a16="http://schemas.microsoft.com/office/drawing/2014/main" id="{C49CC21F-AE73-4118-B024-EA6BC5542B5F}"/>
              </a:ext>
            </a:extLst>
          </p:cNvPr>
          <p:cNvSpPr/>
          <p:nvPr/>
        </p:nvSpPr>
        <p:spPr>
          <a:xfrm>
            <a:off x="160332" y="907706"/>
            <a:ext cx="2506734" cy="36221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315" name="Group 314">
            <a:extLst>
              <a:ext uri="{FF2B5EF4-FFF2-40B4-BE49-F238E27FC236}">
                <a16:creationId xmlns:a16="http://schemas.microsoft.com/office/drawing/2014/main" id="{42FE08CC-5765-4421-868E-EB21D3AD1876}"/>
              </a:ext>
            </a:extLst>
          </p:cNvPr>
          <p:cNvGrpSpPr/>
          <p:nvPr/>
        </p:nvGrpSpPr>
        <p:grpSpPr>
          <a:xfrm>
            <a:off x="1576113" y="3486149"/>
            <a:ext cx="338175" cy="244770"/>
            <a:chOff x="2420516" y="1585912"/>
            <a:chExt cx="338175" cy="244770"/>
          </a:xfrm>
        </p:grpSpPr>
        <p:sp>
          <p:nvSpPr>
            <p:cNvPr id="316" name="Rectangle 315">
              <a:extLst>
                <a:ext uri="{FF2B5EF4-FFF2-40B4-BE49-F238E27FC236}">
                  <a16:creationId xmlns:a16="http://schemas.microsoft.com/office/drawing/2014/main" id="{7A765801-E6A8-4358-8795-78EBDC4AAFE2}"/>
                </a:ext>
              </a:extLst>
            </p:cNvPr>
            <p:cNvSpPr/>
            <p:nvPr/>
          </p:nvSpPr>
          <p:spPr>
            <a:xfrm>
              <a:off x="2420516" y="1585912"/>
              <a:ext cx="338175" cy="24477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317" name="Group 316">
              <a:extLst>
                <a:ext uri="{FF2B5EF4-FFF2-40B4-BE49-F238E27FC236}">
                  <a16:creationId xmlns:a16="http://schemas.microsoft.com/office/drawing/2014/main" id="{F7A4B28A-F96F-4A8D-A7A8-FBBAB7271D4B}"/>
                </a:ext>
              </a:extLst>
            </p:cNvPr>
            <p:cNvGrpSpPr/>
            <p:nvPr/>
          </p:nvGrpSpPr>
          <p:grpSpPr>
            <a:xfrm>
              <a:off x="2520191" y="1683363"/>
              <a:ext cx="135067" cy="46428"/>
              <a:chOff x="916026" y="1513571"/>
              <a:chExt cx="135067" cy="46428"/>
            </a:xfrm>
          </p:grpSpPr>
          <p:sp>
            <p:nvSpPr>
              <p:cNvPr id="319" name="Oval 318">
                <a:extLst>
                  <a:ext uri="{FF2B5EF4-FFF2-40B4-BE49-F238E27FC236}">
                    <a16:creationId xmlns:a16="http://schemas.microsoft.com/office/drawing/2014/main" id="{EBF0E8F2-EA96-4760-9F4A-6C90B895DC3D}"/>
                  </a:ext>
                </a:extLst>
              </p:cNvPr>
              <p:cNvSpPr/>
              <p:nvPr/>
            </p:nvSpPr>
            <p:spPr>
              <a:xfrm flipV="1">
                <a:off x="9160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1" name="Oval 320">
                <a:extLst>
                  <a:ext uri="{FF2B5EF4-FFF2-40B4-BE49-F238E27FC236}">
                    <a16:creationId xmlns:a16="http://schemas.microsoft.com/office/drawing/2014/main" id="{5671C853-54A6-4CE9-A077-2A51B7AD9E9C}"/>
                  </a:ext>
                </a:extLst>
              </p:cNvPr>
              <p:cNvSpPr/>
              <p:nvPr/>
            </p:nvSpPr>
            <p:spPr>
              <a:xfrm flipV="1">
                <a:off x="10303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322" name="Straight Connector 321">
                <a:extLst>
                  <a:ext uri="{FF2B5EF4-FFF2-40B4-BE49-F238E27FC236}">
                    <a16:creationId xmlns:a16="http://schemas.microsoft.com/office/drawing/2014/main" id="{FBBD0168-8B55-46A0-A437-2D190D109DB5}"/>
                  </a:ext>
                </a:extLst>
              </p:cNvPr>
              <p:cNvCxnSpPr>
                <a:cxnSpLocks/>
                <a:stCxn id="319" idx="4"/>
              </p:cNvCxnSpPr>
              <p:nvPr/>
            </p:nvCxnSpPr>
            <p:spPr>
              <a:xfrm flipV="1">
                <a:off x="925026" y="1513571"/>
                <a:ext cx="126067" cy="28428"/>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309" name="Rectangle 308">
            <a:extLst>
              <a:ext uri="{FF2B5EF4-FFF2-40B4-BE49-F238E27FC236}">
                <a16:creationId xmlns:a16="http://schemas.microsoft.com/office/drawing/2014/main" id="{92606B7C-A140-499D-B6CE-1775389460B5}"/>
              </a:ext>
            </a:extLst>
          </p:cNvPr>
          <p:cNvSpPr/>
          <p:nvPr/>
        </p:nvSpPr>
        <p:spPr>
          <a:xfrm>
            <a:off x="1044645" y="3942254"/>
            <a:ext cx="309562" cy="54411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75" name="Group 174">
            <a:extLst>
              <a:ext uri="{FF2B5EF4-FFF2-40B4-BE49-F238E27FC236}">
                <a16:creationId xmlns:a16="http://schemas.microsoft.com/office/drawing/2014/main" id="{7D1F83FE-019D-4B1E-8027-AB0CE3ED521D}"/>
              </a:ext>
            </a:extLst>
          </p:cNvPr>
          <p:cNvGrpSpPr/>
          <p:nvPr/>
        </p:nvGrpSpPr>
        <p:grpSpPr>
          <a:xfrm>
            <a:off x="4433848" y="1127686"/>
            <a:ext cx="408409" cy="244800"/>
            <a:chOff x="2420516" y="1592823"/>
            <a:chExt cx="408409" cy="244800"/>
          </a:xfrm>
        </p:grpSpPr>
        <p:sp>
          <p:nvSpPr>
            <p:cNvPr id="176" name="Rectangle 175">
              <a:extLst>
                <a:ext uri="{FF2B5EF4-FFF2-40B4-BE49-F238E27FC236}">
                  <a16:creationId xmlns:a16="http://schemas.microsoft.com/office/drawing/2014/main" id="{1CC2D462-6A30-49EE-B279-31FF17732EB8}"/>
                </a:ext>
              </a:extLst>
            </p:cNvPr>
            <p:cNvSpPr/>
            <p:nvPr/>
          </p:nvSpPr>
          <p:spPr>
            <a:xfrm>
              <a:off x="2420516" y="1592823"/>
              <a:ext cx="338175" cy="2448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77" name="Group 176">
              <a:extLst>
                <a:ext uri="{FF2B5EF4-FFF2-40B4-BE49-F238E27FC236}">
                  <a16:creationId xmlns:a16="http://schemas.microsoft.com/office/drawing/2014/main" id="{378E85A8-916F-483B-A24B-F08ABBD8D3AD}"/>
                </a:ext>
              </a:extLst>
            </p:cNvPr>
            <p:cNvGrpSpPr/>
            <p:nvPr/>
          </p:nvGrpSpPr>
          <p:grpSpPr>
            <a:xfrm>
              <a:off x="2520191" y="1683363"/>
              <a:ext cx="308734" cy="46428"/>
              <a:chOff x="916026" y="1513571"/>
              <a:chExt cx="308734" cy="46428"/>
            </a:xfrm>
          </p:grpSpPr>
          <p:sp>
            <p:nvSpPr>
              <p:cNvPr id="178" name="Oval 177">
                <a:extLst>
                  <a:ext uri="{FF2B5EF4-FFF2-40B4-BE49-F238E27FC236}">
                    <a16:creationId xmlns:a16="http://schemas.microsoft.com/office/drawing/2014/main" id="{EDED01F7-D2BD-4FDB-829E-3FB538E92BBD}"/>
                  </a:ext>
                </a:extLst>
              </p:cNvPr>
              <p:cNvSpPr/>
              <p:nvPr/>
            </p:nvSpPr>
            <p:spPr>
              <a:xfrm flipV="1">
                <a:off x="9160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79" name="Straight Connector 178">
                <a:extLst>
                  <a:ext uri="{FF2B5EF4-FFF2-40B4-BE49-F238E27FC236}">
                    <a16:creationId xmlns:a16="http://schemas.microsoft.com/office/drawing/2014/main" id="{37CFE5C0-F9FA-4EB7-B978-DC8542188403}"/>
                  </a:ext>
                </a:extLst>
              </p:cNvPr>
              <p:cNvCxnSpPr>
                <a:cxnSpLocks/>
              </p:cNvCxnSpPr>
              <p:nvPr/>
            </p:nvCxnSpPr>
            <p:spPr>
              <a:xfrm>
                <a:off x="1047750" y="1551671"/>
                <a:ext cx="177010" cy="0"/>
              </a:xfrm>
              <a:prstGeom prst="line">
                <a:avLst/>
              </a:prstGeom>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B760F615-3BE8-4708-99D9-A6AA69659EDD}"/>
                  </a:ext>
                </a:extLst>
              </p:cNvPr>
              <p:cNvSpPr/>
              <p:nvPr/>
            </p:nvSpPr>
            <p:spPr>
              <a:xfrm flipV="1">
                <a:off x="10303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81" name="Straight Connector 180">
                <a:extLst>
                  <a:ext uri="{FF2B5EF4-FFF2-40B4-BE49-F238E27FC236}">
                    <a16:creationId xmlns:a16="http://schemas.microsoft.com/office/drawing/2014/main" id="{EA950AAB-A8E3-4743-9522-9886296A5439}"/>
                  </a:ext>
                </a:extLst>
              </p:cNvPr>
              <p:cNvCxnSpPr>
                <a:cxnSpLocks/>
                <a:stCxn id="178" idx="4"/>
              </p:cNvCxnSpPr>
              <p:nvPr/>
            </p:nvCxnSpPr>
            <p:spPr>
              <a:xfrm flipV="1">
                <a:off x="925026" y="1513571"/>
                <a:ext cx="126067" cy="28428"/>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159" name="Group 158">
            <a:extLst>
              <a:ext uri="{FF2B5EF4-FFF2-40B4-BE49-F238E27FC236}">
                <a16:creationId xmlns:a16="http://schemas.microsoft.com/office/drawing/2014/main" id="{53395565-A9C5-4B0E-B71C-F4539227601D}"/>
              </a:ext>
            </a:extLst>
          </p:cNvPr>
          <p:cNvGrpSpPr/>
          <p:nvPr/>
        </p:nvGrpSpPr>
        <p:grpSpPr>
          <a:xfrm>
            <a:off x="4090948" y="1483286"/>
            <a:ext cx="750442" cy="244800"/>
            <a:chOff x="2420516" y="1592823"/>
            <a:chExt cx="750442" cy="244800"/>
          </a:xfrm>
        </p:grpSpPr>
        <p:sp>
          <p:nvSpPr>
            <p:cNvPr id="160" name="Rectangle 159">
              <a:extLst>
                <a:ext uri="{FF2B5EF4-FFF2-40B4-BE49-F238E27FC236}">
                  <a16:creationId xmlns:a16="http://schemas.microsoft.com/office/drawing/2014/main" id="{3FD8FAC9-70C9-4ADD-A24C-6106FF8AD68A}"/>
                </a:ext>
              </a:extLst>
            </p:cNvPr>
            <p:cNvSpPr/>
            <p:nvPr/>
          </p:nvSpPr>
          <p:spPr>
            <a:xfrm>
              <a:off x="2420516" y="1592823"/>
              <a:ext cx="338175" cy="2448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61" name="Group 160">
              <a:extLst>
                <a:ext uri="{FF2B5EF4-FFF2-40B4-BE49-F238E27FC236}">
                  <a16:creationId xmlns:a16="http://schemas.microsoft.com/office/drawing/2014/main" id="{54D8B9D0-F1F4-4D4A-A8B7-497DFC4881B9}"/>
                </a:ext>
              </a:extLst>
            </p:cNvPr>
            <p:cNvGrpSpPr/>
            <p:nvPr/>
          </p:nvGrpSpPr>
          <p:grpSpPr>
            <a:xfrm>
              <a:off x="2520191" y="1683363"/>
              <a:ext cx="650767" cy="46428"/>
              <a:chOff x="916026" y="1513571"/>
              <a:chExt cx="650767" cy="46428"/>
            </a:xfrm>
          </p:grpSpPr>
          <p:sp>
            <p:nvSpPr>
              <p:cNvPr id="163" name="Oval 162">
                <a:extLst>
                  <a:ext uri="{FF2B5EF4-FFF2-40B4-BE49-F238E27FC236}">
                    <a16:creationId xmlns:a16="http://schemas.microsoft.com/office/drawing/2014/main" id="{843C3FB6-F89A-422F-9154-272367778B32}"/>
                  </a:ext>
                </a:extLst>
              </p:cNvPr>
              <p:cNvSpPr/>
              <p:nvPr/>
            </p:nvSpPr>
            <p:spPr>
              <a:xfrm flipV="1">
                <a:off x="9160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64" name="Straight Connector 163">
                <a:extLst>
                  <a:ext uri="{FF2B5EF4-FFF2-40B4-BE49-F238E27FC236}">
                    <a16:creationId xmlns:a16="http://schemas.microsoft.com/office/drawing/2014/main" id="{CC04A622-CF4A-4B81-A40C-EF8549966C4E}"/>
                  </a:ext>
                </a:extLst>
              </p:cNvPr>
              <p:cNvCxnSpPr>
                <a:cxnSpLocks/>
              </p:cNvCxnSpPr>
              <p:nvPr/>
            </p:nvCxnSpPr>
            <p:spPr>
              <a:xfrm flipV="1">
                <a:off x="1047750" y="1545249"/>
                <a:ext cx="519043" cy="3246"/>
              </a:xfrm>
              <a:prstGeom prst="line">
                <a:avLst/>
              </a:prstGeom>
            </p:spPr>
            <p:style>
              <a:lnRef idx="1">
                <a:schemeClr val="accent1"/>
              </a:lnRef>
              <a:fillRef idx="0">
                <a:schemeClr val="accent1"/>
              </a:fillRef>
              <a:effectRef idx="0">
                <a:schemeClr val="accent1"/>
              </a:effectRef>
              <a:fontRef idx="minor">
                <a:schemeClr val="tx1"/>
              </a:fontRef>
            </p:style>
          </p:cxnSp>
          <p:sp>
            <p:nvSpPr>
              <p:cNvPr id="165" name="Oval 164">
                <a:extLst>
                  <a:ext uri="{FF2B5EF4-FFF2-40B4-BE49-F238E27FC236}">
                    <a16:creationId xmlns:a16="http://schemas.microsoft.com/office/drawing/2014/main" id="{ADFBC54F-87C5-4413-AC61-5F0CD1897598}"/>
                  </a:ext>
                </a:extLst>
              </p:cNvPr>
              <p:cNvSpPr/>
              <p:nvPr/>
            </p:nvSpPr>
            <p:spPr>
              <a:xfrm flipV="1">
                <a:off x="10303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66" name="Straight Connector 165">
                <a:extLst>
                  <a:ext uri="{FF2B5EF4-FFF2-40B4-BE49-F238E27FC236}">
                    <a16:creationId xmlns:a16="http://schemas.microsoft.com/office/drawing/2014/main" id="{72F16741-37DE-40B9-AD6B-B2B99D62782F}"/>
                  </a:ext>
                </a:extLst>
              </p:cNvPr>
              <p:cNvCxnSpPr>
                <a:cxnSpLocks/>
                <a:stCxn id="163" idx="4"/>
              </p:cNvCxnSpPr>
              <p:nvPr/>
            </p:nvCxnSpPr>
            <p:spPr>
              <a:xfrm flipV="1">
                <a:off x="925026" y="1513571"/>
                <a:ext cx="126067" cy="28428"/>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2" name="Title 1">
            <a:extLst>
              <a:ext uri="{FF2B5EF4-FFF2-40B4-BE49-F238E27FC236}">
                <a16:creationId xmlns:a16="http://schemas.microsoft.com/office/drawing/2014/main" id="{B335A625-FC7B-435E-A0AB-3A85C7F8861E}"/>
              </a:ext>
            </a:extLst>
          </p:cNvPr>
          <p:cNvSpPr>
            <a:spLocks noGrp="1"/>
          </p:cNvSpPr>
          <p:nvPr>
            <p:ph type="title"/>
          </p:nvPr>
        </p:nvSpPr>
        <p:spPr/>
        <p:txBody>
          <a:bodyPr/>
          <a:lstStyle/>
          <a:p>
            <a:r>
              <a:rPr lang="en-US" dirty="0"/>
              <a:t>DC charger cabinet-level protection</a:t>
            </a:r>
            <a:endParaRPr lang="en-IN" dirty="0"/>
          </a:p>
        </p:txBody>
      </p:sp>
      <p:graphicFrame>
        <p:nvGraphicFramePr>
          <p:cNvPr id="145" name="Table 144">
            <a:extLst>
              <a:ext uri="{FF2B5EF4-FFF2-40B4-BE49-F238E27FC236}">
                <a16:creationId xmlns:a16="http://schemas.microsoft.com/office/drawing/2014/main" id="{94D90F45-3E60-4EB3-97AB-8735D04E4634}"/>
              </a:ext>
            </a:extLst>
          </p:cNvPr>
          <p:cNvGraphicFramePr>
            <a:graphicFrameLocks noGrp="1"/>
          </p:cNvGraphicFramePr>
          <p:nvPr>
            <p:extLst>
              <p:ext uri="{D42A27DB-BD31-4B8C-83A1-F6EECF244321}">
                <p14:modId xmlns:p14="http://schemas.microsoft.com/office/powerpoint/2010/main" val="2941534909"/>
              </p:ext>
            </p:extLst>
          </p:nvPr>
        </p:nvGraphicFramePr>
        <p:xfrm>
          <a:off x="5865613" y="914400"/>
          <a:ext cx="2821187" cy="2255621"/>
        </p:xfrm>
        <a:graphic>
          <a:graphicData uri="http://schemas.openxmlformats.org/drawingml/2006/table">
            <a:tbl>
              <a:tblPr/>
              <a:tblGrid>
                <a:gridCol w="239815">
                  <a:extLst>
                    <a:ext uri="{9D8B030D-6E8A-4147-A177-3AD203B41FA5}">
                      <a16:colId xmlns:a16="http://schemas.microsoft.com/office/drawing/2014/main" val="851258919"/>
                    </a:ext>
                  </a:extLst>
                </a:gridCol>
                <a:gridCol w="1174352">
                  <a:extLst>
                    <a:ext uri="{9D8B030D-6E8A-4147-A177-3AD203B41FA5}">
                      <a16:colId xmlns:a16="http://schemas.microsoft.com/office/drawing/2014/main" val="1322286271"/>
                    </a:ext>
                  </a:extLst>
                </a:gridCol>
                <a:gridCol w="1407020">
                  <a:extLst>
                    <a:ext uri="{9D8B030D-6E8A-4147-A177-3AD203B41FA5}">
                      <a16:colId xmlns:a16="http://schemas.microsoft.com/office/drawing/2014/main" val="1935744327"/>
                    </a:ext>
                  </a:extLst>
                </a:gridCol>
              </a:tblGrid>
              <a:tr h="228600">
                <a:tc>
                  <a:txBody>
                    <a:bodyPr/>
                    <a:lstStyle/>
                    <a:p>
                      <a:pPr algn="ctr" rtl="0" fontAlgn="ctr"/>
                      <a:endParaRPr lang="en-US" sz="900" b="1" i="0" u="none" strike="noStrike">
                        <a:solidFill>
                          <a:srgbClr val="3F3B3A"/>
                        </a:solidFill>
                        <a:effectLst/>
                        <a:latin typeface="+mn-lt"/>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u="none" strike="noStrike">
                          <a:effectLst/>
                        </a:rPr>
                        <a:t>Technology</a:t>
                      </a:r>
                      <a:endParaRPr lang="en-US" sz="900" b="1" i="0" u="none" strike="noStrike">
                        <a:solidFill>
                          <a:srgbClr val="3F3B3A"/>
                        </a:solidFill>
                        <a:effectLst/>
                        <a:latin typeface="Arial" panose="020B0604020202020204" pitchFamily="34" charset="0"/>
                      </a:endParaRPr>
                    </a:p>
                  </a:txBody>
                  <a:tcPr marL="7460" marR="7460" marT="746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u="none" strike="noStrike">
                          <a:effectLst/>
                          <a:latin typeface="+mn-lt"/>
                        </a:rPr>
                        <a:t>Series</a:t>
                      </a:r>
                      <a:endParaRPr lang="en-US" sz="900" b="1" i="0" u="none" strike="noStrike">
                        <a:solidFill>
                          <a:srgbClr val="3F3B3A"/>
                        </a:solidFill>
                        <a:effectLst/>
                        <a:latin typeface="+mn-lt"/>
                      </a:endParaRPr>
                    </a:p>
                  </a:txBody>
                  <a:tcPr marL="7460" marR="7460" marT="746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3770391975"/>
                  </a:ext>
                </a:extLst>
              </a:tr>
              <a:tr h="218179">
                <a:tc>
                  <a:txBody>
                    <a:bodyPr/>
                    <a:lstStyle/>
                    <a:p>
                      <a:pPr algn="ctr"/>
                      <a:r>
                        <a:rPr lang="en-US" sz="1000" b="1">
                          <a:solidFill>
                            <a:schemeClr val="bg1"/>
                          </a:solidFill>
                          <a:latin typeface="Cambria" panose="02040503050406030204" pitchFamily="18" charset="0"/>
                          <a:ea typeface="Cambria" panose="02040503050406030204" pitchFamily="18" charset="0"/>
                        </a:rPr>
                        <a:t>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Fuse x 3</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eaLnBrk="0" hangingPunct="0">
                        <a:lnSpc>
                          <a:spcPct val="90000"/>
                        </a:lnSpc>
                        <a:defRPr/>
                      </a:pPr>
                      <a:r>
                        <a:rPr lang="en-US" sz="800" dirty="0">
                          <a:solidFill>
                            <a:schemeClr val="tx1"/>
                          </a:solidFill>
                          <a:latin typeface="+mn-lt"/>
                          <a:hlinkClick r:id="rId2"/>
                        </a:rPr>
                        <a:t>PSR</a:t>
                      </a:r>
                      <a:r>
                        <a:rPr lang="en-US" sz="800" dirty="0">
                          <a:solidFill>
                            <a:schemeClr val="tx1"/>
                          </a:solidFill>
                          <a:latin typeface="+mn-lt"/>
                        </a:rPr>
                        <a:t>, </a:t>
                      </a:r>
                      <a:r>
                        <a:rPr lang="en-US" sz="800" dirty="0">
                          <a:solidFill>
                            <a:schemeClr val="tx1"/>
                          </a:solidFill>
                          <a:latin typeface="+mn-lt"/>
                          <a:hlinkClick r:id="rId3"/>
                        </a:rPr>
                        <a:t>L50QS</a:t>
                      </a:r>
                      <a:r>
                        <a:rPr lang="en-US" sz="800" dirty="0">
                          <a:solidFill>
                            <a:schemeClr val="tx1"/>
                          </a:solidFill>
                          <a:latin typeface="+mn-lt"/>
                        </a:rPr>
                        <a:t>, </a:t>
                      </a:r>
                      <a:r>
                        <a:rPr lang="en-US" sz="800" dirty="0">
                          <a:solidFill>
                            <a:schemeClr val="tx1"/>
                          </a:solidFill>
                          <a:latin typeface="+mn-lt"/>
                          <a:hlinkClick r:id="rId4"/>
                        </a:rPr>
                        <a:t>L75QS</a:t>
                      </a:r>
                      <a:endParaRPr lang="en-US" altLang="zh-CN" sz="800" dirty="0">
                        <a:solidFill>
                          <a:schemeClr val="tx1"/>
                        </a:solidFill>
                        <a:latin typeface="+mn-lt"/>
                      </a:endParaRPr>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155816402"/>
                  </a:ext>
                </a:extLst>
              </a:tr>
              <a:tr h="215347">
                <a:tc>
                  <a:txBody>
                    <a:bodyPr/>
                    <a:lstStyle/>
                    <a:p>
                      <a:pPr algn="ctr"/>
                      <a:r>
                        <a:rPr lang="en-US" sz="1000" b="1">
                          <a:solidFill>
                            <a:schemeClr val="bg1"/>
                          </a:solidFill>
                          <a:latin typeface="Cambria" panose="02040503050406030204" pitchFamily="18" charset="0"/>
                          <a:ea typeface="Cambria" panose="02040503050406030204" pitchFamily="18" charset="0"/>
                        </a:rPr>
                        <a:t>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Ground Fault Relay</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kumimoji="0" lang="en-IN" sz="800" b="0" i="0" u="none" strike="noStrike" kern="1200" cap="none" spc="0" normalizeH="0" baseline="0" noProof="0" dirty="0">
                          <a:ln>
                            <a:noFill/>
                          </a:ln>
                          <a:solidFill>
                            <a:srgbClr val="000000"/>
                          </a:solidFill>
                          <a:effectLst/>
                          <a:uLnTx/>
                          <a:uFillTx/>
                          <a:latin typeface="+mn-lt"/>
                          <a:ea typeface="+mn-ea"/>
                          <a:cs typeface="+mn-cs"/>
                          <a:hlinkClick r:id="rId5"/>
                        </a:rPr>
                        <a:t>SE-704</a:t>
                      </a:r>
                      <a:r>
                        <a:rPr kumimoji="0" lang="en-US" sz="800" b="0" i="0" u="none" strike="noStrike" kern="1200" cap="none" spc="0" normalizeH="0" baseline="0" noProof="0" dirty="0">
                          <a:ln>
                            <a:noFill/>
                          </a:ln>
                          <a:solidFill>
                            <a:srgbClr val="000000"/>
                          </a:solidFill>
                          <a:effectLst/>
                          <a:uLnTx/>
                          <a:uFillTx/>
                          <a:latin typeface="+mn-lt"/>
                          <a:ea typeface="+mn-ea"/>
                          <a:cs typeface="+mn-cs"/>
                        </a:rPr>
                        <a:t>, </a:t>
                      </a:r>
                      <a:r>
                        <a:rPr lang="en-IN" sz="800" b="0" i="0" u="none" strike="noStrike" kern="1200" dirty="0">
                          <a:solidFill>
                            <a:schemeClr val="dk1"/>
                          </a:solidFill>
                          <a:effectLst/>
                          <a:latin typeface="+mn-lt"/>
                          <a:ea typeface="+mn-ea"/>
                          <a:cs typeface="+mn-cs"/>
                          <a:hlinkClick r:id="rId6"/>
                        </a:rPr>
                        <a:t>SE-CS30</a:t>
                      </a:r>
                      <a:endParaRPr lang="en-US" sz="800" dirty="0">
                        <a:latin typeface="+mn-lt"/>
                      </a:endParaRPr>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778507407"/>
                  </a:ext>
                </a:extLst>
              </a:tr>
              <a:tr h="218179">
                <a:tc>
                  <a:txBody>
                    <a:bodyPr/>
                    <a:lstStyle/>
                    <a:p>
                      <a:pPr algn="ctr"/>
                      <a:r>
                        <a:rPr lang="en-US" sz="1000" b="1">
                          <a:solidFill>
                            <a:schemeClr val="bg1"/>
                          </a:solidFill>
                          <a:latin typeface="Cambria" panose="02040503050406030204" pitchFamily="18" charset="0"/>
                          <a:ea typeface="Cambria" panose="02040503050406030204" pitchFamily="18" charset="0"/>
                        </a:rPr>
                        <a:t>III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AC Contactor</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mn-lt"/>
                          <a:ea typeface="+mn-ea"/>
                          <a:cs typeface="+mn-cs"/>
                          <a:hlinkClick r:id="rId7"/>
                        </a:rPr>
                        <a:t>HCD</a:t>
                      </a:r>
                      <a:endParaRPr lang="en-US" sz="800" dirty="0"/>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518435476"/>
                  </a:ext>
                </a:extLst>
              </a:tr>
              <a:tr h="218179">
                <a:tc>
                  <a:txBody>
                    <a:bodyPr/>
                    <a:lstStyle/>
                    <a:p>
                      <a:pPr algn="ctr"/>
                      <a:r>
                        <a:rPr lang="en-US" sz="1000" b="1">
                          <a:solidFill>
                            <a:schemeClr val="bg1"/>
                          </a:solidFill>
                          <a:latin typeface="Cambria" panose="02040503050406030204" pitchFamily="18" charset="0"/>
                          <a:ea typeface="Cambria" panose="02040503050406030204" pitchFamily="18" charset="0"/>
                        </a:rPr>
                        <a:t>IV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0" i="0" u="none" strike="noStrike" dirty="0">
                          <a:solidFill>
                            <a:schemeClr val="tx1"/>
                          </a:solidFill>
                          <a:effectLst/>
                          <a:latin typeface="+mn-lt"/>
                        </a:rPr>
                        <a:t>AC Relay</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800" dirty="0"/>
                        <a:t>SC0x*</a:t>
                      </a:r>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3581417452"/>
                  </a:ext>
                </a:extLst>
              </a:tr>
              <a:tr h="218179">
                <a:tc>
                  <a:txBody>
                    <a:bodyPr/>
                    <a:lstStyle/>
                    <a:p>
                      <a:pPr algn="ctr"/>
                      <a:r>
                        <a:rPr lang="en-US" sz="1000" b="1">
                          <a:solidFill>
                            <a:schemeClr val="bg1"/>
                          </a:solidFill>
                          <a:latin typeface="Cambria" panose="02040503050406030204" pitchFamily="18" charset="0"/>
                          <a:ea typeface="Cambria" panose="02040503050406030204" pitchFamily="18" charset="0"/>
                        </a:rPr>
                        <a:t>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Fuse + Fuseholder</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800" dirty="0">
                          <a:hlinkClick r:id="rId8"/>
                        </a:rPr>
                        <a:t>LVSP</a:t>
                      </a:r>
                      <a:r>
                        <a:rPr lang="en-US" sz="800" dirty="0"/>
                        <a:t> + </a:t>
                      </a:r>
                      <a:r>
                        <a:rPr lang="en-US" sz="800" dirty="0">
                          <a:hlinkClick r:id="rId9"/>
                        </a:rPr>
                        <a:t>LPSM</a:t>
                      </a:r>
                      <a:endParaRPr lang="en-US" sz="800" dirty="0"/>
                    </a:p>
                  </a:txBody>
                  <a:tcPr marR="7460" marT="7460" marB="9144"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586363705"/>
                  </a:ext>
                </a:extLst>
              </a:tr>
              <a:tr h="218179">
                <a:tc>
                  <a:txBody>
                    <a:bodyPr/>
                    <a:lstStyle/>
                    <a:p>
                      <a:pPr algn="ctr"/>
                      <a:r>
                        <a:rPr lang="en-US" sz="1000" b="1">
                          <a:solidFill>
                            <a:schemeClr val="bg1"/>
                          </a:solidFill>
                          <a:latin typeface="Cambria" panose="02040503050406030204" pitchFamily="18" charset="0"/>
                          <a:ea typeface="Cambria" panose="02040503050406030204" pitchFamily="18" charset="0"/>
                        </a:rPr>
                        <a:t>VI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Surge Protection Device</a:t>
                      </a:r>
                    </a:p>
                  </a:txBody>
                  <a:tcPr marR="7460" marT="7460" marB="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aseline="0" dirty="0">
                          <a:hlinkClick r:id="rId10"/>
                        </a:rPr>
                        <a:t>SPD Type 2</a:t>
                      </a:r>
                      <a:endParaRPr lang="en-US" sz="800" baseline="0" dirty="0"/>
                    </a:p>
                  </a:txBody>
                  <a:tcPr marR="7460" marT="7460" marB="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3428685369"/>
                  </a:ext>
                </a:extLst>
              </a:tr>
              <a:tr h="218179">
                <a:tc>
                  <a:txBody>
                    <a:bodyPr/>
                    <a:lstStyle/>
                    <a:p>
                      <a:pPr algn="ctr"/>
                      <a:r>
                        <a:rPr lang="en-US" sz="1000" b="1">
                          <a:solidFill>
                            <a:schemeClr val="bg1"/>
                          </a:solidFill>
                          <a:latin typeface="Cambria" panose="02040503050406030204" pitchFamily="18" charset="0"/>
                          <a:ea typeface="Cambria" panose="02040503050406030204" pitchFamily="18" charset="0"/>
                        </a:rPr>
                        <a:t>VII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DC Contactor Relay x 2</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mn-lt"/>
                          <a:ea typeface="+mn-ea"/>
                          <a:cs typeface="+mn-cs"/>
                          <a:hlinkClick r:id="rId11"/>
                        </a:rPr>
                        <a:t>DCNxx</a:t>
                      </a:r>
                      <a:endParaRPr kumimoji="0" lang="en-US" sz="800" b="0" i="0" u="none" strike="noStrike" kern="1200" cap="none" spc="0" normalizeH="0" baseline="0" noProof="0" dirty="0">
                        <a:ln>
                          <a:noFill/>
                        </a:ln>
                        <a:solidFill>
                          <a:srgbClr val="000000"/>
                        </a:solidFill>
                        <a:effectLst/>
                        <a:uLnTx/>
                        <a:uFillTx/>
                        <a:latin typeface="+mn-lt"/>
                        <a:ea typeface="+mn-ea"/>
                        <a:cs typeface="+mn-cs"/>
                      </a:endParaRPr>
                    </a:p>
                  </a:txBody>
                  <a:tcPr marR="7460" marT="7460" marB="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594886813"/>
                  </a:ext>
                </a:extLst>
              </a:tr>
              <a:tr h="218179">
                <a:tc>
                  <a:txBody>
                    <a:bodyPr/>
                    <a:lstStyle/>
                    <a:p>
                      <a:pPr algn="ctr"/>
                      <a:r>
                        <a:rPr lang="en-US" sz="1000" b="1">
                          <a:solidFill>
                            <a:schemeClr val="bg1"/>
                          </a:solidFill>
                          <a:latin typeface="Cambria" panose="02040503050406030204" pitchFamily="18" charset="0"/>
                          <a:ea typeface="Cambria" panose="02040503050406030204" pitchFamily="18" charset="0"/>
                        </a:rPr>
                        <a:t>VIII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Fuse x 3</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mn-lt"/>
                          <a:ea typeface="+mn-ea"/>
                          <a:cs typeface="+mn-cs"/>
                          <a:hlinkClick r:id="rId12"/>
                        </a:rPr>
                        <a:t>SFPJ</a:t>
                      </a:r>
                      <a:r>
                        <a:rPr kumimoji="0" lang="en-US" sz="800" b="0" i="0" u="none" strike="noStrike" kern="1200" cap="none" spc="0" normalizeH="0" baseline="0" noProof="0" dirty="0">
                          <a:ln>
                            <a:noFill/>
                          </a:ln>
                          <a:solidFill>
                            <a:srgbClr val="000000"/>
                          </a:solidFill>
                          <a:effectLst/>
                          <a:uLnTx/>
                          <a:uFillTx/>
                          <a:latin typeface="+mn-lt"/>
                          <a:ea typeface="+mn-ea"/>
                          <a:cs typeface="+mn-cs"/>
                        </a:rPr>
                        <a:t>, </a:t>
                      </a:r>
                      <a:r>
                        <a:rPr lang="en-US" sz="800" dirty="0">
                          <a:solidFill>
                            <a:schemeClr val="tx1"/>
                          </a:solidFill>
                          <a:latin typeface="+mn-lt"/>
                          <a:hlinkClick r:id="rId2"/>
                        </a:rPr>
                        <a:t>PSR</a:t>
                      </a:r>
                      <a:r>
                        <a:rPr lang="en-US" sz="800" dirty="0">
                          <a:solidFill>
                            <a:schemeClr val="tx1"/>
                          </a:solidFill>
                          <a:latin typeface="+mn-lt"/>
                        </a:rPr>
                        <a:t>, </a:t>
                      </a:r>
                      <a:r>
                        <a:rPr lang="en-US" sz="800" dirty="0">
                          <a:solidFill>
                            <a:schemeClr val="tx1"/>
                          </a:solidFill>
                          <a:latin typeface="+mn-lt"/>
                          <a:hlinkClick r:id="rId13"/>
                        </a:rPr>
                        <a:t>EV1K</a:t>
                      </a:r>
                      <a:endParaRPr lang="en-US" sz="800" dirty="0"/>
                    </a:p>
                  </a:txBody>
                  <a:tcPr marR="7460" marT="7460" marB="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022111733"/>
                  </a:ext>
                </a:extLst>
              </a:tr>
              <a:tr h="218179">
                <a:tc>
                  <a:txBody>
                    <a:bodyPr/>
                    <a:lstStyle/>
                    <a:p>
                      <a:pPr algn="ctr"/>
                      <a:r>
                        <a:rPr lang="en-US" sz="1000" b="1" dirty="0">
                          <a:solidFill>
                            <a:schemeClr val="bg1"/>
                          </a:solidFill>
                          <a:latin typeface="Cambria" panose="02040503050406030204" pitchFamily="18" charset="0"/>
                          <a:ea typeface="Cambria" panose="02040503050406030204" pitchFamily="18" charset="0"/>
                        </a:rPr>
                        <a:t>IX</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rtl="0" fontAlgn="ctr"/>
                      <a:r>
                        <a:rPr lang="en-US" sz="800" b="0" i="0" u="none" strike="noStrike" dirty="0">
                          <a:solidFill>
                            <a:schemeClr val="tx1"/>
                          </a:solidFill>
                          <a:effectLst/>
                          <a:latin typeface="+mn-lt"/>
                        </a:rPr>
                        <a:t>Solid State Relay</a:t>
                      </a:r>
                    </a:p>
                  </a:txBody>
                  <a:tcPr marR="7460" marT="7460" marB="9144"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dirty="0">
                          <a:hlinkClick r:id="rId14"/>
                        </a:rPr>
                        <a:t>CPC1981Y</a:t>
                      </a:r>
                      <a:r>
                        <a:rPr lang="en-US" sz="800" dirty="0"/>
                        <a:t>, </a:t>
                      </a:r>
                      <a:r>
                        <a:rPr lang="en-US" sz="800" dirty="0">
                          <a:hlinkClick r:id="rId15"/>
                        </a:rPr>
                        <a:t>PLA192E</a:t>
                      </a:r>
                      <a:r>
                        <a:rPr lang="en-US" sz="800" dirty="0"/>
                        <a:t>, </a:t>
                      </a:r>
                      <a:r>
                        <a:rPr lang="en-US" sz="800" dirty="0">
                          <a:hlinkClick r:id="rId16"/>
                        </a:rPr>
                        <a:t>PLA193E</a:t>
                      </a:r>
                      <a:endParaRPr lang="en-US" sz="800" dirty="0"/>
                    </a:p>
                  </a:txBody>
                  <a:tcPr marR="7460" marT="7460" marB="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2966705409"/>
                  </a:ext>
                </a:extLst>
              </a:tr>
            </a:tbl>
          </a:graphicData>
        </a:graphic>
      </p:graphicFrame>
      <p:sp>
        <p:nvSpPr>
          <p:cNvPr id="81" name="Rectangle 80">
            <a:extLst>
              <a:ext uri="{FF2B5EF4-FFF2-40B4-BE49-F238E27FC236}">
                <a16:creationId xmlns:a16="http://schemas.microsoft.com/office/drawing/2014/main" id="{6456B3CC-5E0E-43F9-8B2C-54C3A2772C85}"/>
              </a:ext>
            </a:extLst>
          </p:cNvPr>
          <p:cNvSpPr/>
          <p:nvPr/>
        </p:nvSpPr>
        <p:spPr>
          <a:xfrm>
            <a:off x="264212" y="1428750"/>
            <a:ext cx="571500" cy="58578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53" name="Straight Connector 52">
            <a:extLst>
              <a:ext uri="{FF2B5EF4-FFF2-40B4-BE49-F238E27FC236}">
                <a16:creationId xmlns:a16="http://schemas.microsoft.com/office/drawing/2014/main" id="{52574078-6DDA-46A4-8538-841CE5E8EF8B}"/>
              </a:ext>
            </a:extLst>
          </p:cNvPr>
          <p:cNvCxnSpPr>
            <a:cxnSpLocks/>
          </p:cNvCxnSpPr>
          <p:nvPr/>
        </p:nvCxnSpPr>
        <p:spPr>
          <a:xfrm>
            <a:off x="14288" y="1721642"/>
            <a:ext cx="249924"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FB05D86E-FDD2-48B4-BDD1-DDE1C8E053EA}"/>
              </a:ext>
            </a:extLst>
          </p:cNvPr>
          <p:cNvGrpSpPr/>
          <p:nvPr/>
        </p:nvGrpSpPr>
        <p:grpSpPr>
          <a:xfrm>
            <a:off x="340412" y="1513571"/>
            <a:ext cx="398630" cy="46428"/>
            <a:chOff x="785813" y="1513571"/>
            <a:chExt cx="398630" cy="46428"/>
          </a:xfrm>
        </p:grpSpPr>
        <p:cxnSp>
          <p:nvCxnSpPr>
            <p:cNvPr id="54" name="Straight Connector 53">
              <a:extLst>
                <a:ext uri="{FF2B5EF4-FFF2-40B4-BE49-F238E27FC236}">
                  <a16:creationId xmlns:a16="http://schemas.microsoft.com/office/drawing/2014/main" id="{B218FAE6-AD91-4D7F-B2AA-C7BCA741B722}"/>
                </a:ext>
              </a:extLst>
            </p:cNvPr>
            <p:cNvCxnSpPr>
              <a:cxnSpLocks/>
            </p:cNvCxnSpPr>
            <p:nvPr/>
          </p:nvCxnSpPr>
          <p:spPr>
            <a:xfrm>
              <a:off x="785813" y="1551671"/>
              <a:ext cx="136693" cy="0"/>
            </a:xfrm>
            <a:prstGeom prst="line">
              <a:avLst/>
            </a:prstGeom>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0AA14F66-471C-4B74-9A5F-E519998C63CE}"/>
                </a:ext>
              </a:extLst>
            </p:cNvPr>
            <p:cNvSpPr/>
            <p:nvPr/>
          </p:nvSpPr>
          <p:spPr>
            <a:xfrm flipV="1">
              <a:off x="9160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58" name="Straight Connector 57">
              <a:extLst>
                <a:ext uri="{FF2B5EF4-FFF2-40B4-BE49-F238E27FC236}">
                  <a16:creationId xmlns:a16="http://schemas.microsoft.com/office/drawing/2014/main" id="{F281E0B8-D227-4948-8ED8-23EC0610078E}"/>
                </a:ext>
              </a:extLst>
            </p:cNvPr>
            <p:cNvCxnSpPr>
              <a:cxnSpLocks/>
            </p:cNvCxnSpPr>
            <p:nvPr/>
          </p:nvCxnSpPr>
          <p:spPr>
            <a:xfrm>
              <a:off x="1047750" y="1551671"/>
              <a:ext cx="136693" cy="0"/>
            </a:xfrm>
            <a:prstGeom prst="line">
              <a:avLst/>
            </a:prstGeom>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F4DA35F7-4CE0-4B37-80BB-35C44026FD33}"/>
                </a:ext>
              </a:extLst>
            </p:cNvPr>
            <p:cNvSpPr/>
            <p:nvPr/>
          </p:nvSpPr>
          <p:spPr>
            <a:xfrm flipV="1">
              <a:off x="10303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60" name="Straight Connector 59">
              <a:extLst>
                <a:ext uri="{FF2B5EF4-FFF2-40B4-BE49-F238E27FC236}">
                  <a16:creationId xmlns:a16="http://schemas.microsoft.com/office/drawing/2014/main" id="{EAB24270-F691-4235-9349-40E83BAC2433}"/>
                </a:ext>
              </a:extLst>
            </p:cNvPr>
            <p:cNvCxnSpPr>
              <a:cxnSpLocks/>
              <a:stCxn id="56" idx="4"/>
            </p:cNvCxnSpPr>
            <p:nvPr/>
          </p:nvCxnSpPr>
          <p:spPr>
            <a:xfrm flipV="1">
              <a:off x="925026" y="1513571"/>
              <a:ext cx="126067" cy="28428"/>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534D081F-D993-482D-A4EF-7EF4F35FEE8B}"/>
              </a:ext>
            </a:extLst>
          </p:cNvPr>
          <p:cNvGrpSpPr/>
          <p:nvPr/>
        </p:nvGrpSpPr>
        <p:grpSpPr>
          <a:xfrm>
            <a:off x="340412" y="1629459"/>
            <a:ext cx="398630" cy="46428"/>
            <a:chOff x="785813" y="1513571"/>
            <a:chExt cx="398630" cy="46428"/>
          </a:xfrm>
        </p:grpSpPr>
        <p:cxnSp>
          <p:nvCxnSpPr>
            <p:cNvPr id="64" name="Straight Connector 63">
              <a:extLst>
                <a:ext uri="{FF2B5EF4-FFF2-40B4-BE49-F238E27FC236}">
                  <a16:creationId xmlns:a16="http://schemas.microsoft.com/office/drawing/2014/main" id="{239B3ED5-4D11-46B1-8579-840E301DE6D4}"/>
                </a:ext>
              </a:extLst>
            </p:cNvPr>
            <p:cNvCxnSpPr>
              <a:cxnSpLocks/>
            </p:cNvCxnSpPr>
            <p:nvPr/>
          </p:nvCxnSpPr>
          <p:spPr>
            <a:xfrm>
              <a:off x="785813" y="1551671"/>
              <a:ext cx="136693" cy="0"/>
            </a:xfrm>
            <a:prstGeom prst="line">
              <a:avLst/>
            </a:prstGeom>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417C2526-E19A-4F6F-9B16-78EFC38CD552}"/>
                </a:ext>
              </a:extLst>
            </p:cNvPr>
            <p:cNvSpPr/>
            <p:nvPr/>
          </p:nvSpPr>
          <p:spPr>
            <a:xfrm flipV="1">
              <a:off x="9160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66" name="Straight Connector 65">
              <a:extLst>
                <a:ext uri="{FF2B5EF4-FFF2-40B4-BE49-F238E27FC236}">
                  <a16:creationId xmlns:a16="http://schemas.microsoft.com/office/drawing/2014/main" id="{393D4CFC-0953-4764-B815-AF8B42FB96FC}"/>
                </a:ext>
              </a:extLst>
            </p:cNvPr>
            <p:cNvCxnSpPr>
              <a:cxnSpLocks/>
            </p:cNvCxnSpPr>
            <p:nvPr/>
          </p:nvCxnSpPr>
          <p:spPr>
            <a:xfrm>
              <a:off x="1047750" y="1551671"/>
              <a:ext cx="136693" cy="0"/>
            </a:xfrm>
            <a:prstGeom prst="line">
              <a:avLst/>
            </a:prstGeom>
          </p:spPr>
          <p:style>
            <a:lnRef idx="1">
              <a:schemeClr val="accent1"/>
            </a:lnRef>
            <a:fillRef idx="0">
              <a:schemeClr val="accent1"/>
            </a:fillRef>
            <a:effectRef idx="0">
              <a:schemeClr val="accent1"/>
            </a:effectRef>
            <a:fontRef idx="minor">
              <a:schemeClr val="tx1"/>
            </a:fontRef>
          </p:style>
        </p:cxnSp>
        <p:sp>
          <p:nvSpPr>
            <p:cNvPr id="67" name="Oval 66">
              <a:extLst>
                <a:ext uri="{FF2B5EF4-FFF2-40B4-BE49-F238E27FC236}">
                  <a16:creationId xmlns:a16="http://schemas.microsoft.com/office/drawing/2014/main" id="{8412B208-F651-454F-B472-36B3B74EEA17}"/>
                </a:ext>
              </a:extLst>
            </p:cNvPr>
            <p:cNvSpPr/>
            <p:nvPr/>
          </p:nvSpPr>
          <p:spPr>
            <a:xfrm flipV="1">
              <a:off x="10303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68" name="Straight Connector 67">
              <a:extLst>
                <a:ext uri="{FF2B5EF4-FFF2-40B4-BE49-F238E27FC236}">
                  <a16:creationId xmlns:a16="http://schemas.microsoft.com/office/drawing/2014/main" id="{00C160BE-8C62-47FE-B684-1AC2B3B772F9}"/>
                </a:ext>
              </a:extLst>
            </p:cNvPr>
            <p:cNvCxnSpPr>
              <a:cxnSpLocks/>
              <a:stCxn id="65" idx="4"/>
            </p:cNvCxnSpPr>
            <p:nvPr/>
          </p:nvCxnSpPr>
          <p:spPr>
            <a:xfrm flipV="1">
              <a:off x="925026" y="1513571"/>
              <a:ext cx="126067" cy="28428"/>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D0EFB4CD-D895-48B6-96AF-56547035079D}"/>
              </a:ext>
            </a:extLst>
          </p:cNvPr>
          <p:cNvGrpSpPr/>
          <p:nvPr/>
        </p:nvGrpSpPr>
        <p:grpSpPr>
          <a:xfrm>
            <a:off x="340412" y="1745347"/>
            <a:ext cx="398630" cy="46428"/>
            <a:chOff x="785813" y="1513571"/>
            <a:chExt cx="398630" cy="46428"/>
          </a:xfrm>
        </p:grpSpPr>
        <p:cxnSp>
          <p:nvCxnSpPr>
            <p:cNvPr id="70" name="Straight Connector 69">
              <a:extLst>
                <a:ext uri="{FF2B5EF4-FFF2-40B4-BE49-F238E27FC236}">
                  <a16:creationId xmlns:a16="http://schemas.microsoft.com/office/drawing/2014/main" id="{FC036630-EE5A-44EA-8023-FC228DC49D49}"/>
                </a:ext>
              </a:extLst>
            </p:cNvPr>
            <p:cNvCxnSpPr>
              <a:cxnSpLocks/>
            </p:cNvCxnSpPr>
            <p:nvPr/>
          </p:nvCxnSpPr>
          <p:spPr>
            <a:xfrm>
              <a:off x="785813" y="1551671"/>
              <a:ext cx="136693" cy="0"/>
            </a:xfrm>
            <a:prstGeom prst="line">
              <a:avLst/>
            </a:prstGeom>
          </p:spPr>
          <p:style>
            <a:lnRef idx="1">
              <a:schemeClr val="accent1"/>
            </a:lnRef>
            <a:fillRef idx="0">
              <a:schemeClr val="accent1"/>
            </a:fillRef>
            <a:effectRef idx="0">
              <a:schemeClr val="accent1"/>
            </a:effectRef>
            <a:fontRef idx="minor">
              <a:schemeClr val="tx1"/>
            </a:fontRef>
          </p:style>
        </p:cxnSp>
        <p:sp>
          <p:nvSpPr>
            <p:cNvPr id="71" name="Oval 70">
              <a:extLst>
                <a:ext uri="{FF2B5EF4-FFF2-40B4-BE49-F238E27FC236}">
                  <a16:creationId xmlns:a16="http://schemas.microsoft.com/office/drawing/2014/main" id="{EE098B66-F404-4376-ADEE-3DD4818DA366}"/>
                </a:ext>
              </a:extLst>
            </p:cNvPr>
            <p:cNvSpPr/>
            <p:nvPr/>
          </p:nvSpPr>
          <p:spPr>
            <a:xfrm flipV="1">
              <a:off x="9160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72" name="Straight Connector 71">
              <a:extLst>
                <a:ext uri="{FF2B5EF4-FFF2-40B4-BE49-F238E27FC236}">
                  <a16:creationId xmlns:a16="http://schemas.microsoft.com/office/drawing/2014/main" id="{0DAE3DCE-B34B-4EAB-B652-EFCA9299EBBE}"/>
                </a:ext>
              </a:extLst>
            </p:cNvPr>
            <p:cNvCxnSpPr>
              <a:cxnSpLocks/>
            </p:cNvCxnSpPr>
            <p:nvPr/>
          </p:nvCxnSpPr>
          <p:spPr>
            <a:xfrm>
              <a:off x="1047750" y="1551671"/>
              <a:ext cx="136693" cy="0"/>
            </a:xfrm>
            <a:prstGeom prst="line">
              <a:avLst/>
            </a:prstGeom>
          </p:spPr>
          <p:style>
            <a:lnRef idx="1">
              <a:schemeClr val="accent1"/>
            </a:lnRef>
            <a:fillRef idx="0">
              <a:schemeClr val="accent1"/>
            </a:fillRef>
            <a:effectRef idx="0">
              <a:schemeClr val="accent1"/>
            </a:effectRef>
            <a:fontRef idx="minor">
              <a:schemeClr val="tx1"/>
            </a:fontRef>
          </p:style>
        </p:cxnSp>
        <p:sp>
          <p:nvSpPr>
            <p:cNvPr id="73" name="Oval 72">
              <a:extLst>
                <a:ext uri="{FF2B5EF4-FFF2-40B4-BE49-F238E27FC236}">
                  <a16:creationId xmlns:a16="http://schemas.microsoft.com/office/drawing/2014/main" id="{4248E2A8-B54A-42E8-8355-68016F60E0A3}"/>
                </a:ext>
              </a:extLst>
            </p:cNvPr>
            <p:cNvSpPr/>
            <p:nvPr/>
          </p:nvSpPr>
          <p:spPr>
            <a:xfrm flipV="1">
              <a:off x="10303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74" name="Straight Connector 73">
              <a:extLst>
                <a:ext uri="{FF2B5EF4-FFF2-40B4-BE49-F238E27FC236}">
                  <a16:creationId xmlns:a16="http://schemas.microsoft.com/office/drawing/2014/main" id="{661E02C6-DD3A-4065-B051-72B4A852C98F}"/>
                </a:ext>
              </a:extLst>
            </p:cNvPr>
            <p:cNvCxnSpPr>
              <a:cxnSpLocks/>
              <a:stCxn id="71" idx="4"/>
            </p:cNvCxnSpPr>
            <p:nvPr/>
          </p:nvCxnSpPr>
          <p:spPr>
            <a:xfrm flipV="1">
              <a:off x="925026" y="1513571"/>
              <a:ext cx="126067" cy="28428"/>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CFB12F09-0AC2-49FC-954F-FB12F7029493}"/>
              </a:ext>
            </a:extLst>
          </p:cNvPr>
          <p:cNvGrpSpPr/>
          <p:nvPr/>
        </p:nvGrpSpPr>
        <p:grpSpPr>
          <a:xfrm>
            <a:off x="340412" y="1861234"/>
            <a:ext cx="398630" cy="46428"/>
            <a:chOff x="785813" y="1513571"/>
            <a:chExt cx="398630" cy="46428"/>
          </a:xfrm>
        </p:grpSpPr>
        <p:cxnSp>
          <p:nvCxnSpPr>
            <p:cNvPr id="76" name="Straight Connector 75">
              <a:extLst>
                <a:ext uri="{FF2B5EF4-FFF2-40B4-BE49-F238E27FC236}">
                  <a16:creationId xmlns:a16="http://schemas.microsoft.com/office/drawing/2014/main" id="{8C8AF3E3-1D4A-49BC-82E2-A6CC10AAEB5C}"/>
                </a:ext>
              </a:extLst>
            </p:cNvPr>
            <p:cNvCxnSpPr>
              <a:cxnSpLocks/>
            </p:cNvCxnSpPr>
            <p:nvPr/>
          </p:nvCxnSpPr>
          <p:spPr>
            <a:xfrm>
              <a:off x="785813" y="1551671"/>
              <a:ext cx="136693" cy="0"/>
            </a:xfrm>
            <a:prstGeom prst="line">
              <a:avLst/>
            </a:prstGeom>
          </p:spPr>
          <p:style>
            <a:lnRef idx="1">
              <a:schemeClr val="accent1"/>
            </a:lnRef>
            <a:fillRef idx="0">
              <a:schemeClr val="accent1"/>
            </a:fillRef>
            <a:effectRef idx="0">
              <a:schemeClr val="accent1"/>
            </a:effectRef>
            <a:fontRef idx="minor">
              <a:schemeClr val="tx1"/>
            </a:fontRef>
          </p:style>
        </p:cxnSp>
        <p:sp>
          <p:nvSpPr>
            <p:cNvPr id="77" name="Oval 76">
              <a:extLst>
                <a:ext uri="{FF2B5EF4-FFF2-40B4-BE49-F238E27FC236}">
                  <a16:creationId xmlns:a16="http://schemas.microsoft.com/office/drawing/2014/main" id="{ADEFE36E-7139-4AC1-BC95-191B5EECAEE3}"/>
                </a:ext>
              </a:extLst>
            </p:cNvPr>
            <p:cNvSpPr/>
            <p:nvPr/>
          </p:nvSpPr>
          <p:spPr>
            <a:xfrm flipV="1">
              <a:off x="9160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78" name="Straight Connector 77">
              <a:extLst>
                <a:ext uri="{FF2B5EF4-FFF2-40B4-BE49-F238E27FC236}">
                  <a16:creationId xmlns:a16="http://schemas.microsoft.com/office/drawing/2014/main" id="{5355E8BF-6213-4FED-918D-7D61484E989F}"/>
                </a:ext>
              </a:extLst>
            </p:cNvPr>
            <p:cNvCxnSpPr>
              <a:cxnSpLocks/>
            </p:cNvCxnSpPr>
            <p:nvPr/>
          </p:nvCxnSpPr>
          <p:spPr>
            <a:xfrm>
              <a:off x="1047750" y="1551671"/>
              <a:ext cx="136693" cy="0"/>
            </a:xfrm>
            <a:prstGeom prst="line">
              <a:avLst/>
            </a:prstGeom>
          </p:spPr>
          <p:style>
            <a:lnRef idx="1">
              <a:schemeClr val="accent1"/>
            </a:lnRef>
            <a:fillRef idx="0">
              <a:schemeClr val="accent1"/>
            </a:fillRef>
            <a:effectRef idx="0">
              <a:schemeClr val="accent1"/>
            </a:effectRef>
            <a:fontRef idx="minor">
              <a:schemeClr val="tx1"/>
            </a:fontRef>
          </p:style>
        </p:cxnSp>
        <p:sp>
          <p:nvSpPr>
            <p:cNvPr id="79" name="Oval 78">
              <a:extLst>
                <a:ext uri="{FF2B5EF4-FFF2-40B4-BE49-F238E27FC236}">
                  <a16:creationId xmlns:a16="http://schemas.microsoft.com/office/drawing/2014/main" id="{AD03C502-D554-4DC0-A03F-FDA0CED7F35B}"/>
                </a:ext>
              </a:extLst>
            </p:cNvPr>
            <p:cNvSpPr/>
            <p:nvPr/>
          </p:nvSpPr>
          <p:spPr>
            <a:xfrm flipV="1">
              <a:off x="10303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80" name="Straight Connector 79">
              <a:extLst>
                <a:ext uri="{FF2B5EF4-FFF2-40B4-BE49-F238E27FC236}">
                  <a16:creationId xmlns:a16="http://schemas.microsoft.com/office/drawing/2014/main" id="{1200B047-9867-4FBD-AC3D-62B37A17EFD7}"/>
                </a:ext>
              </a:extLst>
            </p:cNvPr>
            <p:cNvCxnSpPr>
              <a:cxnSpLocks/>
              <a:stCxn id="77" idx="4"/>
            </p:cNvCxnSpPr>
            <p:nvPr/>
          </p:nvCxnSpPr>
          <p:spPr>
            <a:xfrm flipV="1">
              <a:off x="925026" y="1513571"/>
              <a:ext cx="126067" cy="28428"/>
            </a:xfrm>
            <a:prstGeom prst="line">
              <a:avLst/>
            </a:prstGeom>
          </p:spPr>
          <p:style>
            <a:lnRef idx="1">
              <a:schemeClr val="accent1"/>
            </a:lnRef>
            <a:fillRef idx="0">
              <a:schemeClr val="accent1"/>
            </a:fillRef>
            <a:effectRef idx="0">
              <a:schemeClr val="accent1"/>
            </a:effectRef>
            <a:fontRef idx="minor">
              <a:schemeClr val="tx1"/>
            </a:fontRef>
          </p:style>
        </p:cxnSp>
      </p:grpSp>
      <p:sp>
        <p:nvSpPr>
          <p:cNvPr id="82" name="TextBox 81">
            <a:extLst>
              <a:ext uri="{FF2B5EF4-FFF2-40B4-BE49-F238E27FC236}">
                <a16:creationId xmlns:a16="http://schemas.microsoft.com/office/drawing/2014/main" id="{11664325-07DD-4444-9B4D-85C5100D71BD}"/>
              </a:ext>
            </a:extLst>
          </p:cNvPr>
          <p:cNvSpPr txBox="1"/>
          <p:nvPr/>
        </p:nvSpPr>
        <p:spPr>
          <a:xfrm>
            <a:off x="701605" y="1466360"/>
            <a:ext cx="97631" cy="169277"/>
          </a:xfrm>
          <a:prstGeom prst="rect">
            <a:avLst/>
          </a:prstGeom>
          <a:noFill/>
        </p:spPr>
        <p:txBody>
          <a:bodyPr wrap="square" rtlCol="0">
            <a:spAutoFit/>
          </a:bodyPr>
          <a:lstStyle/>
          <a:p>
            <a:r>
              <a:rPr lang="en-US" sz="500"/>
              <a:t>1</a:t>
            </a:r>
            <a:endParaRPr lang="en-IN" sz="500"/>
          </a:p>
        </p:txBody>
      </p:sp>
      <p:sp>
        <p:nvSpPr>
          <p:cNvPr id="83" name="TextBox 82">
            <a:extLst>
              <a:ext uri="{FF2B5EF4-FFF2-40B4-BE49-F238E27FC236}">
                <a16:creationId xmlns:a16="http://schemas.microsoft.com/office/drawing/2014/main" id="{327A5736-6A83-4347-9F42-95D60A1A757B}"/>
              </a:ext>
            </a:extLst>
          </p:cNvPr>
          <p:cNvSpPr txBox="1"/>
          <p:nvPr/>
        </p:nvSpPr>
        <p:spPr>
          <a:xfrm>
            <a:off x="701605" y="1580660"/>
            <a:ext cx="97631" cy="169277"/>
          </a:xfrm>
          <a:prstGeom prst="rect">
            <a:avLst/>
          </a:prstGeom>
          <a:noFill/>
        </p:spPr>
        <p:txBody>
          <a:bodyPr wrap="square" rtlCol="0">
            <a:spAutoFit/>
          </a:bodyPr>
          <a:lstStyle/>
          <a:p>
            <a:r>
              <a:rPr lang="en-US" sz="500"/>
              <a:t>3</a:t>
            </a:r>
            <a:endParaRPr lang="en-IN" sz="500"/>
          </a:p>
        </p:txBody>
      </p:sp>
      <p:sp>
        <p:nvSpPr>
          <p:cNvPr id="84" name="TextBox 83">
            <a:extLst>
              <a:ext uri="{FF2B5EF4-FFF2-40B4-BE49-F238E27FC236}">
                <a16:creationId xmlns:a16="http://schemas.microsoft.com/office/drawing/2014/main" id="{FB083EA2-6209-429D-8D46-ED4ACABD9E36}"/>
              </a:ext>
            </a:extLst>
          </p:cNvPr>
          <p:cNvSpPr txBox="1"/>
          <p:nvPr/>
        </p:nvSpPr>
        <p:spPr>
          <a:xfrm>
            <a:off x="701605" y="1699722"/>
            <a:ext cx="97631" cy="169277"/>
          </a:xfrm>
          <a:prstGeom prst="rect">
            <a:avLst/>
          </a:prstGeom>
          <a:noFill/>
        </p:spPr>
        <p:txBody>
          <a:bodyPr wrap="square" rtlCol="0">
            <a:spAutoFit/>
          </a:bodyPr>
          <a:lstStyle/>
          <a:p>
            <a:r>
              <a:rPr lang="en-US" sz="500"/>
              <a:t>5</a:t>
            </a:r>
            <a:endParaRPr lang="en-IN" sz="500"/>
          </a:p>
        </p:txBody>
      </p:sp>
      <p:sp>
        <p:nvSpPr>
          <p:cNvPr id="85" name="TextBox 84">
            <a:extLst>
              <a:ext uri="{FF2B5EF4-FFF2-40B4-BE49-F238E27FC236}">
                <a16:creationId xmlns:a16="http://schemas.microsoft.com/office/drawing/2014/main" id="{22C2F5EF-3E6D-46B5-B4CC-97F84D655AD4}"/>
              </a:ext>
            </a:extLst>
          </p:cNvPr>
          <p:cNvSpPr txBox="1"/>
          <p:nvPr/>
        </p:nvSpPr>
        <p:spPr>
          <a:xfrm>
            <a:off x="701605" y="1814022"/>
            <a:ext cx="97631" cy="169277"/>
          </a:xfrm>
          <a:prstGeom prst="rect">
            <a:avLst/>
          </a:prstGeom>
          <a:noFill/>
        </p:spPr>
        <p:txBody>
          <a:bodyPr wrap="square" rtlCol="0">
            <a:spAutoFit/>
          </a:bodyPr>
          <a:lstStyle/>
          <a:p>
            <a:r>
              <a:rPr lang="en-US" sz="500"/>
              <a:t>7</a:t>
            </a:r>
            <a:endParaRPr lang="en-IN" sz="500"/>
          </a:p>
        </p:txBody>
      </p:sp>
      <p:sp>
        <p:nvSpPr>
          <p:cNvPr id="86" name="TextBox 85">
            <a:extLst>
              <a:ext uri="{FF2B5EF4-FFF2-40B4-BE49-F238E27FC236}">
                <a16:creationId xmlns:a16="http://schemas.microsoft.com/office/drawing/2014/main" id="{3B9C4746-22AD-4D6B-B7EE-E7A2E00D6004}"/>
              </a:ext>
            </a:extLst>
          </p:cNvPr>
          <p:cNvSpPr txBox="1"/>
          <p:nvPr/>
        </p:nvSpPr>
        <p:spPr>
          <a:xfrm>
            <a:off x="246788" y="1466360"/>
            <a:ext cx="97631" cy="169277"/>
          </a:xfrm>
          <a:prstGeom prst="rect">
            <a:avLst/>
          </a:prstGeom>
          <a:noFill/>
        </p:spPr>
        <p:txBody>
          <a:bodyPr wrap="square" rtlCol="0">
            <a:spAutoFit/>
          </a:bodyPr>
          <a:lstStyle/>
          <a:p>
            <a:r>
              <a:rPr lang="en-US" sz="500"/>
              <a:t>2</a:t>
            </a:r>
            <a:endParaRPr lang="en-IN" sz="500"/>
          </a:p>
        </p:txBody>
      </p:sp>
      <p:sp>
        <p:nvSpPr>
          <p:cNvPr id="87" name="TextBox 86">
            <a:extLst>
              <a:ext uri="{FF2B5EF4-FFF2-40B4-BE49-F238E27FC236}">
                <a16:creationId xmlns:a16="http://schemas.microsoft.com/office/drawing/2014/main" id="{AF892E74-E1F3-4B9A-8AB6-97D51D2E9E56}"/>
              </a:ext>
            </a:extLst>
          </p:cNvPr>
          <p:cNvSpPr txBox="1"/>
          <p:nvPr/>
        </p:nvSpPr>
        <p:spPr>
          <a:xfrm>
            <a:off x="246788" y="1580660"/>
            <a:ext cx="97631" cy="169277"/>
          </a:xfrm>
          <a:prstGeom prst="rect">
            <a:avLst/>
          </a:prstGeom>
          <a:noFill/>
        </p:spPr>
        <p:txBody>
          <a:bodyPr wrap="square" rtlCol="0">
            <a:spAutoFit/>
          </a:bodyPr>
          <a:lstStyle/>
          <a:p>
            <a:r>
              <a:rPr lang="en-US" sz="500"/>
              <a:t>4</a:t>
            </a:r>
            <a:endParaRPr lang="en-IN" sz="500"/>
          </a:p>
        </p:txBody>
      </p:sp>
      <p:sp>
        <p:nvSpPr>
          <p:cNvPr id="88" name="TextBox 87">
            <a:extLst>
              <a:ext uri="{FF2B5EF4-FFF2-40B4-BE49-F238E27FC236}">
                <a16:creationId xmlns:a16="http://schemas.microsoft.com/office/drawing/2014/main" id="{6CC06A88-5AC6-4857-AA1F-C09D1F394F92}"/>
              </a:ext>
            </a:extLst>
          </p:cNvPr>
          <p:cNvSpPr txBox="1"/>
          <p:nvPr/>
        </p:nvSpPr>
        <p:spPr>
          <a:xfrm>
            <a:off x="246788" y="1699722"/>
            <a:ext cx="97631" cy="169277"/>
          </a:xfrm>
          <a:prstGeom prst="rect">
            <a:avLst/>
          </a:prstGeom>
          <a:noFill/>
        </p:spPr>
        <p:txBody>
          <a:bodyPr wrap="square" rtlCol="0">
            <a:spAutoFit/>
          </a:bodyPr>
          <a:lstStyle/>
          <a:p>
            <a:r>
              <a:rPr lang="en-US" sz="500"/>
              <a:t>6</a:t>
            </a:r>
            <a:endParaRPr lang="en-IN" sz="500"/>
          </a:p>
        </p:txBody>
      </p:sp>
      <p:sp>
        <p:nvSpPr>
          <p:cNvPr id="89" name="TextBox 88">
            <a:extLst>
              <a:ext uri="{FF2B5EF4-FFF2-40B4-BE49-F238E27FC236}">
                <a16:creationId xmlns:a16="http://schemas.microsoft.com/office/drawing/2014/main" id="{CB501980-B7A4-4D1E-92B8-ABD17D261D43}"/>
              </a:ext>
            </a:extLst>
          </p:cNvPr>
          <p:cNvSpPr txBox="1"/>
          <p:nvPr/>
        </p:nvSpPr>
        <p:spPr>
          <a:xfrm>
            <a:off x="246788" y="1814022"/>
            <a:ext cx="97631" cy="169277"/>
          </a:xfrm>
          <a:prstGeom prst="rect">
            <a:avLst/>
          </a:prstGeom>
          <a:noFill/>
        </p:spPr>
        <p:txBody>
          <a:bodyPr wrap="square" rtlCol="0">
            <a:spAutoFit/>
          </a:bodyPr>
          <a:lstStyle/>
          <a:p>
            <a:r>
              <a:rPr lang="en-US" sz="500"/>
              <a:t>8</a:t>
            </a:r>
            <a:endParaRPr lang="en-IN" sz="500"/>
          </a:p>
        </p:txBody>
      </p:sp>
      <p:sp>
        <p:nvSpPr>
          <p:cNvPr id="90" name="TextBox 89">
            <a:extLst>
              <a:ext uri="{FF2B5EF4-FFF2-40B4-BE49-F238E27FC236}">
                <a16:creationId xmlns:a16="http://schemas.microsoft.com/office/drawing/2014/main" id="{277E3653-FD6A-4E4F-B98B-1013549604F2}"/>
              </a:ext>
            </a:extLst>
          </p:cNvPr>
          <p:cNvSpPr txBox="1"/>
          <p:nvPr/>
        </p:nvSpPr>
        <p:spPr>
          <a:xfrm>
            <a:off x="-129873" y="1426383"/>
            <a:ext cx="485773" cy="338554"/>
          </a:xfrm>
          <a:prstGeom prst="rect">
            <a:avLst/>
          </a:prstGeom>
          <a:noFill/>
        </p:spPr>
        <p:txBody>
          <a:bodyPr wrap="square" rtlCol="0">
            <a:spAutoFit/>
          </a:bodyPr>
          <a:lstStyle/>
          <a:p>
            <a:pPr algn="r"/>
            <a:r>
              <a:rPr lang="en-US" sz="800"/>
              <a:t>AC main</a:t>
            </a:r>
            <a:endParaRPr lang="en-IN" sz="800"/>
          </a:p>
        </p:txBody>
      </p:sp>
      <p:cxnSp>
        <p:nvCxnSpPr>
          <p:cNvPr id="92" name="Straight Connector 91">
            <a:extLst>
              <a:ext uri="{FF2B5EF4-FFF2-40B4-BE49-F238E27FC236}">
                <a16:creationId xmlns:a16="http://schemas.microsoft.com/office/drawing/2014/main" id="{B5A85F91-C027-478F-88CE-2B5A2E5A4F02}"/>
              </a:ext>
            </a:extLst>
          </p:cNvPr>
          <p:cNvCxnSpPr>
            <a:cxnSpLocks/>
          </p:cNvCxnSpPr>
          <p:nvPr/>
        </p:nvCxnSpPr>
        <p:spPr>
          <a:xfrm flipV="1">
            <a:off x="835712" y="1721645"/>
            <a:ext cx="109537" cy="1"/>
          </a:xfrm>
          <a:prstGeom prst="line">
            <a:avLst/>
          </a:prstGeom>
        </p:spPr>
        <p:style>
          <a:lnRef idx="1">
            <a:schemeClr val="accent1"/>
          </a:lnRef>
          <a:fillRef idx="0">
            <a:schemeClr val="accent1"/>
          </a:fillRef>
          <a:effectRef idx="0">
            <a:schemeClr val="accent1"/>
          </a:effectRef>
          <a:fontRef idx="minor">
            <a:schemeClr val="tx1"/>
          </a:fontRef>
        </p:style>
      </p:cxnSp>
      <p:grpSp>
        <p:nvGrpSpPr>
          <p:cNvPr id="94" name="Group 93">
            <a:extLst>
              <a:ext uri="{FF2B5EF4-FFF2-40B4-BE49-F238E27FC236}">
                <a16:creationId xmlns:a16="http://schemas.microsoft.com/office/drawing/2014/main" id="{2D9CFED7-DB4F-45EA-B6C8-B6B32482BD21}"/>
              </a:ext>
            </a:extLst>
          </p:cNvPr>
          <p:cNvGrpSpPr/>
          <p:nvPr/>
        </p:nvGrpSpPr>
        <p:grpSpPr>
          <a:xfrm>
            <a:off x="940010" y="1675887"/>
            <a:ext cx="172945" cy="88873"/>
            <a:chOff x="7568022" y="2184789"/>
            <a:chExt cx="265045" cy="190863"/>
          </a:xfrm>
        </p:grpSpPr>
        <p:sp>
          <p:nvSpPr>
            <p:cNvPr id="95" name="Block Arc 94">
              <a:extLst>
                <a:ext uri="{FF2B5EF4-FFF2-40B4-BE49-F238E27FC236}">
                  <a16:creationId xmlns:a16="http://schemas.microsoft.com/office/drawing/2014/main" id="{BDCB0B3D-47A7-4DDC-9A43-7F7B754A8821}"/>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6" name="Block Arc 95">
              <a:extLst>
                <a:ext uri="{FF2B5EF4-FFF2-40B4-BE49-F238E27FC236}">
                  <a16:creationId xmlns:a16="http://schemas.microsoft.com/office/drawing/2014/main" id="{7CD9FA4D-360C-441C-9FB7-42142189D46A}"/>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97" name="Straight Connector 96">
            <a:extLst>
              <a:ext uri="{FF2B5EF4-FFF2-40B4-BE49-F238E27FC236}">
                <a16:creationId xmlns:a16="http://schemas.microsoft.com/office/drawing/2014/main" id="{F9DEB39E-FC28-4804-AC3F-0AA6D5AEA18D}"/>
              </a:ext>
            </a:extLst>
          </p:cNvPr>
          <p:cNvCxnSpPr>
            <a:cxnSpLocks/>
          </p:cNvCxnSpPr>
          <p:nvPr/>
        </p:nvCxnSpPr>
        <p:spPr>
          <a:xfrm>
            <a:off x="1112955" y="1720734"/>
            <a:ext cx="187216"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3A3162DD-415B-4BB2-9985-7C747B2C1494}"/>
              </a:ext>
            </a:extLst>
          </p:cNvPr>
          <p:cNvCxnSpPr>
            <a:cxnSpLocks/>
            <a:endCxn id="105" idx="0"/>
          </p:cNvCxnSpPr>
          <p:nvPr/>
        </p:nvCxnSpPr>
        <p:spPr>
          <a:xfrm flipH="1">
            <a:off x="1196853" y="1720323"/>
            <a:ext cx="2" cy="2002871"/>
          </a:xfrm>
          <a:prstGeom prst="line">
            <a:avLst/>
          </a:prstGeom>
        </p:spPr>
        <p:style>
          <a:lnRef idx="1">
            <a:schemeClr val="accent1"/>
          </a:lnRef>
          <a:fillRef idx="0">
            <a:schemeClr val="accent1"/>
          </a:fillRef>
          <a:effectRef idx="0">
            <a:schemeClr val="accent1"/>
          </a:effectRef>
          <a:fontRef idx="minor">
            <a:schemeClr val="tx1"/>
          </a:fontRef>
        </p:style>
      </p:cxnSp>
      <p:grpSp>
        <p:nvGrpSpPr>
          <p:cNvPr id="104" name="Group 103">
            <a:extLst>
              <a:ext uri="{FF2B5EF4-FFF2-40B4-BE49-F238E27FC236}">
                <a16:creationId xmlns:a16="http://schemas.microsoft.com/office/drawing/2014/main" id="{E5B0A9BD-9312-4E45-BA6C-9BFE00AB9D95}"/>
              </a:ext>
            </a:extLst>
          </p:cNvPr>
          <p:cNvGrpSpPr/>
          <p:nvPr/>
        </p:nvGrpSpPr>
        <p:grpSpPr>
          <a:xfrm rot="5400000">
            <a:off x="1110381" y="3765229"/>
            <a:ext cx="172945" cy="88873"/>
            <a:chOff x="7568022" y="2184789"/>
            <a:chExt cx="265045" cy="190863"/>
          </a:xfrm>
        </p:grpSpPr>
        <p:sp>
          <p:nvSpPr>
            <p:cNvPr id="105" name="Block Arc 104">
              <a:extLst>
                <a:ext uri="{FF2B5EF4-FFF2-40B4-BE49-F238E27FC236}">
                  <a16:creationId xmlns:a16="http://schemas.microsoft.com/office/drawing/2014/main" id="{A3BEB149-A9FB-4E10-B430-0131BB4DBCFF}"/>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6" name="Block Arc 105">
              <a:extLst>
                <a:ext uri="{FF2B5EF4-FFF2-40B4-BE49-F238E27FC236}">
                  <a16:creationId xmlns:a16="http://schemas.microsoft.com/office/drawing/2014/main" id="{378E9BF0-D006-458A-B794-4B649F4E7306}"/>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112" name="Straight Connector 111">
            <a:extLst>
              <a:ext uri="{FF2B5EF4-FFF2-40B4-BE49-F238E27FC236}">
                <a16:creationId xmlns:a16="http://schemas.microsoft.com/office/drawing/2014/main" id="{612EDA94-883B-4DAC-97C3-2D5261E89C66}"/>
              </a:ext>
            </a:extLst>
          </p:cNvPr>
          <p:cNvCxnSpPr>
            <a:cxnSpLocks/>
          </p:cNvCxnSpPr>
          <p:nvPr/>
        </p:nvCxnSpPr>
        <p:spPr>
          <a:xfrm>
            <a:off x="1196854" y="3897434"/>
            <a:ext cx="0" cy="97613"/>
          </a:xfrm>
          <a:prstGeom prst="line">
            <a:avLst/>
          </a:prstGeom>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05FE0A54-50DE-45C2-A2EF-383703279132}"/>
              </a:ext>
            </a:extLst>
          </p:cNvPr>
          <p:cNvSpPr/>
          <p:nvPr/>
        </p:nvSpPr>
        <p:spPr>
          <a:xfrm>
            <a:off x="1262999" y="1510273"/>
            <a:ext cx="571500" cy="41377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RCD high immunity</a:t>
            </a:r>
            <a:endParaRPr lang="en-IN" sz="800">
              <a:solidFill>
                <a:schemeClr val="tx1"/>
              </a:solidFill>
            </a:endParaRPr>
          </a:p>
        </p:txBody>
      </p:sp>
      <p:grpSp>
        <p:nvGrpSpPr>
          <p:cNvPr id="158" name="Group 157">
            <a:extLst>
              <a:ext uri="{FF2B5EF4-FFF2-40B4-BE49-F238E27FC236}">
                <a16:creationId xmlns:a16="http://schemas.microsoft.com/office/drawing/2014/main" id="{2634A669-FBED-42E0-A22B-40809F7F7E1E}"/>
              </a:ext>
            </a:extLst>
          </p:cNvPr>
          <p:cNvGrpSpPr/>
          <p:nvPr/>
        </p:nvGrpSpPr>
        <p:grpSpPr>
          <a:xfrm>
            <a:off x="1836880" y="1603037"/>
            <a:ext cx="518796" cy="244800"/>
            <a:chOff x="2310129" y="1603037"/>
            <a:chExt cx="518796" cy="244800"/>
          </a:xfrm>
        </p:grpSpPr>
        <p:sp>
          <p:nvSpPr>
            <p:cNvPr id="125" name="Rectangle 124">
              <a:extLst>
                <a:ext uri="{FF2B5EF4-FFF2-40B4-BE49-F238E27FC236}">
                  <a16:creationId xmlns:a16="http://schemas.microsoft.com/office/drawing/2014/main" id="{C460284F-8BF6-4F40-8027-B36607406D70}"/>
                </a:ext>
              </a:extLst>
            </p:cNvPr>
            <p:cNvSpPr/>
            <p:nvPr/>
          </p:nvSpPr>
          <p:spPr>
            <a:xfrm>
              <a:off x="2420516" y="1603037"/>
              <a:ext cx="338175" cy="2448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16" name="Group 115">
              <a:extLst>
                <a:ext uri="{FF2B5EF4-FFF2-40B4-BE49-F238E27FC236}">
                  <a16:creationId xmlns:a16="http://schemas.microsoft.com/office/drawing/2014/main" id="{5545E1AB-D1C3-4064-A1F6-E83ACFF20F1E}"/>
                </a:ext>
              </a:extLst>
            </p:cNvPr>
            <p:cNvGrpSpPr/>
            <p:nvPr/>
          </p:nvGrpSpPr>
          <p:grpSpPr>
            <a:xfrm>
              <a:off x="2310129" y="1683363"/>
              <a:ext cx="518796" cy="46428"/>
              <a:chOff x="705964" y="1513571"/>
              <a:chExt cx="518796" cy="46428"/>
            </a:xfrm>
          </p:grpSpPr>
          <p:cxnSp>
            <p:nvCxnSpPr>
              <p:cNvPr id="117" name="Straight Connector 116">
                <a:extLst>
                  <a:ext uri="{FF2B5EF4-FFF2-40B4-BE49-F238E27FC236}">
                    <a16:creationId xmlns:a16="http://schemas.microsoft.com/office/drawing/2014/main" id="{36125758-DC56-4034-B1CC-CA5D36291A3F}"/>
                  </a:ext>
                </a:extLst>
              </p:cNvPr>
              <p:cNvCxnSpPr>
                <a:cxnSpLocks/>
              </p:cNvCxnSpPr>
              <p:nvPr/>
            </p:nvCxnSpPr>
            <p:spPr>
              <a:xfrm>
                <a:off x="705964" y="1547370"/>
                <a:ext cx="207015" cy="0"/>
              </a:xfrm>
              <a:prstGeom prst="line">
                <a:avLst/>
              </a:prstGeom>
            </p:spPr>
            <p:style>
              <a:lnRef idx="1">
                <a:schemeClr val="accent1"/>
              </a:lnRef>
              <a:fillRef idx="0">
                <a:schemeClr val="accent1"/>
              </a:fillRef>
              <a:effectRef idx="0">
                <a:schemeClr val="accent1"/>
              </a:effectRef>
              <a:fontRef idx="minor">
                <a:schemeClr val="tx1"/>
              </a:fontRef>
            </p:style>
          </p:cxnSp>
          <p:sp>
            <p:nvSpPr>
              <p:cNvPr id="118" name="Oval 117">
                <a:extLst>
                  <a:ext uri="{FF2B5EF4-FFF2-40B4-BE49-F238E27FC236}">
                    <a16:creationId xmlns:a16="http://schemas.microsoft.com/office/drawing/2014/main" id="{C565871F-3F15-48B0-9EA5-262A7C34D840}"/>
                  </a:ext>
                </a:extLst>
              </p:cNvPr>
              <p:cNvSpPr/>
              <p:nvPr/>
            </p:nvSpPr>
            <p:spPr>
              <a:xfrm flipV="1">
                <a:off x="9160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19" name="Straight Connector 118">
                <a:extLst>
                  <a:ext uri="{FF2B5EF4-FFF2-40B4-BE49-F238E27FC236}">
                    <a16:creationId xmlns:a16="http://schemas.microsoft.com/office/drawing/2014/main" id="{97617788-1192-4F91-AF1B-C41BBFE453A1}"/>
                  </a:ext>
                </a:extLst>
              </p:cNvPr>
              <p:cNvCxnSpPr>
                <a:cxnSpLocks/>
              </p:cNvCxnSpPr>
              <p:nvPr/>
            </p:nvCxnSpPr>
            <p:spPr>
              <a:xfrm>
                <a:off x="1047750" y="1551671"/>
                <a:ext cx="177010" cy="0"/>
              </a:xfrm>
              <a:prstGeom prst="line">
                <a:avLst/>
              </a:prstGeom>
            </p:spPr>
            <p:style>
              <a:lnRef idx="1">
                <a:schemeClr val="accent1"/>
              </a:lnRef>
              <a:fillRef idx="0">
                <a:schemeClr val="accent1"/>
              </a:fillRef>
              <a:effectRef idx="0">
                <a:schemeClr val="accent1"/>
              </a:effectRef>
              <a:fontRef idx="minor">
                <a:schemeClr val="tx1"/>
              </a:fontRef>
            </p:style>
          </p:cxnSp>
          <p:sp>
            <p:nvSpPr>
              <p:cNvPr id="120" name="Oval 119">
                <a:extLst>
                  <a:ext uri="{FF2B5EF4-FFF2-40B4-BE49-F238E27FC236}">
                    <a16:creationId xmlns:a16="http://schemas.microsoft.com/office/drawing/2014/main" id="{2EDFD2E8-40BC-4847-8757-CF5CDE6D6D27}"/>
                  </a:ext>
                </a:extLst>
              </p:cNvPr>
              <p:cNvSpPr/>
              <p:nvPr/>
            </p:nvSpPr>
            <p:spPr>
              <a:xfrm flipV="1">
                <a:off x="1030326" y="1541999"/>
                <a:ext cx="18000" cy="18000"/>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21" name="Straight Connector 120">
                <a:extLst>
                  <a:ext uri="{FF2B5EF4-FFF2-40B4-BE49-F238E27FC236}">
                    <a16:creationId xmlns:a16="http://schemas.microsoft.com/office/drawing/2014/main" id="{C47D1473-15F4-47D4-BC2C-3A06FA0F969D}"/>
                  </a:ext>
                </a:extLst>
              </p:cNvPr>
              <p:cNvCxnSpPr>
                <a:cxnSpLocks/>
                <a:stCxn id="118" idx="4"/>
              </p:cNvCxnSpPr>
              <p:nvPr/>
            </p:nvCxnSpPr>
            <p:spPr>
              <a:xfrm flipV="1">
                <a:off x="925026" y="1513571"/>
                <a:ext cx="126067" cy="28428"/>
              </a:xfrm>
              <a:prstGeom prst="line">
                <a:avLst/>
              </a:prstGeom>
            </p:spPr>
            <p:style>
              <a:lnRef idx="1">
                <a:schemeClr val="accent1"/>
              </a:lnRef>
              <a:fillRef idx="0">
                <a:schemeClr val="accent1"/>
              </a:fillRef>
              <a:effectRef idx="0">
                <a:schemeClr val="accent1"/>
              </a:effectRef>
              <a:fontRef idx="minor">
                <a:schemeClr val="tx1"/>
              </a:fontRef>
            </p:style>
          </p:cxnSp>
        </p:grpSp>
      </p:grpSp>
      <p:cxnSp>
        <p:nvCxnSpPr>
          <p:cNvPr id="131" name="Straight Connector 130">
            <a:extLst>
              <a:ext uri="{FF2B5EF4-FFF2-40B4-BE49-F238E27FC236}">
                <a16:creationId xmlns:a16="http://schemas.microsoft.com/office/drawing/2014/main" id="{39D3908D-6613-46D5-97B6-2CE328DF2FB5}"/>
              </a:ext>
            </a:extLst>
          </p:cNvPr>
          <p:cNvCxnSpPr>
            <a:cxnSpLocks/>
            <a:endCxn id="178" idx="2"/>
          </p:cNvCxnSpPr>
          <p:nvPr/>
        </p:nvCxnSpPr>
        <p:spPr>
          <a:xfrm>
            <a:off x="2343768" y="1252837"/>
            <a:ext cx="2189755" cy="28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1B2D4301-5C17-4227-A1B7-40661A9C889D}"/>
              </a:ext>
            </a:extLst>
          </p:cNvPr>
          <p:cNvCxnSpPr>
            <a:cxnSpLocks/>
          </p:cNvCxnSpPr>
          <p:nvPr/>
        </p:nvCxnSpPr>
        <p:spPr>
          <a:xfrm flipV="1">
            <a:off x="2343768" y="1563984"/>
            <a:ext cx="685603"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3BAAB9B9-A5BE-4703-AA12-F1AB77383C7F}"/>
              </a:ext>
            </a:extLst>
          </p:cNvPr>
          <p:cNvCxnSpPr>
            <a:cxnSpLocks/>
          </p:cNvCxnSpPr>
          <p:nvPr/>
        </p:nvCxnSpPr>
        <p:spPr>
          <a:xfrm flipV="1">
            <a:off x="2343768" y="1875134"/>
            <a:ext cx="685603"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C1BE4383-ECA8-4566-B617-2B40C0270D17}"/>
              </a:ext>
            </a:extLst>
          </p:cNvPr>
          <p:cNvCxnSpPr>
            <a:cxnSpLocks/>
          </p:cNvCxnSpPr>
          <p:nvPr/>
        </p:nvCxnSpPr>
        <p:spPr>
          <a:xfrm flipV="1">
            <a:off x="2343768" y="2186284"/>
            <a:ext cx="685603" cy="1"/>
          </a:xfrm>
          <a:prstGeom prst="line">
            <a:avLst/>
          </a:prstGeom>
        </p:spPr>
        <p:style>
          <a:lnRef idx="1">
            <a:schemeClr val="accent1"/>
          </a:lnRef>
          <a:fillRef idx="0">
            <a:schemeClr val="accent1"/>
          </a:fillRef>
          <a:effectRef idx="0">
            <a:schemeClr val="accent1"/>
          </a:effectRef>
          <a:fontRef idx="minor">
            <a:schemeClr val="tx1"/>
          </a:fontRef>
        </p:style>
      </p:cxnSp>
      <p:sp>
        <p:nvSpPr>
          <p:cNvPr id="127" name="Rectangle 126">
            <a:extLst>
              <a:ext uri="{FF2B5EF4-FFF2-40B4-BE49-F238E27FC236}">
                <a16:creationId xmlns:a16="http://schemas.microsoft.com/office/drawing/2014/main" id="{5A5F01D3-DC60-4E34-A160-37208C106CAF}"/>
              </a:ext>
            </a:extLst>
          </p:cNvPr>
          <p:cNvSpPr/>
          <p:nvPr/>
        </p:nvSpPr>
        <p:spPr>
          <a:xfrm>
            <a:off x="2428549" y="1113295"/>
            <a:ext cx="514248" cy="26378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Power converter</a:t>
            </a:r>
            <a:endParaRPr lang="en-IN" sz="800">
              <a:solidFill>
                <a:schemeClr val="tx1"/>
              </a:solidFill>
            </a:endParaRPr>
          </a:p>
        </p:txBody>
      </p:sp>
      <p:sp>
        <p:nvSpPr>
          <p:cNvPr id="128" name="Rectangle 127">
            <a:extLst>
              <a:ext uri="{FF2B5EF4-FFF2-40B4-BE49-F238E27FC236}">
                <a16:creationId xmlns:a16="http://schemas.microsoft.com/office/drawing/2014/main" id="{168E2BB5-AE07-4E95-BA3D-A226345C55C4}"/>
              </a:ext>
            </a:extLst>
          </p:cNvPr>
          <p:cNvSpPr/>
          <p:nvPr/>
        </p:nvSpPr>
        <p:spPr>
          <a:xfrm>
            <a:off x="2428549" y="1426896"/>
            <a:ext cx="514248" cy="26378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Power converter</a:t>
            </a:r>
            <a:endParaRPr lang="en-IN" sz="800">
              <a:solidFill>
                <a:schemeClr val="tx1"/>
              </a:solidFill>
            </a:endParaRPr>
          </a:p>
        </p:txBody>
      </p:sp>
      <p:sp>
        <p:nvSpPr>
          <p:cNvPr id="129" name="Rectangle 128">
            <a:extLst>
              <a:ext uri="{FF2B5EF4-FFF2-40B4-BE49-F238E27FC236}">
                <a16:creationId xmlns:a16="http://schemas.microsoft.com/office/drawing/2014/main" id="{05F20F60-E757-443A-9034-A816797D40BC}"/>
              </a:ext>
            </a:extLst>
          </p:cNvPr>
          <p:cNvSpPr/>
          <p:nvPr/>
        </p:nvSpPr>
        <p:spPr>
          <a:xfrm>
            <a:off x="2428549" y="1740497"/>
            <a:ext cx="514248" cy="26378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Power converter</a:t>
            </a:r>
            <a:endParaRPr lang="en-IN" sz="800">
              <a:solidFill>
                <a:schemeClr val="tx1"/>
              </a:solidFill>
            </a:endParaRPr>
          </a:p>
        </p:txBody>
      </p:sp>
      <p:sp>
        <p:nvSpPr>
          <p:cNvPr id="130" name="Rectangle 129">
            <a:extLst>
              <a:ext uri="{FF2B5EF4-FFF2-40B4-BE49-F238E27FC236}">
                <a16:creationId xmlns:a16="http://schemas.microsoft.com/office/drawing/2014/main" id="{DFE9D706-EB39-4C40-9F82-A67627AC924E}"/>
              </a:ext>
            </a:extLst>
          </p:cNvPr>
          <p:cNvSpPr/>
          <p:nvPr/>
        </p:nvSpPr>
        <p:spPr>
          <a:xfrm>
            <a:off x="2428549" y="2054097"/>
            <a:ext cx="514248" cy="26378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Power converter</a:t>
            </a:r>
            <a:endParaRPr lang="en-IN" sz="800">
              <a:solidFill>
                <a:schemeClr val="tx1"/>
              </a:solidFill>
            </a:endParaRPr>
          </a:p>
        </p:txBody>
      </p:sp>
      <p:cxnSp>
        <p:nvCxnSpPr>
          <p:cNvPr id="136" name="Straight Connector 135">
            <a:extLst>
              <a:ext uri="{FF2B5EF4-FFF2-40B4-BE49-F238E27FC236}">
                <a16:creationId xmlns:a16="http://schemas.microsoft.com/office/drawing/2014/main" id="{BC6055FD-0097-4800-979A-495961A78D1E}"/>
              </a:ext>
            </a:extLst>
          </p:cNvPr>
          <p:cNvCxnSpPr>
            <a:cxnSpLocks/>
          </p:cNvCxnSpPr>
          <p:nvPr/>
        </p:nvCxnSpPr>
        <p:spPr>
          <a:xfrm>
            <a:off x="2345159" y="1250423"/>
            <a:ext cx="0" cy="9358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954A16C1-555D-495F-BED5-B4D7CCF0E411}"/>
              </a:ext>
            </a:extLst>
          </p:cNvPr>
          <p:cNvCxnSpPr>
            <a:cxnSpLocks/>
          </p:cNvCxnSpPr>
          <p:nvPr/>
        </p:nvCxnSpPr>
        <p:spPr>
          <a:xfrm>
            <a:off x="3029371" y="1250423"/>
            <a:ext cx="0" cy="9358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F9AEBE8D-1B36-4D88-A80E-77AE02D14058}"/>
              </a:ext>
            </a:extLst>
          </p:cNvPr>
          <p:cNvCxnSpPr>
            <a:cxnSpLocks/>
          </p:cNvCxnSpPr>
          <p:nvPr/>
        </p:nvCxnSpPr>
        <p:spPr>
          <a:xfrm>
            <a:off x="3254094" y="1250423"/>
            <a:ext cx="0" cy="107345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6557A93C-01ED-41AF-A7D8-7EA3072CDED2}"/>
              </a:ext>
            </a:extLst>
          </p:cNvPr>
          <p:cNvCxnSpPr>
            <a:cxnSpLocks/>
          </p:cNvCxnSpPr>
          <p:nvPr/>
        </p:nvCxnSpPr>
        <p:spPr>
          <a:xfrm>
            <a:off x="3444594" y="1250423"/>
            <a:ext cx="0" cy="358256"/>
          </a:xfrm>
          <a:prstGeom prst="line">
            <a:avLst/>
          </a:prstGeom>
        </p:spPr>
        <p:style>
          <a:lnRef idx="1">
            <a:schemeClr val="accent1"/>
          </a:lnRef>
          <a:fillRef idx="0">
            <a:schemeClr val="accent1"/>
          </a:fillRef>
          <a:effectRef idx="0">
            <a:schemeClr val="accent1"/>
          </a:effectRef>
          <a:fontRef idx="minor">
            <a:schemeClr val="tx1"/>
          </a:fontRef>
        </p:style>
      </p:cxnSp>
      <p:sp>
        <p:nvSpPr>
          <p:cNvPr id="144" name="Rectangle 143">
            <a:extLst>
              <a:ext uri="{FF2B5EF4-FFF2-40B4-BE49-F238E27FC236}">
                <a16:creationId xmlns:a16="http://schemas.microsoft.com/office/drawing/2014/main" id="{76526991-643A-49EF-BB46-F1958C0A950D}"/>
              </a:ext>
            </a:extLst>
          </p:cNvPr>
          <p:cNvSpPr/>
          <p:nvPr/>
        </p:nvSpPr>
        <p:spPr>
          <a:xfrm>
            <a:off x="2972645" y="2272273"/>
            <a:ext cx="571500" cy="41377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Isolation monitoring</a:t>
            </a:r>
            <a:endParaRPr lang="en-IN" sz="800">
              <a:solidFill>
                <a:schemeClr val="tx1"/>
              </a:solidFill>
            </a:endParaRPr>
          </a:p>
        </p:txBody>
      </p:sp>
      <p:cxnSp>
        <p:nvCxnSpPr>
          <p:cNvPr id="157" name="Straight Connector 156">
            <a:extLst>
              <a:ext uri="{FF2B5EF4-FFF2-40B4-BE49-F238E27FC236}">
                <a16:creationId xmlns:a16="http://schemas.microsoft.com/office/drawing/2014/main" id="{4358054D-5DBC-48A1-8328-D8F455D6021C}"/>
              </a:ext>
            </a:extLst>
          </p:cNvPr>
          <p:cNvCxnSpPr>
            <a:cxnSpLocks/>
          </p:cNvCxnSpPr>
          <p:nvPr/>
        </p:nvCxnSpPr>
        <p:spPr>
          <a:xfrm>
            <a:off x="3444594" y="1610262"/>
            <a:ext cx="74602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1A475311-E17B-49D6-8AFC-D96B89533A46}"/>
              </a:ext>
            </a:extLst>
          </p:cNvPr>
          <p:cNvCxnSpPr>
            <a:cxnSpLocks/>
          </p:cNvCxnSpPr>
          <p:nvPr/>
        </p:nvCxnSpPr>
        <p:spPr>
          <a:xfrm>
            <a:off x="3873219" y="1602254"/>
            <a:ext cx="0" cy="721621"/>
          </a:xfrm>
          <a:prstGeom prst="line">
            <a:avLst/>
          </a:prstGeom>
        </p:spPr>
        <p:style>
          <a:lnRef idx="1">
            <a:schemeClr val="accent1"/>
          </a:lnRef>
          <a:fillRef idx="0">
            <a:schemeClr val="accent1"/>
          </a:fillRef>
          <a:effectRef idx="0">
            <a:schemeClr val="accent1"/>
          </a:effectRef>
          <a:fontRef idx="minor">
            <a:schemeClr val="tx1"/>
          </a:fontRef>
        </p:style>
      </p:cxnSp>
      <p:sp>
        <p:nvSpPr>
          <p:cNvPr id="168" name="Rectangle 167">
            <a:extLst>
              <a:ext uri="{FF2B5EF4-FFF2-40B4-BE49-F238E27FC236}">
                <a16:creationId xmlns:a16="http://schemas.microsoft.com/office/drawing/2014/main" id="{734B6E27-C020-4094-AA4E-20BC3B00D833}"/>
              </a:ext>
            </a:extLst>
          </p:cNvPr>
          <p:cNvSpPr/>
          <p:nvPr/>
        </p:nvSpPr>
        <p:spPr>
          <a:xfrm>
            <a:off x="3591770" y="2272273"/>
            <a:ext cx="571500" cy="41377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Isolation monitoring</a:t>
            </a:r>
            <a:endParaRPr lang="en-IN" sz="800">
              <a:solidFill>
                <a:schemeClr val="tx1"/>
              </a:solidFill>
            </a:endParaRPr>
          </a:p>
        </p:txBody>
      </p:sp>
      <p:grpSp>
        <p:nvGrpSpPr>
          <p:cNvPr id="171" name="Group 170">
            <a:extLst>
              <a:ext uri="{FF2B5EF4-FFF2-40B4-BE49-F238E27FC236}">
                <a16:creationId xmlns:a16="http://schemas.microsoft.com/office/drawing/2014/main" id="{B9B5E4FC-E410-45A8-BBCD-CEDF36C850DD}"/>
              </a:ext>
            </a:extLst>
          </p:cNvPr>
          <p:cNvGrpSpPr/>
          <p:nvPr/>
        </p:nvGrpSpPr>
        <p:grpSpPr>
          <a:xfrm>
            <a:off x="4841390" y="1211818"/>
            <a:ext cx="172945" cy="88873"/>
            <a:chOff x="7568022" y="2184789"/>
            <a:chExt cx="265045" cy="190863"/>
          </a:xfrm>
        </p:grpSpPr>
        <p:sp>
          <p:nvSpPr>
            <p:cNvPr id="172" name="Block Arc 171">
              <a:extLst>
                <a:ext uri="{FF2B5EF4-FFF2-40B4-BE49-F238E27FC236}">
                  <a16:creationId xmlns:a16="http://schemas.microsoft.com/office/drawing/2014/main" id="{735FA550-D1D9-418F-B54E-A0145A85015B}"/>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3" name="Block Arc 172">
              <a:extLst>
                <a:ext uri="{FF2B5EF4-FFF2-40B4-BE49-F238E27FC236}">
                  <a16:creationId xmlns:a16="http://schemas.microsoft.com/office/drawing/2014/main" id="{5626850B-7983-4965-8EB6-8A2577DE85A5}"/>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82" name="Rectangle 181">
            <a:extLst>
              <a:ext uri="{FF2B5EF4-FFF2-40B4-BE49-F238E27FC236}">
                <a16:creationId xmlns:a16="http://schemas.microsoft.com/office/drawing/2014/main" id="{5BB8D726-CCF9-4A10-9228-78ECD2BC49D4}"/>
              </a:ext>
            </a:extLst>
          </p:cNvPr>
          <p:cNvSpPr/>
          <p:nvPr/>
        </p:nvSpPr>
        <p:spPr>
          <a:xfrm>
            <a:off x="3249813" y="3032163"/>
            <a:ext cx="913457" cy="580988"/>
          </a:xfrm>
          <a:prstGeom prst="rect">
            <a:avLst/>
          </a:prstGeom>
          <a:solidFill>
            <a:schemeClr val="bg1"/>
          </a:solidFill>
          <a:ln w="3175">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Control</a:t>
            </a:r>
            <a:endParaRPr lang="en-IN" sz="800">
              <a:solidFill>
                <a:schemeClr val="tx1"/>
              </a:solidFill>
            </a:endParaRPr>
          </a:p>
        </p:txBody>
      </p:sp>
      <p:sp>
        <p:nvSpPr>
          <p:cNvPr id="183" name="Rectangle 182">
            <a:extLst>
              <a:ext uri="{FF2B5EF4-FFF2-40B4-BE49-F238E27FC236}">
                <a16:creationId xmlns:a16="http://schemas.microsoft.com/office/drawing/2014/main" id="{EDE8D3F5-A3F0-4FE6-ACF9-F108BA3C7073}"/>
              </a:ext>
            </a:extLst>
          </p:cNvPr>
          <p:cNvSpPr/>
          <p:nvPr/>
        </p:nvSpPr>
        <p:spPr>
          <a:xfrm>
            <a:off x="3249813" y="3808973"/>
            <a:ext cx="913457" cy="577817"/>
          </a:xfrm>
          <a:prstGeom prst="rect">
            <a:avLst/>
          </a:prstGeom>
          <a:solidFill>
            <a:schemeClr val="bg1"/>
          </a:solidFill>
          <a:ln w="3175">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Communication interface</a:t>
            </a:r>
          </a:p>
          <a:p>
            <a:pPr algn="ctr"/>
            <a:r>
              <a:rPr lang="en-US" sz="700">
                <a:solidFill>
                  <a:schemeClr val="tx1"/>
                </a:solidFill>
              </a:rPr>
              <a:t>(PLC, 5G, Zigbee,</a:t>
            </a:r>
            <a:br>
              <a:rPr lang="en-US" sz="700">
                <a:solidFill>
                  <a:schemeClr val="tx1"/>
                </a:solidFill>
              </a:rPr>
            </a:br>
            <a:r>
              <a:rPr lang="en-US" sz="700">
                <a:solidFill>
                  <a:schemeClr val="tx1"/>
                </a:solidFill>
              </a:rPr>
              <a:t>RS-485, Ethernet)</a:t>
            </a:r>
            <a:endParaRPr lang="en-IN" sz="700">
              <a:solidFill>
                <a:schemeClr val="tx1"/>
              </a:solidFill>
            </a:endParaRPr>
          </a:p>
        </p:txBody>
      </p:sp>
      <p:grpSp>
        <p:nvGrpSpPr>
          <p:cNvPr id="187" name="Group 186">
            <a:extLst>
              <a:ext uri="{FF2B5EF4-FFF2-40B4-BE49-F238E27FC236}">
                <a16:creationId xmlns:a16="http://schemas.microsoft.com/office/drawing/2014/main" id="{0CD3AC06-462E-43E5-9855-A5FE9B6086B1}"/>
              </a:ext>
            </a:extLst>
          </p:cNvPr>
          <p:cNvGrpSpPr/>
          <p:nvPr/>
        </p:nvGrpSpPr>
        <p:grpSpPr>
          <a:xfrm>
            <a:off x="4841390" y="1563187"/>
            <a:ext cx="172945" cy="88873"/>
            <a:chOff x="7568022" y="2184789"/>
            <a:chExt cx="265045" cy="190863"/>
          </a:xfrm>
        </p:grpSpPr>
        <p:sp>
          <p:nvSpPr>
            <p:cNvPr id="188" name="Block Arc 187">
              <a:extLst>
                <a:ext uri="{FF2B5EF4-FFF2-40B4-BE49-F238E27FC236}">
                  <a16:creationId xmlns:a16="http://schemas.microsoft.com/office/drawing/2014/main" id="{E16B4835-0B87-4408-ABD2-AFA84A76CBDD}"/>
                </a:ext>
              </a:extLst>
            </p:cNvPr>
            <p:cNvSpPr/>
            <p:nvPr/>
          </p:nvSpPr>
          <p:spPr>
            <a:xfrm>
              <a:off x="7568022"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9" name="Block Arc 188">
              <a:extLst>
                <a:ext uri="{FF2B5EF4-FFF2-40B4-BE49-F238E27FC236}">
                  <a16:creationId xmlns:a16="http://schemas.microsoft.com/office/drawing/2014/main" id="{2CA5DDDA-515A-4213-8E5B-10606A8855AE}"/>
                </a:ext>
              </a:extLst>
            </p:cNvPr>
            <p:cNvSpPr/>
            <p:nvPr/>
          </p:nvSpPr>
          <p:spPr>
            <a:xfrm rot="10800000">
              <a:off x="7701363" y="2184789"/>
              <a:ext cx="131704" cy="190863"/>
            </a:xfrm>
            <a:prstGeom prst="blockArc">
              <a:avLst>
                <a:gd name="adj1" fmla="val 10800000"/>
                <a:gd name="adj2" fmla="val 9"/>
                <a:gd name="adj3" fmla="val 0"/>
              </a:avLst>
            </a:prstGeom>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91" name="Rectangle 190">
            <a:extLst>
              <a:ext uri="{FF2B5EF4-FFF2-40B4-BE49-F238E27FC236}">
                <a16:creationId xmlns:a16="http://schemas.microsoft.com/office/drawing/2014/main" id="{72C4AB57-C32D-4A0A-A291-CB9C974CB46C}"/>
              </a:ext>
            </a:extLst>
          </p:cNvPr>
          <p:cNvSpPr/>
          <p:nvPr/>
        </p:nvSpPr>
        <p:spPr>
          <a:xfrm>
            <a:off x="5117102" y="1123760"/>
            <a:ext cx="514248" cy="26378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CCS</a:t>
            </a:r>
            <a:endParaRPr lang="en-IN" sz="800">
              <a:solidFill>
                <a:schemeClr val="tx1"/>
              </a:solidFill>
            </a:endParaRPr>
          </a:p>
        </p:txBody>
      </p:sp>
      <p:sp>
        <p:nvSpPr>
          <p:cNvPr id="192" name="Rectangle 191">
            <a:extLst>
              <a:ext uri="{FF2B5EF4-FFF2-40B4-BE49-F238E27FC236}">
                <a16:creationId xmlns:a16="http://schemas.microsoft.com/office/drawing/2014/main" id="{3B131F21-48F1-4DD8-BFCC-F37C59A9DF91}"/>
              </a:ext>
            </a:extLst>
          </p:cNvPr>
          <p:cNvSpPr/>
          <p:nvPr/>
        </p:nvSpPr>
        <p:spPr>
          <a:xfrm>
            <a:off x="5117102" y="1527785"/>
            <a:ext cx="514248" cy="26378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CHAdeMO</a:t>
            </a:r>
            <a:endParaRPr lang="en-IN" sz="800">
              <a:solidFill>
                <a:schemeClr val="tx1"/>
              </a:solidFill>
            </a:endParaRPr>
          </a:p>
        </p:txBody>
      </p:sp>
      <p:cxnSp>
        <p:nvCxnSpPr>
          <p:cNvPr id="194" name="Straight Connector 193">
            <a:extLst>
              <a:ext uri="{FF2B5EF4-FFF2-40B4-BE49-F238E27FC236}">
                <a16:creationId xmlns:a16="http://schemas.microsoft.com/office/drawing/2014/main" id="{62710DBA-20B9-4A27-9CE7-5E0FE53A46D0}"/>
              </a:ext>
            </a:extLst>
          </p:cNvPr>
          <p:cNvCxnSpPr>
            <a:cxnSpLocks/>
          </p:cNvCxnSpPr>
          <p:nvPr/>
        </p:nvCxnSpPr>
        <p:spPr>
          <a:xfrm>
            <a:off x="5011954" y="1255654"/>
            <a:ext cx="10773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A6346522-DA68-4BD1-A549-FDADAF8BA7A5}"/>
              </a:ext>
            </a:extLst>
          </p:cNvPr>
          <p:cNvCxnSpPr>
            <a:cxnSpLocks/>
          </p:cNvCxnSpPr>
          <p:nvPr/>
        </p:nvCxnSpPr>
        <p:spPr>
          <a:xfrm>
            <a:off x="5011954" y="1607024"/>
            <a:ext cx="10773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AEF69089-0EC3-431B-82CA-F216210A6B06}"/>
              </a:ext>
            </a:extLst>
          </p:cNvPr>
          <p:cNvCxnSpPr>
            <a:cxnSpLocks/>
          </p:cNvCxnSpPr>
          <p:nvPr/>
        </p:nvCxnSpPr>
        <p:spPr>
          <a:xfrm>
            <a:off x="5505450" y="1738990"/>
            <a:ext cx="184663" cy="0"/>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2BC2E3C1-8F56-4C28-9547-F4C44F474484}"/>
              </a:ext>
            </a:extLst>
          </p:cNvPr>
          <p:cNvCxnSpPr>
            <a:cxnSpLocks/>
          </p:cNvCxnSpPr>
          <p:nvPr/>
        </p:nvCxnSpPr>
        <p:spPr>
          <a:xfrm>
            <a:off x="5505450" y="1340403"/>
            <a:ext cx="266700" cy="0"/>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79E13962-D9E2-476C-B6B3-46ED12E0A68F}"/>
              </a:ext>
            </a:extLst>
          </p:cNvPr>
          <p:cNvCxnSpPr>
            <a:cxnSpLocks/>
          </p:cNvCxnSpPr>
          <p:nvPr/>
        </p:nvCxnSpPr>
        <p:spPr>
          <a:xfrm>
            <a:off x="5690113" y="1736609"/>
            <a:ext cx="0" cy="1727316"/>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B31BDCA5-AA6B-4786-A45B-4192765DAA41}"/>
              </a:ext>
            </a:extLst>
          </p:cNvPr>
          <p:cNvCxnSpPr>
            <a:cxnSpLocks/>
          </p:cNvCxnSpPr>
          <p:nvPr/>
        </p:nvCxnSpPr>
        <p:spPr>
          <a:xfrm>
            <a:off x="5768695" y="1338022"/>
            <a:ext cx="0" cy="2233853"/>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grpSp>
        <p:nvGrpSpPr>
          <p:cNvPr id="210" name="Group 209">
            <a:extLst>
              <a:ext uri="{FF2B5EF4-FFF2-40B4-BE49-F238E27FC236}">
                <a16:creationId xmlns:a16="http://schemas.microsoft.com/office/drawing/2014/main" id="{7AB82B72-A127-418B-902A-877FB5B25D38}"/>
              </a:ext>
            </a:extLst>
          </p:cNvPr>
          <p:cNvGrpSpPr/>
          <p:nvPr/>
        </p:nvGrpSpPr>
        <p:grpSpPr>
          <a:xfrm>
            <a:off x="3793269" y="2686051"/>
            <a:ext cx="159900" cy="220256"/>
            <a:chOff x="1525319" y="4060347"/>
            <a:chExt cx="159900" cy="220256"/>
          </a:xfrm>
        </p:grpSpPr>
        <p:grpSp>
          <p:nvGrpSpPr>
            <p:cNvPr id="204" name="Group 203">
              <a:extLst>
                <a:ext uri="{FF2B5EF4-FFF2-40B4-BE49-F238E27FC236}">
                  <a16:creationId xmlns:a16="http://schemas.microsoft.com/office/drawing/2014/main" id="{A9B8B417-26A0-479E-91F1-1523196F6C8A}"/>
                </a:ext>
              </a:extLst>
            </p:cNvPr>
            <p:cNvGrpSpPr/>
            <p:nvPr/>
          </p:nvGrpSpPr>
          <p:grpSpPr>
            <a:xfrm>
              <a:off x="1525319" y="4234884"/>
              <a:ext cx="159900" cy="45719"/>
              <a:chOff x="840867" y="3822026"/>
              <a:chExt cx="196293" cy="108380"/>
            </a:xfrm>
          </p:grpSpPr>
          <p:cxnSp>
            <p:nvCxnSpPr>
              <p:cNvPr id="205" name="Straight Connector 204">
                <a:extLst>
                  <a:ext uri="{FF2B5EF4-FFF2-40B4-BE49-F238E27FC236}">
                    <a16:creationId xmlns:a16="http://schemas.microsoft.com/office/drawing/2014/main" id="{44CA3100-DB21-44AF-83F5-F336901E0BFF}"/>
                  </a:ext>
                </a:extLst>
              </p:cNvPr>
              <p:cNvCxnSpPr>
                <a:cxnSpLocks/>
              </p:cNvCxnSpPr>
              <p:nvPr/>
            </p:nvCxnSpPr>
            <p:spPr>
              <a:xfrm>
                <a:off x="840867" y="3822026"/>
                <a:ext cx="19629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2DC9B054-5047-47D6-9463-E0178E71BB3B}"/>
                  </a:ext>
                </a:extLst>
              </p:cNvPr>
              <p:cNvCxnSpPr>
                <a:cxnSpLocks/>
              </p:cNvCxnSpPr>
              <p:nvPr/>
            </p:nvCxnSpPr>
            <p:spPr>
              <a:xfrm>
                <a:off x="860725" y="3874858"/>
                <a:ext cx="156577"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CF8DFCD9-7C7D-4EBB-8F32-F326A2C69361}"/>
                  </a:ext>
                </a:extLst>
              </p:cNvPr>
              <p:cNvCxnSpPr>
                <a:cxnSpLocks/>
              </p:cNvCxnSpPr>
              <p:nvPr/>
            </p:nvCxnSpPr>
            <p:spPr>
              <a:xfrm>
                <a:off x="886101" y="3930406"/>
                <a:ext cx="105825"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209" name="Straight Connector 208">
              <a:extLst>
                <a:ext uri="{FF2B5EF4-FFF2-40B4-BE49-F238E27FC236}">
                  <a16:creationId xmlns:a16="http://schemas.microsoft.com/office/drawing/2014/main" id="{107902A7-667F-4FAA-8502-453C89FED5E0}"/>
                </a:ext>
              </a:extLst>
            </p:cNvPr>
            <p:cNvCxnSpPr>
              <a:cxnSpLocks/>
            </p:cNvCxnSpPr>
            <p:nvPr/>
          </p:nvCxnSpPr>
          <p:spPr>
            <a:xfrm flipV="1">
              <a:off x="1605269" y="4060347"/>
              <a:ext cx="0" cy="174537"/>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grpSp>
        <p:nvGrpSpPr>
          <p:cNvPr id="211" name="Group 210">
            <a:extLst>
              <a:ext uri="{FF2B5EF4-FFF2-40B4-BE49-F238E27FC236}">
                <a16:creationId xmlns:a16="http://schemas.microsoft.com/office/drawing/2014/main" id="{700A4440-FE76-4AE2-996A-825A3524288A}"/>
              </a:ext>
            </a:extLst>
          </p:cNvPr>
          <p:cNvGrpSpPr/>
          <p:nvPr/>
        </p:nvGrpSpPr>
        <p:grpSpPr>
          <a:xfrm>
            <a:off x="3183669" y="2686051"/>
            <a:ext cx="159900" cy="220256"/>
            <a:chOff x="1525319" y="4060347"/>
            <a:chExt cx="159900" cy="220256"/>
          </a:xfrm>
        </p:grpSpPr>
        <p:grpSp>
          <p:nvGrpSpPr>
            <p:cNvPr id="212" name="Group 211">
              <a:extLst>
                <a:ext uri="{FF2B5EF4-FFF2-40B4-BE49-F238E27FC236}">
                  <a16:creationId xmlns:a16="http://schemas.microsoft.com/office/drawing/2014/main" id="{030F8B74-893B-4453-AA8E-CA112960322A}"/>
                </a:ext>
              </a:extLst>
            </p:cNvPr>
            <p:cNvGrpSpPr/>
            <p:nvPr/>
          </p:nvGrpSpPr>
          <p:grpSpPr>
            <a:xfrm>
              <a:off x="1525319" y="4234884"/>
              <a:ext cx="159900" cy="45719"/>
              <a:chOff x="840867" y="3822026"/>
              <a:chExt cx="196293" cy="108380"/>
            </a:xfrm>
          </p:grpSpPr>
          <p:cxnSp>
            <p:nvCxnSpPr>
              <p:cNvPr id="214" name="Straight Connector 213">
                <a:extLst>
                  <a:ext uri="{FF2B5EF4-FFF2-40B4-BE49-F238E27FC236}">
                    <a16:creationId xmlns:a16="http://schemas.microsoft.com/office/drawing/2014/main" id="{C47C3A83-EDCA-459E-993F-4FC234AB9717}"/>
                  </a:ext>
                </a:extLst>
              </p:cNvPr>
              <p:cNvCxnSpPr>
                <a:cxnSpLocks/>
              </p:cNvCxnSpPr>
              <p:nvPr/>
            </p:nvCxnSpPr>
            <p:spPr>
              <a:xfrm>
                <a:off x="840867" y="3822026"/>
                <a:ext cx="19629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4BCCC015-A297-4426-8F6C-B4E0CF10D7DD}"/>
                  </a:ext>
                </a:extLst>
              </p:cNvPr>
              <p:cNvCxnSpPr>
                <a:cxnSpLocks/>
              </p:cNvCxnSpPr>
              <p:nvPr/>
            </p:nvCxnSpPr>
            <p:spPr>
              <a:xfrm>
                <a:off x="860725" y="3874858"/>
                <a:ext cx="156577"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443ACB6E-F8E4-466F-B325-DCE39F52B75F}"/>
                  </a:ext>
                </a:extLst>
              </p:cNvPr>
              <p:cNvCxnSpPr>
                <a:cxnSpLocks/>
              </p:cNvCxnSpPr>
              <p:nvPr/>
            </p:nvCxnSpPr>
            <p:spPr>
              <a:xfrm>
                <a:off x="886101" y="3930406"/>
                <a:ext cx="105825"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213" name="Straight Connector 212">
              <a:extLst>
                <a:ext uri="{FF2B5EF4-FFF2-40B4-BE49-F238E27FC236}">
                  <a16:creationId xmlns:a16="http://schemas.microsoft.com/office/drawing/2014/main" id="{F930A4F5-CFD3-49F1-ADDB-25C6BC4A8C17}"/>
                </a:ext>
              </a:extLst>
            </p:cNvPr>
            <p:cNvCxnSpPr>
              <a:cxnSpLocks/>
            </p:cNvCxnSpPr>
            <p:nvPr/>
          </p:nvCxnSpPr>
          <p:spPr>
            <a:xfrm flipV="1">
              <a:off x="1605269" y="4060347"/>
              <a:ext cx="0" cy="174537"/>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217" name="Straight Connector 216">
            <a:extLst>
              <a:ext uri="{FF2B5EF4-FFF2-40B4-BE49-F238E27FC236}">
                <a16:creationId xmlns:a16="http://schemas.microsoft.com/office/drawing/2014/main" id="{1D3711C4-8353-471C-8E35-8D1449138A88}"/>
              </a:ext>
            </a:extLst>
          </p:cNvPr>
          <p:cNvCxnSpPr>
            <a:cxnSpLocks/>
          </p:cNvCxnSpPr>
          <p:nvPr/>
        </p:nvCxnSpPr>
        <p:spPr>
          <a:xfrm>
            <a:off x="3438645" y="2681658"/>
            <a:ext cx="0" cy="350505"/>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F6D0A5ED-EDC6-4EFC-8C87-D3D4A9090433}"/>
              </a:ext>
            </a:extLst>
          </p:cNvPr>
          <p:cNvCxnSpPr>
            <a:cxnSpLocks/>
          </p:cNvCxnSpPr>
          <p:nvPr/>
        </p:nvCxnSpPr>
        <p:spPr>
          <a:xfrm>
            <a:off x="4068124" y="2681658"/>
            <a:ext cx="0" cy="350505"/>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F31685A8-BD34-43AA-947A-7F7E8FD5408D}"/>
              </a:ext>
            </a:extLst>
          </p:cNvPr>
          <p:cNvCxnSpPr>
            <a:cxnSpLocks/>
          </p:cNvCxnSpPr>
          <p:nvPr/>
        </p:nvCxnSpPr>
        <p:spPr>
          <a:xfrm>
            <a:off x="4263455" y="1728612"/>
            <a:ext cx="0" cy="1408288"/>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B8421C54-8F66-4AFF-8CA0-78F0E5577F9E}"/>
              </a:ext>
            </a:extLst>
          </p:cNvPr>
          <p:cNvCxnSpPr>
            <a:cxnSpLocks/>
          </p:cNvCxnSpPr>
          <p:nvPr/>
        </p:nvCxnSpPr>
        <p:spPr>
          <a:xfrm>
            <a:off x="4604837" y="1362961"/>
            <a:ext cx="0" cy="1901009"/>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81D656A3-0BE0-4F96-99EA-97445644D585}"/>
              </a:ext>
            </a:extLst>
          </p:cNvPr>
          <p:cNvCxnSpPr>
            <a:cxnSpLocks/>
          </p:cNvCxnSpPr>
          <p:nvPr/>
        </p:nvCxnSpPr>
        <p:spPr>
          <a:xfrm>
            <a:off x="4163270" y="3133725"/>
            <a:ext cx="1033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C7E0AE89-6301-4A70-912C-E5E05545E2AC}"/>
              </a:ext>
            </a:extLst>
          </p:cNvPr>
          <p:cNvCxnSpPr>
            <a:cxnSpLocks/>
          </p:cNvCxnSpPr>
          <p:nvPr/>
        </p:nvCxnSpPr>
        <p:spPr>
          <a:xfrm>
            <a:off x="4163270" y="3256514"/>
            <a:ext cx="439665" cy="0"/>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B7461EE8-25EE-46B5-BB5A-D5277C5BF9AA}"/>
              </a:ext>
            </a:extLst>
          </p:cNvPr>
          <p:cNvCxnSpPr>
            <a:cxnSpLocks/>
          </p:cNvCxnSpPr>
          <p:nvPr/>
        </p:nvCxnSpPr>
        <p:spPr>
          <a:xfrm>
            <a:off x="5065821" y="1347729"/>
            <a:ext cx="53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B9EEEDDD-7EF4-490A-83CC-A995F6222DD1}"/>
              </a:ext>
            </a:extLst>
          </p:cNvPr>
          <p:cNvCxnSpPr>
            <a:cxnSpLocks/>
          </p:cNvCxnSpPr>
          <p:nvPr/>
        </p:nvCxnSpPr>
        <p:spPr>
          <a:xfrm>
            <a:off x="5071562" y="1344431"/>
            <a:ext cx="0" cy="2015294"/>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5FC8474D-DFFB-4767-8CD8-4F58314E644D}"/>
              </a:ext>
            </a:extLst>
          </p:cNvPr>
          <p:cNvCxnSpPr>
            <a:cxnSpLocks/>
          </p:cNvCxnSpPr>
          <p:nvPr/>
        </p:nvCxnSpPr>
        <p:spPr>
          <a:xfrm>
            <a:off x="5065821" y="1738254"/>
            <a:ext cx="538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ED92F21C-372F-489E-8BBF-140FC64C1705}"/>
              </a:ext>
            </a:extLst>
          </p:cNvPr>
          <p:cNvCxnSpPr>
            <a:cxnSpLocks/>
          </p:cNvCxnSpPr>
          <p:nvPr/>
        </p:nvCxnSpPr>
        <p:spPr>
          <a:xfrm>
            <a:off x="4171483" y="3361806"/>
            <a:ext cx="902551" cy="0"/>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C82D36AB-2709-4326-B88D-90C933153ACE}"/>
              </a:ext>
            </a:extLst>
          </p:cNvPr>
          <p:cNvCxnSpPr>
            <a:cxnSpLocks/>
          </p:cNvCxnSpPr>
          <p:nvPr/>
        </p:nvCxnSpPr>
        <p:spPr>
          <a:xfrm>
            <a:off x="4163270" y="3462336"/>
            <a:ext cx="1526843" cy="0"/>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AF040A66-6D56-4EE1-8F68-96A9CC02C2A6}"/>
              </a:ext>
            </a:extLst>
          </p:cNvPr>
          <p:cNvCxnSpPr>
            <a:cxnSpLocks/>
          </p:cNvCxnSpPr>
          <p:nvPr/>
        </p:nvCxnSpPr>
        <p:spPr>
          <a:xfrm>
            <a:off x="4163270" y="3571875"/>
            <a:ext cx="1605425" cy="0"/>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sp>
        <p:nvSpPr>
          <p:cNvPr id="266" name="Oval 265">
            <a:extLst>
              <a:ext uri="{FF2B5EF4-FFF2-40B4-BE49-F238E27FC236}">
                <a16:creationId xmlns:a16="http://schemas.microsoft.com/office/drawing/2014/main" id="{3229F594-4960-41D1-8189-5CFE9BFA56DE}"/>
              </a:ext>
            </a:extLst>
          </p:cNvPr>
          <p:cNvSpPr/>
          <p:nvPr/>
        </p:nvSpPr>
        <p:spPr>
          <a:xfrm flipV="1">
            <a:off x="5478645" y="1330978"/>
            <a:ext cx="25200" cy="25200"/>
          </a:xfrm>
          <a:prstGeom prst="ellipse">
            <a:avLst/>
          </a:prstGeom>
          <a:solidFill>
            <a:srgbClr val="007E3A"/>
          </a:solid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8" name="Oval 267">
            <a:extLst>
              <a:ext uri="{FF2B5EF4-FFF2-40B4-BE49-F238E27FC236}">
                <a16:creationId xmlns:a16="http://schemas.microsoft.com/office/drawing/2014/main" id="{F697DDB6-6448-483F-B664-FC8F33A09003}"/>
              </a:ext>
            </a:extLst>
          </p:cNvPr>
          <p:cNvSpPr/>
          <p:nvPr/>
        </p:nvSpPr>
        <p:spPr>
          <a:xfrm flipV="1">
            <a:off x="5478645" y="1728647"/>
            <a:ext cx="25200" cy="25200"/>
          </a:xfrm>
          <a:prstGeom prst="ellipse">
            <a:avLst/>
          </a:prstGeom>
          <a:solidFill>
            <a:srgbClr val="007E3A"/>
          </a:solid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9" name="TextBox 268">
            <a:extLst>
              <a:ext uri="{FF2B5EF4-FFF2-40B4-BE49-F238E27FC236}">
                <a16:creationId xmlns:a16="http://schemas.microsoft.com/office/drawing/2014/main" id="{8A108AE6-B643-4957-9A21-E07C6D304B01}"/>
              </a:ext>
            </a:extLst>
          </p:cNvPr>
          <p:cNvSpPr txBox="1"/>
          <p:nvPr/>
        </p:nvSpPr>
        <p:spPr>
          <a:xfrm>
            <a:off x="5555233" y="1160154"/>
            <a:ext cx="293035" cy="215444"/>
          </a:xfrm>
          <a:prstGeom prst="rect">
            <a:avLst/>
          </a:prstGeom>
          <a:noFill/>
        </p:spPr>
        <p:txBody>
          <a:bodyPr wrap="square" rtlCol="0">
            <a:spAutoFit/>
          </a:bodyPr>
          <a:lstStyle/>
          <a:p>
            <a:pPr algn="r"/>
            <a:r>
              <a:rPr lang="en-US" sz="800" dirty="0"/>
              <a:t>Tº</a:t>
            </a:r>
            <a:endParaRPr lang="en-IN" sz="800" dirty="0"/>
          </a:p>
        </p:txBody>
      </p:sp>
      <p:sp>
        <p:nvSpPr>
          <p:cNvPr id="270" name="TextBox 269">
            <a:extLst>
              <a:ext uri="{FF2B5EF4-FFF2-40B4-BE49-F238E27FC236}">
                <a16:creationId xmlns:a16="http://schemas.microsoft.com/office/drawing/2014/main" id="{D786A19C-1943-4215-92C7-1819F79FB6FD}"/>
              </a:ext>
            </a:extLst>
          </p:cNvPr>
          <p:cNvSpPr txBox="1"/>
          <p:nvPr/>
        </p:nvSpPr>
        <p:spPr>
          <a:xfrm>
            <a:off x="5560940" y="1562807"/>
            <a:ext cx="293035" cy="215444"/>
          </a:xfrm>
          <a:prstGeom prst="rect">
            <a:avLst/>
          </a:prstGeom>
          <a:noFill/>
        </p:spPr>
        <p:txBody>
          <a:bodyPr wrap="square" rtlCol="0">
            <a:spAutoFit/>
          </a:bodyPr>
          <a:lstStyle/>
          <a:p>
            <a:pPr algn="r"/>
            <a:r>
              <a:rPr lang="en-US" sz="800" dirty="0"/>
              <a:t>Tº</a:t>
            </a:r>
            <a:endParaRPr lang="en-IN" sz="800" dirty="0"/>
          </a:p>
        </p:txBody>
      </p:sp>
      <p:cxnSp>
        <p:nvCxnSpPr>
          <p:cNvPr id="271" name="Straight Connector 270">
            <a:extLst>
              <a:ext uri="{FF2B5EF4-FFF2-40B4-BE49-F238E27FC236}">
                <a16:creationId xmlns:a16="http://schemas.microsoft.com/office/drawing/2014/main" id="{6B13D181-5199-419F-8245-E29574FB85EB}"/>
              </a:ext>
            </a:extLst>
          </p:cNvPr>
          <p:cNvCxnSpPr>
            <a:cxnSpLocks/>
          </p:cNvCxnSpPr>
          <p:nvPr/>
        </p:nvCxnSpPr>
        <p:spPr>
          <a:xfrm>
            <a:off x="2104455" y="1844662"/>
            <a:ext cx="0" cy="1289063"/>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81B44506-A46A-42E3-B284-FBBBB41799B8}"/>
              </a:ext>
            </a:extLst>
          </p:cNvPr>
          <p:cNvCxnSpPr>
            <a:cxnSpLocks/>
          </p:cNvCxnSpPr>
          <p:nvPr/>
        </p:nvCxnSpPr>
        <p:spPr>
          <a:xfrm>
            <a:off x="2104446" y="3133725"/>
            <a:ext cx="113958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36D5BE3E-B8E6-403C-953E-64C340347BF9}"/>
              </a:ext>
            </a:extLst>
          </p:cNvPr>
          <p:cNvCxnSpPr>
            <a:cxnSpLocks/>
            <a:endCxn id="183" idx="0"/>
          </p:cNvCxnSpPr>
          <p:nvPr/>
        </p:nvCxnSpPr>
        <p:spPr>
          <a:xfrm>
            <a:off x="3706542" y="3611298"/>
            <a:ext cx="0" cy="197675"/>
          </a:xfrm>
          <a:prstGeom prst="line">
            <a:avLst/>
          </a:prstGeom>
          <a:ln>
            <a:solidFill>
              <a:srgbClr val="00AEC7"/>
            </a:solidFill>
          </a:ln>
        </p:spPr>
        <p:style>
          <a:lnRef idx="1">
            <a:schemeClr val="accent1"/>
          </a:lnRef>
          <a:fillRef idx="0">
            <a:schemeClr val="accent1"/>
          </a:fillRef>
          <a:effectRef idx="0">
            <a:schemeClr val="accent1"/>
          </a:effectRef>
          <a:fontRef idx="minor">
            <a:schemeClr val="tx1"/>
          </a:fontRef>
        </p:style>
      </p:cxnSp>
      <p:grpSp>
        <p:nvGrpSpPr>
          <p:cNvPr id="302" name="Group 301">
            <a:extLst>
              <a:ext uri="{FF2B5EF4-FFF2-40B4-BE49-F238E27FC236}">
                <a16:creationId xmlns:a16="http://schemas.microsoft.com/office/drawing/2014/main" id="{53432C5A-A27D-4CDB-A1A3-44605E7E40E4}"/>
              </a:ext>
            </a:extLst>
          </p:cNvPr>
          <p:cNvGrpSpPr/>
          <p:nvPr/>
        </p:nvGrpSpPr>
        <p:grpSpPr>
          <a:xfrm>
            <a:off x="1098039" y="3993877"/>
            <a:ext cx="195179" cy="584595"/>
            <a:chOff x="1532213" y="3939873"/>
            <a:chExt cx="195179" cy="584595"/>
          </a:xfrm>
        </p:grpSpPr>
        <p:grpSp>
          <p:nvGrpSpPr>
            <p:cNvPr id="283" name="Group 282">
              <a:extLst>
                <a:ext uri="{FF2B5EF4-FFF2-40B4-BE49-F238E27FC236}">
                  <a16:creationId xmlns:a16="http://schemas.microsoft.com/office/drawing/2014/main" id="{DD0C0411-2245-4615-AE90-C8459E9F0206}"/>
                </a:ext>
              </a:extLst>
            </p:cNvPr>
            <p:cNvGrpSpPr/>
            <p:nvPr/>
          </p:nvGrpSpPr>
          <p:grpSpPr>
            <a:xfrm>
              <a:off x="1566659" y="3943673"/>
              <a:ext cx="127012" cy="170899"/>
              <a:chOff x="265398" y="3158205"/>
              <a:chExt cx="170193" cy="238951"/>
            </a:xfrm>
          </p:grpSpPr>
          <p:sp>
            <p:nvSpPr>
              <p:cNvPr id="284" name="Rectangle 283">
                <a:extLst>
                  <a:ext uri="{FF2B5EF4-FFF2-40B4-BE49-F238E27FC236}">
                    <a16:creationId xmlns:a16="http://schemas.microsoft.com/office/drawing/2014/main" id="{7450752E-177A-4CB7-B2AC-E1958F3B816E}"/>
                  </a:ext>
                </a:extLst>
              </p:cNvPr>
              <p:cNvSpPr/>
              <p:nvPr/>
            </p:nvSpPr>
            <p:spPr>
              <a:xfrm>
                <a:off x="302824" y="3158205"/>
                <a:ext cx="98948" cy="238951"/>
              </a:xfrm>
              <a:prstGeom prst="rect">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285" name="Straight Connector 284">
                <a:extLst>
                  <a:ext uri="{FF2B5EF4-FFF2-40B4-BE49-F238E27FC236}">
                    <a16:creationId xmlns:a16="http://schemas.microsoft.com/office/drawing/2014/main" id="{1E87060D-B48F-4F86-8D04-961E07F150C7}"/>
                  </a:ext>
                </a:extLst>
              </p:cNvPr>
              <p:cNvCxnSpPr>
                <a:cxnSpLocks/>
              </p:cNvCxnSpPr>
              <p:nvPr/>
            </p:nvCxnSpPr>
            <p:spPr>
              <a:xfrm>
                <a:off x="265398" y="3211885"/>
                <a:ext cx="170193" cy="122832"/>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4574C679-8BD2-44F1-8FFB-B8C9B83295F7}"/>
                  </a:ext>
                </a:extLst>
              </p:cNvPr>
              <p:cNvCxnSpPr/>
              <p:nvPr/>
            </p:nvCxnSpPr>
            <p:spPr>
              <a:xfrm flipV="1">
                <a:off x="435591" y="3330906"/>
                <a:ext cx="0" cy="6244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288" name="Straight Connector 287">
              <a:extLst>
                <a:ext uri="{FF2B5EF4-FFF2-40B4-BE49-F238E27FC236}">
                  <a16:creationId xmlns:a16="http://schemas.microsoft.com/office/drawing/2014/main" id="{B78EA7D0-AF61-47E0-9C20-AE3D1C4D0BE6}"/>
                </a:ext>
              </a:extLst>
            </p:cNvPr>
            <p:cNvCxnSpPr>
              <a:cxnSpLocks/>
            </p:cNvCxnSpPr>
            <p:nvPr/>
          </p:nvCxnSpPr>
          <p:spPr>
            <a:xfrm flipV="1">
              <a:off x="1630167" y="4117550"/>
              <a:ext cx="0" cy="158844"/>
            </a:xfrm>
            <a:prstGeom prst="line">
              <a:avLst/>
            </a:prstGeom>
            <a:ln>
              <a:solidFill>
                <a:srgbClr val="007E3A"/>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289" name="Straight Connector 288">
              <a:extLst>
                <a:ext uri="{FF2B5EF4-FFF2-40B4-BE49-F238E27FC236}">
                  <a16:creationId xmlns:a16="http://schemas.microsoft.com/office/drawing/2014/main" id="{E4697A2A-13DF-4E90-B760-981A204B8240}"/>
                </a:ext>
              </a:extLst>
            </p:cNvPr>
            <p:cNvCxnSpPr>
              <a:cxnSpLocks/>
            </p:cNvCxnSpPr>
            <p:nvPr/>
          </p:nvCxnSpPr>
          <p:spPr>
            <a:xfrm>
              <a:off x="1630167" y="4286069"/>
              <a:ext cx="0" cy="238399"/>
            </a:xfrm>
            <a:prstGeom prst="line">
              <a:avLst/>
            </a:prstGeom>
            <a:ln>
              <a:solidFill>
                <a:srgbClr val="007E3A"/>
              </a:solidFill>
              <a:headEnd type="triangle" w="sm" len="sm"/>
              <a:tailEnd w="med" len="lg"/>
            </a:ln>
          </p:spPr>
          <p:style>
            <a:lnRef idx="1">
              <a:schemeClr val="accent1"/>
            </a:lnRef>
            <a:fillRef idx="0">
              <a:schemeClr val="accent1"/>
            </a:fillRef>
            <a:effectRef idx="0">
              <a:schemeClr val="accent1"/>
            </a:effectRef>
            <a:fontRef idx="minor">
              <a:schemeClr val="tx1"/>
            </a:fontRef>
          </p:style>
        </p:cxnSp>
        <p:sp>
          <p:nvSpPr>
            <p:cNvPr id="290" name="Oval 289">
              <a:extLst>
                <a:ext uri="{FF2B5EF4-FFF2-40B4-BE49-F238E27FC236}">
                  <a16:creationId xmlns:a16="http://schemas.microsoft.com/office/drawing/2014/main" id="{0D3CC660-DB65-4B9F-9928-1CB7C399010C}"/>
                </a:ext>
              </a:extLst>
            </p:cNvPr>
            <p:cNvSpPr/>
            <p:nvPr/>
          </p:nvSpPr>
          <p:spPr>
            <a:xfrm>
              <a:off x="1532213" y="4185739"/>
              <a:ext cx="195179" cy="195179"/>
            </a:xfrm>
            <a:prstGeom prst="ellipse">
              <a:avLst/>
            </a:prstGeom>
            <a:noFill/>
            <a:ln w="9525">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E521470C-9FD5-4C72-8F24-556A5CC2F5D1}"/>
                </a:ext>
              </a:extLst>
            </p:cNvPr>
            <p:cNvSpPr/>
            <p:nvPr/>
          </p:nvSpPr>
          <p:spPr>
            <a:xfrm>
              <a:off x="1659665" y="4252855"/>
              <a:ext cx="45719" cy="45719"/>
            </a:xfrm>
            <a:prstGeom prst="ellipse">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3" name="Straight Connector 292">
              <a:extLst>
                <a:ext uri="{FF2B5EF4-FFF2-40B4-BE49-F238E27FC236}">
                  <a16:creationId xmlns:a16="http://schemas.microsoft.com/office/drawing/2014/main" id="{2211E48C-5402-401C-94D5-70B56DF2C6D9}"/>
                </a:ext>
              </a:extLst>
            </p:cNvPr>
            <p:cNvCxnSpPr/>
            <p:nvPr/>
          </p:nvCxnSpPr>
          <p:spPr>
            <a:xfrm flipV="1">
              <a:off x="1566659" y="3939873"/>
              <a:ext cx="0" cy="44657"/>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cxnSp>
        <p:nvCxnSpPr>
          <p:cNvPr id="296" name="Straight Connector 295">
            <a:extLst>
              <a:ext uri="{FF2B5EF4-FFF2-40B4-BE49-F238E27FC236}">
                <a16:creationId xmlns:a16="http://schemas.microsoft.com/office/drawing/2014/main" id="{7B373716-924A-4453-A747-2B9938C4B32A}"/>
              </a:ext>
            </a:extLst>
          </p:cNvPr>
          <p:cNvCxnSpPr>
            <a:cxnSpLocks/>
          </p:cNvCxnSpPr>
          <p:nvPr/>
        </p:nvCxnSpPr>
        <p:spPr>
          <a:xfrm>
            <a:off x="1195993" y="3309937"/>
            <a:ext cx="12336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0A80E3A9-F109-42A9-BB9F-26EDD434CE42}"/>
              </a:ext>
            </a:extLst>
          </p:cNvPr>
          <p:cNvCxnSpPr>
            <a:cxnSpLocks/>
          </p:cNvCxnSpPr>
          <p:nvPr/>
        </p:nvCxnSpPr>
        <p:spPr>
          <a:xfrm>
            <a:off x="1195993" y="3619500"/>
            <a:ext cx="485095"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04" name="Group 303">
            <a:extLst>
              <a:ext uri="{FF2B5EF4-FFF2-40B4-BE49-F238E27FC236}">
                <a16:creationId xmlns:a16="http://schemas.microsoft.com/office/drawing/2014/main" id="{0635D76A-10E2-4323-B497-73BE570C7F22}"/>
              </a:ext>
            </a:extLst>
          </p:cNvPr>
          <p:cNvGrpSpPr/>
          <p:nvPr/>
        </p:nvGrpSpPr>
        <p:grpSpPr>
          <a:xfrm>
            <a:off x="1117396" y="4578472"/>
            <a:ext cx="159900" cy="45719"/>
            <a:chOff x="840867" y="3822026"/>
            <a:chExt cx="196293" cy="108380"/>
          </a:xfrm>
        </p:grpSpPr>
        <p:cxnSp>
          <p:nvCxnSpPr>
            <p:cNvPr id="306" name="Straight Connector 305">
              <a:extLst>
                <a:ext uri="{FF2B5EF4-FFF2-40B4-BE49-F238E27FC236}">
                  <a16:creationId xmlns:a16="http://schemas.microsoft.com/office/drawing/2014/main" id="{83DA39C1-FA16-40E1-A7ED-CF16A54E742F}"/>
                </a:ext>
              </a:extLst>
            </p:cNvPr>
            <p:cNvCxnSpPr>
              <a:cxnSpLocks/>
            </p:cNvCxnSpPr>
            <p:nvPr/>
          </p:nvCxnSpPr>
          <p:spPr>
            <a:xfrm>
              <a:off x="840867" y="3822026"/>
              <a:ext cx="196293"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917B6319-9676-4BD4-952A-089FF06B0C0C}"/>
                </a:ext>
              </a:extLst>
            </p:cNvPr>
            <p:cNvCxnSpPr>
              <a:cxnSpLocks/>
            </p:cNvCxnSpPr>
            <p:nvPr/>
          </p:nvCxnSpPr>
          <p:spPr>
            <a:xfrm>
              <a:off x="860725" y="3874858"/>
              <a:ext cx="156577"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F152CA27-4B4F-4061-A438-F506F4840601}"/>
                </a:ext>
              </a:extLst>
            </p:cNvPr>
            <p:cNvCxnSpPr>
              <a:cxnSpLocks/>
            </p:cNvCxnSpPr>
            <p:nvPr/>
          </p:nvCxnSpPr>
          <p:spPr>
            <a:xfrm>
              <a:off x="886101" y="3930406"/>
              <a:ext cx="105825" cy="0"/>
            </a:xfrm>
            <a:prstGeom prst="line">
              <a:avLst/>
            </a:prstGeom>
            <a:ln>
              <a:solidFill>
                <a:srgbClr val="007E3A"/>
              </a:solidFill>
            </a:ln>
          </p:spPr>
          <p:style>
            <a:lnRef idx="1">
              <a:schemeClr val="accent1"/>
            </a:lnRef>
            <a:fillRef idx="0">
              <a:schemeClr val="accent1"/>
            </a:fillRef>
            <a:effectRef idx="0">
              <a:schemeClr val="accent1"/>
            </a:effectRef>
            <a:fontRef idx="minor">
              <a:schemeClr val="tx1"/>
            </a:fontRef>
          </p:style>
        </p:cxnSp>
      </p:grpSp>
      <p:sp>
        <p:nvSpPr>
          <p:cNvPr id="313" name="TextBox 312">
            <a:extLst>
              <a:ext uri="{FF2B5EF4-FFF2-40B4-BE49-F238E27FC236}">
                <a16:creationId xmlns:a16="http://schemas.microsoft.com/office/drawing/2014/main" id="{FEE717D8-0FEB-43DB-8253-9A49F33FE928}"/>
              </a:ext>
            </a:extLst>
          </p:cNvPr>
          <p:cNvSpPr txBox="1"/>
          <p:nvPr/>
        </p:nvSpPr>
        <p:spPr>
          <a:xfrm>
            <a:off x="4403676" y="3530021"/>
            <a:ext cx="1227674" cy="215444"/>
          </a:xfrm>
          <a:prstGeom prst="rect">
            <a:avLst/>
          </a:prstGeom>
          <a:noFill/>
        </p:spPr>
        <p:txBody>
          <a:bodyPr wrap="square" rtlCol="0">
            <a:spAutoFit/>
          </a:bodyPr>
          <a:lstStyle/>
          <a:p>
            <a:pPr algn="r"/>
            <a:r>
              <a:rPr lang="en-US" sz="800"/>
              <a:t>Temperature sensing</a:t>
            </a:r>
            <a:endParaRPr lang="en-IN" sz="800"/>
          </a:p>
        </p:txBody>
      </p:sp>
      <p:sp>
        <p:nvSpPr>
          <p:cNvPr id="314" name="TextBox 313">
            <a:extLst>
              <a:ext uri="{FF2B5EF4-FFF2-40B4-BE49-F238E27FC236}">
                <a16:creationId xmlns:a16="http://schemas.microsoft.com/office/drawing/2014/main" id="{9797D2E9-8F16-4E96-A1FD-62410CDF8BD3}"/>
              </a:ext>
            </a:extLst>
          </p:cNvPr>
          <p:cNvSpPr txBox="1"/>
          <p:nvPr/>
        </p:nvSpPr>
        <p:spPr>
          <a:xfrm>
            <a:off x="4995867" y="2961890"/>
            <a:ext cx="687712" cy="338554"/>
          </a:xfrm>
          <a:prstGeom prst="rect">
            <a:avLst/>
          </a:prstGeom>
          <a:noFill/>
        </p:spPr>
        <p:txBody>
          <a:bodyPr wrap="square" rtlCol="0">
            <a:spAutoFit/>
          </a:bodyPr>
          <a:lstStyle/>
          <a:p>
            <a:r>
              <a:rPr lang="en-US" sz="800"/>
              <a:t>Control pilot proxy</a:t>
            </a:r>
            <a:endParaRPr lang="en-IN" sz="800"/>
          </a:p>
        </p:txBody>
      </p:sp>
      <p:cxnSp>
        <p:nvCxnSpPr>
          <p:cNvPr id="325" name="Straight Connector 324">
            <a:extLst>
              <a:ext uri="{FF2B5EF4-FFF2-40B4-BE49-F238E27FC236}">
                <a16:creationId xmlns:a16="http://schemas.microsoft.com/office/drawing/2014/main" id="{0E3D02DE-95A4-4C7E-BA73-98A632B0B851}"/>
              </a:ext>
            </a:extLst>
          </p:cNvPr>
          <p:cNvCxnSpPr>
            <a:cxnSpLocks/>
          </p:cNvCxnSpPr>
          <p:nvPr/>
        </p:nvCxnSpPr>
        <p:spPr>
          <a:xfrm>
            <a:off x="1808088" y="3619500"/>
            <a:ext cx="617401" cy="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8" name="Connector: Elbow 327">
            <a:extLst>
              <a:ext uri="{FF2B5EF4-FFF2-40B4-BE49-F238E27FC236}">
                <a16:creationId xmlns:a16="http://schemas.microsoft.com/office/drawing/2014/main" id="{C8C9AFB5-5E71-4751-A716-A232362BB9F0}"/>
              </a:ext>
            </a:extLst>
          </p:cNvPr>
          <p:cNvCxnSpPr>
            <a:cxnSpLocks/>
            <a:stCxn id="316" idx="2"/>
            <a:endCxn id="182" idx="1"/>
          </p:cNvCxnSpPr>
          <p:nvPr/>
        </p:nvCxnSpPr>
        <p:spPr>
          <a:xfrm rot="5400000" flipH="1" flipV="1">
            <a:off x="2293376" y="2774482"/>
            <a:ext cx="408262" cy="1504612"/>
          </a:xfrm>
          <a:prstGeom prst="bentConnector4">
            <a:avLst>
              <a:gd name="adj1" fmla="val -55993"/>
              <a:gd name="adj2" fmla="val 81161"/>
            </a:avLst>
          </a:prstGeom>
          <a:ln>
            <a:solidFill>
              <a:srgbClr val="00AEC7"/>
            </a:solidFill>
          </a:ln>
        </p:spPr>
        <p:style>
          <a:lnRef idx="1">
            <a:schemeClr val="accent1"/>
          </a:lnRef>
          <a:fillRef idx="0">
            <a:schemeClr val="accent1"/>
          </a:fillRef>
          <a:effectRef idx="0">
            <a:schemeClr val="accent1"/>
          </a:effectRef>
          <a:fontRef idx="minor">
            <a:schemeClr val="tx1"/>
          </a:fontRef>
        </p:style>
      </p:cxnSp>
      <p:sp>
        <p:nvSpPr>
          <p:cNvPr id="330" name="TextBox 329">
            <a:extLst>
              <a:ext uri="{FF2B5EF4-FFF2-40B4-BE49-F238E27FC236}">
                <a16:creationId xmlns:a16="http://schemas.microsoft.com/office/drawing/2014/main" id="{4F9DD817-DB7D-4434-83DC-FC8583EFA69B}"/>
              </a:ext>
            </a:extLst>
          </p:cNvPr>
          <p:cNvSpPr txBox="1"/>
          <p:nvPr/>
        </p:nvSpPr>
        <p:spPr>
          <a:xfrm>
            <a:off x="162799" y="1234516"/>
            <a:ext cx="773256" cy="215444"/>
          </a:xfrm>
          <a:prstGeom prst="rect">
            <a:avLst/>
          </a:prstGeom>
          <a:noFill/>
        </p:spPr>
        <p:txBody>
          <a:bodyPr wrap="square" rtlCol="0">
            <a:spAutoFit/>
          </a:bodyPr>
          <a:lstStyle/>
          <a:p>
            <a:pPr algn="r"/>
            <a:r>
              <a:rPr lang="en-US" sz="800"/>
              <a:t>Main isolator</a:t>
            </a:r>
            <a:endParaRPr lang="en-IN" sz="800"/>
          </a:p>
        </p:txBody>
      </p:sp>
      <p:sp>
        <p:nvSpPr>
          <p:cNvPr id="277" name="Rectangle 276">
            <a:extLst>
              <a:ext uri="{FF2B5EF4-FFF2-40B4-BE49-F238E27FC236}">
                <a16:creationId xmlns:a16="http://schemas.microsoft.com/office/drawing/2014/main" id="{F59A972B-BE77-4F69-B189-F0A5998D118E}"/>
              </a:ext>
            </a:extLst>
          </p:cNvPr>
          <p:cNvSpPr/>
          <p:nvPr/>
        </p:nvSpPr>
        <p:spPr>
          <a:xfrm>
            <a:off x="2105327" y="3174010"/>
            <a:ext cx="514248" cy="26378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24 V Aux PSU</a:t>
            </a:r>
            <a:endParaRPr lang="en-IN" sz="800">
              <a:solidFill>
                <a:schemeClr val="tx1"/>
              </a:solidFill>
            </a:endParaRPr>
          </a:p>
        </p:txBody>
      </p:sp>
      <p:sp>
        <p:nvSpPr>
          <p:cNvPr id="278" name="Rectangle 277">
            <a:extLst>
              <a:ext uri="{FF2B5EF4-FFF2-40B4-BE49-F238E27FC236}">
                <a16:creationId xmlns:a16="http://schemas.microsoft.com/office/drawing/2014/main" id="{6F44E95F-1A34-4233-B85F-CD5C1C715385}"/>
              </a:ext>
            </a:extLst>
          </p:cNvPr>
          <p:cNvSpPr/>
          <p:nvPr/>
        </p:nvSpPr>
        <p:spPr>
          <a:xfrm>
            <a:off x="2105327" y="3487610"/>
            <a:ext cx="514248" cy="26378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Heater</a:t>
            </a:r>
            <a:endParaRPr lang="en-IN" sz="800">
              <a:solidFill>
                <a:schemeClr val="tx1"/>
              </a:solidFill>
            </a:endParaRPr>
          </a:p>
        </p:txBody>
      </p:sp>
      <p:sp>
        <p:nvSpPr>
          <p:cNvPr id="333" name="Oval 332">
            <a:extLst>
              <a:ext uri="{FF2B5EF4-FFF2-40B4-BE49-F238E27FC236}">
                <a16:creationId xmlns:a16="http://schemas.microsoft.com/office/drawing/2014/main" id="{27327904-4E70-4083-B54F-72252741BB32}"/>
              </a:ext>
            </a:extLst>
          </p:cNvPr>
          <p:cNvSpPr/>
          <p:nvPr/>
        </p:nvSpPr>
        <p:spPr>
          <a:xfrm>
            <a:off x="1176249" y="1700251"/>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34" name="Oval 333">
            <a:extLst>
              <a:ext uri="{FF2B5EF4-FFF2-40B4-BE49-F238E27FC236}">
                <a16:creationId xmlns:a16="http://schemas.microsoft.com/office/drawing/2014/main" id="{4976FA56-5929-4277-A0A6-4A0D013F3F3A}"/>
              </a:ext>
            </a:extLst>
          </p:cNvPr>
          <p:cNvSpPr/>
          <p:nvPr/>
        </p:nvSpPr>
        <p:spPr>
          <a:xfrm>
            <a:off x="2324736" y="1540708"/>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35" name="Oval 334">
            <a:extLst>
              <a:ext uri="{FF2B5EF4-FFF2-40B4-BE49-F238E27FC236}">
                <a16:creationId xmlns:a16="http://schemas.microsoft.com/office/drawing/2014/main" id="{993B00F5-E304-495B-B634-50D170D3410E}"/>
              </a:ext>
            </a:extLst>
          </p:cNvPr>
          <p:cNvSpPr/>
          <p:nvPr/>
        </p:nvSpPr>
        <p:spPr>
          <a:xfrm>
            <a:off x="2324736" y="1850270"/>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36" name="Oval 335">
            <a:extLst>
              <a:ext uri="{FF2B5EF4-FFF2-40B4-BE49-F238E27FC236}">
                <a16:creationId xmlns:a16="http://schemas.microsoft.com/office/drawing/2014/main" id="{82BD7471-2AAA-47FC-9892-E95437ABCF61}"/>
              </a:ext>
            </a:extLst>
          </p:cNvPr>
          <p:cNvSpPr/>
          <p:nvPr/>
        </p:nvSpPr>
        <p:spPr>
          <a:xfrm>
            <a:off x="3008155" y="1540708"/>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37" name="Oval 336">
            <a:extLst>
              <a:ext uri="{FF2B5EF4-FFF2-40B4-BE49-F238E27FC236}">
                <a16:creationId xmlns:a16="http://schemas.microsoft.com/office/drawing/2014/main" id="{E42A3500-586A-4DDE-9DAD-8EBD278BAD42}"/>
              </a:ext>
            </a:extLst>
          </p:cNvPr>
          <p:cNvSpPr/>
          <p:nvPr/>
        </p:nvSpPr>
        <p:spPr>
          <a:xfrm>
            <a:off x="3008155" y="1850270"/>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38" name="Oval 337">
            <a:extLst>
              <a:ext uri="{FF2B5EF4-FFF2-40B4-BE49-F238E27FC236}">
                <a16:creationId xmlns:a16="http://schemas.microsoft.com/office/drawing/2014/main" id="{BEADA653-2965-4476-8B6E-69EDE786A97E}"/>
              </a:ext>
            </a:extLst>
          </p:cNvPr>
          <p:cNvSpPr/>
          <p:nvPr/>
        </p:nvSpPr>
        <p:spPr>
          <a:xfrm>
            <a:off x="2324736" y="1697870"/>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39" name="Oval 338">
            <a:extLst>
              <a:ext uri="{FF2B5EF4-FFF2-40B4-BE49-F238E27FC236}">
                <a16:creationId xmlns:a16="http://schemas.microsoft.com/office/drawing/2014/main" id="{1DB78F42-2A8D-43A1-8719-26FF2956E317}"/>
              </a:ext>
            </a:extLst>
          </p:cNvPr>
          <p:cNvSpPr/>
          <p:nvPr/>
        </p:nvSpPr>
        <p:spPr>
          <a:xfrm>
            <a:off x="3008155" y="1231146"/>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40" name="Oval 339">
            <a:extLst>
              <a:ext uri="{FF2B5EF4-FFF2-40B4-BE49-F238E27FC236}">
                <a16:creationId xmlns:a16="http://schemas.microsoft.com/office/drawing/2014/main" id="{A8C2F2C0-B9CD-4CA6-99A1-6E3484CB88C9}"/>
              </a:ext>
            </a:extLst>
          </p:cNvPr>
          <p:cNvSpPr/>
          <p:nvPr/>
        </p:nvSpPr>
        <p:spPr>
          <a:xfrm>
            <a:off x="3234374" y="1231146"/>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41" name="Oval 340">
            <a:extLst>
              <a:ext uri="{FF2B5EF4-FFF2-40B4-BE49-F238E27FC236}">
                <a16:creationId xmlns:a16="http://schemas.microsoft.com/office/drawing/2014/main" id="{F8CCCB3A-4A35-41BD-A2E8-F84E203657AE}"/>
              </a:ext>
            </a:extLst>
          </p:cNvPr>
          <p:cNvSpPr/>
          <p:nvPr/>
        </p:nvSpPr>
        <p:spPr>
          <a:xfrm>
            <a:off x="3424874" y="1231146"/>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42" name="Oval 341">
            <a:extLst>
              <a:ext uri="{FF2B5EF4-FFF2-40B4-BE49-F238E27FC236}">
                <a16:creationId xmlns:a16="http://schemas.microsoft.com/office/drawing/2014/main" id="{5853B8F2-C569-4F0B-9D2F-DA7C59D614E5}"/>
              </a:ext>
            </a:extLst>
          </p:cNvPr>
          <p:cNvSpPr/>
          <p:nvPr/>
        </p:nvSpPr>
        <p:spPr>
          <a:xfrm>
            <a:off x="3853498" y="1593489"/>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43" name="Oval 342">
            <a:extLst>
              <a:ext uri="{FF2B5EF4-FFF2-40B4-BE49-F238E27FC236}">
                <a16:creationId xmlns:a16="http://schemas.microsoft.com/office/drawing/2014/main" id="{A954C02E-9BF3-40F8-95E1-A7ADD5264282}"/>
              </a:ext>
            </a:extLst>
          </p:cNvPr>
          <p:cNvSpPr/>
          <p:nvPr/>
        </p:nvSpPr>
        <p:spPr>
          <a:xfrm>
            <a:off x="5051267" y="1714539"/>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44" name="Rectangle 343">
            <a:extLst>
              <a:ext uri="{FF2B5EF4-FFF2-40B4-BE49-F238E27FC236}">
                <a16:creationId xmlns:a16="http://schemas.microsoft.com/office/drawing/2014/main" id="{64C40C91-FD54-43B1-8386-F0CB11F06425}"/>
              </a:ext>
            </a:extLst>
          </p:cNvPr>
          <p:cNvSpPr/>
          <p:nvPr/>
        </p:nvSpPr>
        <p:spPr>
          <a:xfrm>
            <a:off x="920435" y="1404794"/>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a:latin typeface="Cambria" panose="02040503050406030204" pitchFamily="18" charset="0"/>
                <a:ea typeface="Cambria" panose="02040503050406030204" pitchFamily="18" charset="0"/>
              </a:rPr>
              <a:t>I</a:t>
            </a:r>
          </a:p>
        </p:txBody>
      </p:sp>
      <p:sp>
        <p:nvSpPr>
          <p:cNvPr id="345" name="Rectangle 344">
            <a:extLst>
              <a:ext uri="{FF2B5EF4-FFF2-40B4-BE49-F238E27FC236}">
                <a16:creationId xmlns:a16="http://schemas.microsoft.com/office/drawing/2014/main" id="{4A049C5F-5F61-4C47-BE12-AAD17823D909}"/>
              </a:ext>
            </a:extLst>
          </p:cNvPr>
          <p:cNvSpPr/>
          <p:nvPr/>
        </p:nvSpPr>
        <p:spPr>
          <a:xfrm>
            <a:off x="1427181" y="1338286"/>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II</a:t>
            </a:r>
          </a:p>
        </p:txBody>
      </p:sp>
      <p:sp>
        <p:nvSpPr>
          <p:cNvPr id="346" name="Rectangle 345">
            <a:extLst>
              <a:ext uri="{FF2B5EF4-FFF2-40B4-BE49-F238E27FC236}">
                <a16:creationId xmlns:a16="http://schemas.microsoft.com/office/drawing/2014/main" id="{BB581445-C944-467A-8549-630F3949FAC6}"/>
              </a:ext>
            </a:extLst>
          </p:cNvPr>
          <p:cNvSpPr/>
          <p:nvPr/>
        </p:nvSpPr>
        <p:spPr>
          <a:xfrm>
            <a:off x="1998681" y="1425343"/>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III</a:t>
            </a:r>
          </a:p>
        </p:txBody>
      </p:sp>
      <p:sp>
        <p:nvSpPr>
          <p:cNvPr id="347" name="Rectangle 346">
            <a:extLst>
              <a:ext uri="{FF2B5EF4-FFF2-40B4-BE49-F238E27FC236}">
                <a16:creationId xmlns:a16="http://schemas.microsoft.com/office/drawing/2014/main" id="{2101322D-BB66-44EC-967E-E72BAFE40A1B}"/>
              </a:ext>
            </a:extLst>
          </p:cNvPr>
          <p:cNvSpPr/>
          <p:nvPr/>
        </p:nvSpPr>
        <p:spPr>
          <a:xfrm>
            <a:off x="1401851" y="3347136"/>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IV</a:t>
            </a:r>
          </a:p>
        </p:txBody>
      </p:sp>
      <p:sp>
        <p:nvSpPr>
          <p:cNvPr id="348" name="Rectangle 347">
            <a:extLst>
              <a:ext uri="{FF2B5EF4-FFF2-40B4-BE49-F238E27FC236}">
                <a16:creationId xmlns:a16="http://schemas.microsoft.com/office/drawing/2014/main" id="{6150F3A1-A883-4A43-90D1-4EFA47CC9386}"/>
              </a:ext>
            </a:extLst>
          </p:cNvPr>
          <p:cNvSpPr/>
          <p:nvPr/>
        </p:nvSpPr>
        <p:spPr>
          <a:xfrm>
            <a:off x="902204" y="3675086"/>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a:latin typeface="Cambria" panose="02040503050406030204" pitchFamily="18" charset="0"/>
                <a:ea typeface="Cambria" panose="02040503050406030204" pitchFamily="18" charset="0"/>
              </a:rPr>
              <a:t>V</a:t>
            </a:r>
          </a:p>
        </p:txBody>
      </p:sp>
      <p:sp>
        <p:nvSpPr>
          <p:cNvPr id="349" name="Rectangle 348">
            <a:extLst>
              <a:ext uri="{FF2B5EF4-FFF2-40B4-BE49-F238E27FC236}">
                <a16:creationId xmlns:a16="http://schemas.microsoft.com/office/drawing/2014/main" id="{1E5A30B8-4DE2-47E2-8EF9-0BCFEB9D7C45}"/>
              </a:ext>
            </a:extLst>
          </p:cNvPr>
          <p:cNvSpPr/>
          <p:nvPr/>
        </p:nvSpPr>
        <p:spPr>
          <a:xfrm>
            <a:off x="881628" y="4061545"/>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VI</a:t>
            </a:r>
            <a:endParaRPr lang="en-US" sz="900" b="1">
              <a:ea typeface="Cambria" panose="02040503050406030204" pitchFamily="18" charset="0"/>
              <a:cs typeface="Dubai Medium" panose="020B0603030403030204" pitchFamily="34" charset="-78"/>
            </a:endParaRPr>
          </a:p>
        </p:txBody>
      </p:sp>
      <p:sp>
        <p:nvSpPr>
          <p:cNvPr id="350" name="Rectangle 349">
            <a:extLst>
              <a:ext uri="{FF2B5EF4-FFF2-40B4-BE49-F238E27FC236}">
                <a16:creationId xmlns:a16="http://schemas.microsoft.com/office/drawing/2014/main" id="{4862A4B7-7433-41F5-8486-19764DAAAD93}"/>
              </a:ext>
            </a:extLst>
          </p:cNvPr>
          <p:cNvSpPr/>
          <p:nvPr/>
        </p:nvSpPr>
        <p:spPr>
          <a:xfrm>
            <a:off x="4319815" y="1310232"/>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rPr>
              <a:t>VII</a:t>
            </a:r>
            <a:endParaRPr lang="en-US" sz="900" b="1">
              <a:ea typeface="Cambria" panose="02040503050406030204" pitchFamily="18" charset="0"/>
              <a:cs typeface="Dubai Medium" panose="020B0603030403030204" pitchFamily="34" charset="-78"/>
            </a:endParaRPr>
          </a:p>
        </p:txBody>
      </p:sp>
      <p:sp>
        <p:nvSpPr>
          <p:cNvPr id="353" name="Rectangle 352">
            <a:extLst>
              <a:ext uri="{FF2B5EF4-FFF2-40B4-BE49-F238E27FC236}">
                <a16:creationId xmlns:a16="http://schemas.microsoft.com/office/drawing/2014/main" id="{32CD7E33-FAC5-4288-AD04-AC2EECBE8745}"/>
              </a:ext>
            </a:extLst>
          </p:cNvPr>
          <p:cNvSpPr/>
          <p:nvPr/>
        </p:nvSpPr>
        <p:spPr>
          <a:xfrm>
            <a:off x="4802206" y="1316061"/>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a:latin typeface="Cambria" panose="02040503050406030204" pitchFamily="18" charset="0"/>
                <a:ea typeface="Cambria" panose="02040503050406030204" pitchFamily="18" charset="0"/>
                <a:cs typeface="Dubai Medium" panose="020B0603030403030204" pitchFamily="34" charset="-78"/>
              </a:rPr>
              <a:t>VIII</a:t>
            </a:r>
            <a:endParaRPr lang="en-US" sz="900" b="1">
              <a:ea typeface="Cambria" panose="02040503050406030204" pitchFamily="18" charset="0"/>
              <a:cs typeface="Dubai Medium" panose="020B0603030403030204" pitchFamily="34" charset="-78"/>
            </a:endParaRPr>
          </a:p>
        </p:txBody>
      </p:sp>
      <p:sp>
        <p:nvSpPr>
          <p:cNvPr id="354" name="TextBox 353">
            <a:extLst>
              <a:ext uri="{FF2B5EF4-FFF2-40B4-BE49-F238E27FC236}">
                <a16:creationId xmlns:a16="http://schemas.microsoft.com/office/drawing/2014/main" id="{E75A41D9-4E6B-4DE4-8ECC-7646559B5853}"/>
              </a:ext>
            </a:extLst>
          </p:cNvPr>
          <p:cNvSpPr txBox="1"/>
          <p:nvPr/>
        </p:nvSpPr>
        <p:spPr>
          <a:xfrm>
            <a:off x="1221658" y="896634"/>
            <a:ext cx="450269" cy="230832"/>
          </a:xfrm>
          <a:prstGeom prst="rect">
            <a:avLst/>
          </a:prstGeom>
          <a:noFill/>
        </p:spPr>
        <p:txBody>
          <a:bodyPr wrap="square" rtlCol="0">
            <a:spAutoFit/>
          </a:bodyPr>
          <a:lstStyle/>
          <a:p>
            <a:pPr algn="ctr"/>
            <a:r>
              <a:rPr lang="en-US" sz="900" b="1"/>
              <a:t>AC</a:t>
            </a:r>
            <a:endParaRPr lang="en-IN" sz="900" b="1"/>
          </a:p>
        </p:txBody>
      </p:sp>
      <p:sp>
        <p:nvSpPr>
          <p:cNvPr id="355" name="TextBox 354">
            <a:extLst>
              <a:ext uri="{FF2B5EF4-FFF2-40B4-BE49-F238E27FC236}">
                <a16:creationId xmlns:a16="http://schemas.microsoft.com/office/drawing/2014/main" id="{03FB4AFA-7F16-4D58-BB23-280BBC10D000}"/>
              </a:ext>
            </a:extLst>
          </p:cNvPr>
          <p:cNvSpPr txBox="1"/>
          <p:nvPr/>
        </p:nvSpPr>
        <p:spPr>
          <a:xfrm>
            <a:off x="3958231" y="896634"/>
            <a:ext cx="450269" cy="230832"/>
          </a:xfrm>
          <a:prstGeom prst="rect">
            <a:avLst/>
          </a:prstGeom>
          <a:noFill/>
        </p:spPr>
        <p:txBody>
          <a:bodyPr wrap="square" rtlCol="0">
            <a:spAutoFit/>
          </a:bodyPr>
          <a:lstStyle/>
          <a:p>
            <a:pPr algn="ctr"/>
            <a:r>
              <a:rPr lang="en-US" sz="900" b="1"/>
              <a:t>DC</a:t>
            </a:r>
            <a:endParaRPr lang="en-IN" sz="900" b="1"/>
          </a:p>
        </p:txBody>
      </p:sp>
      <p:sp>
        <p:nvSpPr>
          <p:cNvPr id="363" name="TextBox 362">
            <a:extLst>
              <a:ext uri="{FF2B5EF4-FFF2-40B4-BE49-F238E27FC236}">
                <a16:creationId xmlns:a16="http://schemas.microsoft.com/office/drawing/2014/main" id="{6A23ACE9-EC82-4235-92AF-94325C5D70B7}"/>
              </a:ext>
            </a:extLst>
          </p:cNvPr>
          <p:cNvSpPr txBox="1"/>
          <p:nvPr/>
        </p:nvSpPr>
        <p:spPr>
          <a:xfrm>
            <a:off x="4376183" y="3729896"/>
            <a:ext cx="2784354" cy="738664"/>
          </a:xfrm>
          <a:prstGeom prst="rect">
            <a:avLst/>
          </a:prstGeom>
          <a:noFill/>
        </p:spPr>
        <p:txBody>
          <a:bodyPr wrap="square" rtlCol="0">
            <a:spAutoFit/>
          </a:bodyPr>
          <a:lstStyle/>
          <a:p>
            <a:r>
              <a:rPr lang="en-IN" sz="700" b="1" i="1" dirty="0">
                <a:solidFill>
                  <a:schemeClr val="bg1">
                    <a:lumMod val="50000"/>
                  </a:schemeClr>
                </a:solidFill>
                <a:latin typeface="arial" panose="020B0604020202020204" pitchFamily="34" charset="0"/>
              </a:rPr>
              <a:t>Acronyms:</a:t>
            </a:r>
          </a:p>
          <a:p>
            <a:r>
              <a:rPr lang="en-IN" sz="700" i="1" dirty="0">
                <a:solidFill>
                  <a:schemeClr val="bg1">
                    <a:lumMod val="50000"/>
                  </a:schemeClr>
                </a:solidFill>
                <a:latin typeface="arial" panose="020B0604020202020204" pitchFamily="34" charset="0"/>
              </a:rPr>
              <a:t>RCD: Residual Current Device</a:t>
            </a:r>
          </a:p>
          <a:p>
            <a:r>
              <a:rPr lang="en-IN" sz="700" i="1" dirty="0">
                <a:solidFill>
                  <a:schemeClr val="bg1">
                    <a:lumMod val="50000"/>
                  </a:schemeClr>
                </a:solidFill>
                <a:latin typeface="arial" panose="020B0604020202020204" pitchFamily="34" charset="0"/>
              </a:rPr>
              <a:t>CCS: Combined Charging System</a:t>
            </a:r>
          </a:p>
          <a:p>
            <a:r>
              <a:rPr lang="en-IN" sz="700" i="1" dirty="0">
                <a:solidFill>
                  <a:schemeClr val="bg1">
                    <a:lumMod val="50000"/>
                  </a:schemeClr>
                </a:solidFill>
                <a:latin typeface="arial" panose="020B0604020202020204" pitchFamily="34" charset="0"/>
              </a:rPr>
              <a:t>PLC: Power Line Communication</a:t>
            </a:r>
          </a:p>
          <a:p>
            <a:r>
              <a:rPr lang="en-IN" sz="700" i="1" dirty="0">
                <a:solidFill>
                  <a:schemeClr val="bg1">
                    <a:lumMod val="50000"/>
                  </a:schemeClr>
                </a:solidFill>
                <a:latin typeface="arial" panose="020B0604020202020204" pitchFamily="34" charset="0"/>
              </a:rPr>
              <a:t>CHAdeMO: </a:t>
            </a:r>
            <a:r>
              <a:rPr lang="en-US" sz="700" i="1" dirty="0">
                <a:solidFill>
                  <a:schemeClr val="bg1">
                    <a:lumMod val="50000"/>
                  </a:schemeClr>
                </a:solidFill>
                <a:latin typeface="arial" panose="020B0604020202020204" pitchFamily="34" charset="0"/>
              </a:rPr>
              <a:t>DC charging protocol currently enabling EV charging with power from 6 kW to 400 kW with 900 kW in preparation</a:t>
            </a:r>
            <a:endParaRPr lang="en-IN" sz="700" i="1" dirty="0">
              <a:solidFill>
                <a:schemeClr val="bg1">
                  <a:lumMod val="50000"/>
                </a:schemeClr>
              </a:solidFill>
              <a:latin typeface="arial" panose="020B0604020202020204" pitchFamily="34" charset="0"/>
            </a:endParaRPr>
          </a:p>
        </p:txBody>
      </p:sp>
      <p:sp>
        <p:nvSpPr>
          <p:cNvPr id="409" name="Oval 408">
            <a:extLst>
              <a:ext uri="{FF2B5EF4-FFF2-40B4-BE49-F238E27FC236}">
                <a16:creationId xmlns:a16="http://schemas.microsoft.com/office/drawing/2014/main" id="{5F322A8C-F4E2-41CB-9DCC-8898C24F1701}"/>
              </a:ext>
            </a:extLst>
          </p:cNvPr>
          <p:cNvSpPr/>
          <p:nvPr/>
        </p:nvSpPr>
        <p:spPr>
          <a:xfrm>
            <a:off x="1176249" y="3290926"/>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11" name="Oval 410">
            <a:extLst>
              <a:ext uri="{FF2B5EF4-FFF2-40B4-BE49-F238E27FC236}">
                <a16:creationId xmlns:a16="http://schemas.microsoft.com/office/drawing/2014/main" id="{2D1BB75A-C199-40EE-B8BF-FF6426698EF9}"/>
              </a:ext>
            </a:extLst>
          </p:cNvPr>
          <p:cNvSpPr/>
          <p:nvPr/>
        </p:nvSpPr>
        <p:spPr>
          <a:xfrm>
            <a:off x="1176249" y="3598107"/>
            <a:ext cx="43388" cy="45096"/>
          </a:xfrm>
          <a:prstGeom prst="ellipse">
            <a:avLst/>
          </a:prstGeom>
          <a:solidFill>
            <a:srgbClr val="007E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193" name="Group 192">
            <a:extLst>
              <a:ext uri="{FF2B5EF4-FFF2-40B4-BE49-F238E27FC236}">
                <a16:creationId xmlns:a16="http://schemas.microsoft.com/office/drawing/2014/main" id="{BDA7587E-90B9-4AB9-BC44-F6DD8C482BFC}"/>
              </a:ext>
            </a:extLst>
          </p:cNvPr>
          <p:cNvGrpSpPr/>
          <p:nvPr/>
        </p:nvGrpSpPr>
        <p:grpSpPr>
          <a:xfrm>
            <a:off x="6810066" y="58760"/>
            <a:ext cx="1916015" cy="461665"/>
            <a:chOff x="414867" y="3222470"/>
            <a:chExt cx="1736933" cy="461665"/>
          </a:xfrm>
        </p:grpSpPr>
        <p:sp>
          <p:nvSpPr>
            <p:cNvPr id="195" name="TextBox 194">
              <a:extLst>
                <a:ext uri="{FF2B5EF4-FFF2-40B4-BE49-F238E27FC236}">
                  <a16:creationId xmlns:a16="http://schemas.microsoft.com/office/drawing/2014/main" id="{F408DEAC-E93C-4732-944E-A1E041705A5E}"/>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196" name="Picture 195">
              <a:extLst>
                <a:ext uri="{FF2B5EF4-FFF2-40B4-BE49-F238E27FC236}">
                  <a16:creationId xmlns:a16="http://schemas.microsoft.com/office/drawing/2014/main" id="{8553EA8E-4865-4DED-84BF-3F882C1D580F}"/>
                </a:ext>
              </a:extLst>
            </p:cNvPr>
            <p:cNvPicPr>
              <a:picLocks noChangeAspect="1"/>
            </p:cNvPicPr>
            <p:nvPr/>
          </p:nvPicPr>
          <p:blipFill>
            <a:blip r:embed="rId17">
              <a:duotone>
                <a:schemeClr val="accent1">
                  <a:shade val="45000"/>
                  <a:satMod val="135000"/>
                </a:schemeClr>
                <a:prstClr val="white"/>
              </a:duotone>
              <a:extLst>
                <a:ext uri="{BEBA8EAE-BF5A-486C-A8C5-ECC9F3942E4B}">
                  <a14:imgProps xmlns:a14="http://schemas.microsoft.com/office/drawing/2010/main">
                    <a14:imgLayer r:embed="rId18">
                      <a14:imgEffect>
                        <a14:sharpenSoften amount="50000"/>
                      </a14:imgEffect>
                    </a14:imgLayer>
                  </a14:imgProps>
                </a:ext>
              </a:extLst>
            </a:blip>
            <a:stretch>
              <a:fillRect/>
            </a:stretch>
          </p:blipFill>
          <p:spPr>
            <a:xfrm>
              <a:off x="447454" y="3247666"/>
              <a:ext cx="201086" cy="277573"/>
            </a:xfrm>
            <a:prstGeom prst="rect">
              <a:avLst/>
            </a:prstGeom>
          </p:spPr>
        </p:pic>
        <p:sp>
          <p:nvSpPr>
            <p:cNvPr id="199" name="Rectangle: Rounded Corners 198">
              <a:extLst>
                <a:ext uri="{FF2B5EF4-FFF2-40B4-BE49-F238E27FC236}">
                  <a16:creationId xmlns:a16="http://schemas.microsoft.com/office/drawing/2014/main" id="{FFEA7F72-787E-4CE3-BEB9-A653ED87DA6D}"/>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1" name="TextBox 200">
            <a:extLst>
              <a:ext uri="{FF2B5EF4-FFF2-40B4-BE49-F238E27FC236}">
                <a16:creationId xmlns:a16="http://schemas.microsoft.com/office/drawing/2014/main" id="{565EF5AF-7B53-4560-82EA-5B1473B53C46}"/>
              </a:ext>
            </a:extLst>
          </p:cNvPr>
          <p:cNvSpPr txBox="1"/>
          <p:nvPr/>
        </p:nvSpPr>
        <p:spPr>
          <a:xfrm>
            <a:off x="5773984" y="3148272"/>
            <a:ext cx="2514909" cy="215444"/>
          </a:xfrm>
          <a:prstGeom prst="rect">
            <a:avLst/>
          </a:prstGeom>
          <a:noFill/>
        </p:spPr>
        <p:txBody>
          <a:bodyPr wrap="square" rtlCol="0">
            <a:spAutoFit/>
          </a:bodyPr>
          <a:lstStyle/>
          <a:p>
            <a:r>
              <a:rPr lang="en-US" sz="800" i="1" dirty="0">
                <a:solidFill>
                  <a:schemeClr val="tx1">
                    <a:lumMod val="50000"/>
                    <a:lumOff val="50000"/>
                  </a:schemeClr>
                </a:solidFill>
              </a:rPr>
              <a:t>* Please contact Littelfuse Associates for details</a:t>
            </a:r>
          </a:p>
        </p:txBody>
      </p:sp>
      <p:sp>
        <p:nvSpPr>
          <p:cNvPr id="208" name="Rectangle 207">
            <a:extLst>
              <a:ext uri="{FF2B5EF4-FFF2-40B4-BE49-F238E27FC236}">
                <a16:creationId xmlns:a16="http://schemas.microsoft.com/office/drawing/2014/main" id="{25B2E3ED-7083-4C0A-B27E-5CF44E4DE721}"/>
              </a:ext>
            </a:extLst>
          </p:cNvPr>
          <p:cNvSpPr/>
          <p:nvPr/>
        </p:nvSpPr>
        <p:spPr>
          <a:xfrm>
            <a:off x="3441274" y="2123032"/>
            <a:ext cx="228600" cy="230400"/>
          </a:xfrm>
          <a:prstGeom prst="rect">
            <a:avLst/>
          </a:prstGeom>
          <a:solidFill>
            <a:srgbClr val="007E3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900" b="1" dirty="0">
                <a:latin typeface="Cambria" panose="02040503050406030204" pitchFamily="18" charset="0"/>
                <a:ea typeface="Cambria" panose="02040503050406030204" pitchFamily="18" charset="0"/>
              </a:rPr>
              <a:t>IX</a:t>
            </a:r>
            <a:endParaRPr lang="en-US" sz="900" b="1" dirty="0">
              <a:ea typeface="Cambria" panose="02040503050406030204" pitchFamily="18" charset="0"/>
              <a:cs typeface="Dubai Medium" panose="020B0603030403030204" pitchFamily="34" charset="-78"/>
            </a:endParaRPr>
          </a:p>
        </p:txBody>
      </p:sp>
    </p:spTree>
    <p:extLst>
      <p:ext uri="{BB962C8B-B14F-4D97-AF65-F5344CB8AC3E}">
        <p14:creationId xmlns:p14="http://schemas.microsoft.com/office/powerpoint/2010/main" val="2654148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3A9AE-4119-46B6-A827-B66F976B9B2B}"/>
              </a:ext>
            </a:extLst>
          </p:cNvPr>
          <p:cNvSpPr>
            <a:spLocks noGrp="1"/>
          </p:cNvSpPr>
          <p:nvPr>
            <p:ph type="title"/>
          </p:nvPr>
        </p:nvSpPr>
        <p:spPr/>
        <p:txBody>
          <a:bodyPr/>
          <a:lstStyle/>
          <a:p>
            <a:r>
              <a:rPr lang="en-US"/>
              <a:t>Features and benefits of Littelfuse solutions</a:t>
            </a:r>
          </a:p>
        </p:txBody>
      </p:sp>
      <p:grpSp>
        <p:nvGrpSpPr>
          <p:cNvPr id="4" name="Group 3">
            <a:extLst>
              <a:ext uri="{FF2B5EF4-FFF2-40B4-BE49-F238E27FC236}">
                <a16:creationId xmlns:a16="http://schemas.microsoft.com/office/drawing/2014/main" id="{A2585AD8-1390-4D4A-BA2B-26CC4F92AF11}"/>
              </a:ext>
            </a:extLst>
          </p:cNvPr>
          <p:cNvGrpSpPr/>
          <p:nvPr/>
        </p:nvGrpSpPr>
        <p:grpSpPr>
          <a:xfrm>
            <a:off x="6810066" y="58760"/>
            <a:ext cx="1916015" cy="461665"/>
            <a:chOff x="414867" y="3222470"/>
            <a:chExt cx="1736933" cy="461665"/>
          </a:xfrm>
        </p:grpSpPr>
        <p:sp>
          <p:nvSpPr>
            <p:cNvPr id="5" name="TextBox 4">
              <a:extLst>
                <a:ext uri="{FF2B5EF4-FFF2-40B4-BE49-F238E27FC236}">
                  <a16:creationId xmlns:a16="http://schemas.microsoft.com/office/drawing/2014/main" id="{37AE8053-E45E-4EDD-B887-A91AD09B1BC3}"/>
                </a:ext>
              </a:extLst>
            </p:cNvPr>
            <p:cNvSpPr txBox="1"/>
            <p:nvPr/>
          </p:nvSpPr>
          <p:spPr>
            <a:xfrm>
              <a:off x="608263" y="3222470"/>
              <a:ext cx="1543537" cy="461665"/>
            </a:xfrm>
            <a:prstGeom prst="rect">
              <a:avLst/>
            </a:prstGeom>
            <a:noFill/>
            <a:ln>
              <a:noFill/>
            </a:ln>
            <a:effectLst/>
          </p:spPr>
          <p:txBody>
            <a:bodyPr wrap="square" rtlCol="0">
              <a:spAutoFit/>
            </a:bodyPr>
            <a:lstStyle/>
            <a:p>
              <a:r>
                <a:rPr lang="en-US" sz="800" b="1" i="1">
                  <a:solidFill>
                    <a:schemeClr val="bg1">
                      <a:lumMod val="50000"/>
                    </a:schemeClr>
                  </a:solidFill>
                </a:rPr>
                <a:t>Click on the product series in the table below for more info</a:t>
              </a:r>
            </a:p>
          </p:txBody>
        </p:sp>
        <p:pic>
          <p:nvPicPr>
            <p:cNvPr id="6" name="Picture 5">
              <a:extLst>
                <a:ext uri="{FF2B5EF4-FFF2-40B4-BE49-F238E27FC236}">
                  <a16:creationId xmlns:a16="http://schemas.microsoft.com/office/drawing/2014/main" id="{8A86A534-A584-4835-A2A3-D25553A77752}"/>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47454" y="3247666"/>
              <a:ext cx="201086" cy="277573"/>
            </a:xfrm>
            <a:prstGeom prst="rect">
              <a:avLst/>
            </a:prstGeom>
          </p:spPr>
        </p:pic>
        <p:sp>
          <p:nvSpPr>
            <p:cNvPr id="7" name="Rectangle: Rounded Corners 6">
              <a:extLst>
                <a:ext uri="{FF2B5EF4-FFF2-40B4-BE49-F238E27FC236}">
                  <a16:creationId xmlns:a16="http://schemas.microsoft.com/office/drawing/2014/main" id="{BF054AF2-7A0E-416D-AB2E-2A9B30E3D418}"/>
                </a:ext>
              </a:extLst>
            </p:cNvPr>
            <p:cNvSpPr/>
            <p:nvPr/>
          </p:nvSpPr>
          <p:spPr>
            <a:xfrm>
              <a:off x="414867" y="3226647"/>
              <a:ext cx="1704347" cy="319613"/>
            </a:xfrm>
            <a:prstGeom prst="roundRect">
              <a:avLst/>
            </a:prstGeom>
            <a:noFill/>
            <a:ln w="6350">
              <a:solidFill>
                <a:srgbClr val="007E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8" name="Table 7">
            <a:extLst>
              <a:ext uri="{FF2B5EF4-FFF2-40B4-BE49-F238E27FC236}">
                <a16:creationId xmlns:a16="http://schemas.microsoft.com/office/drawing/2014/main" id="{A7BA19E7-0D10-47B0-A7E6-0EC7CADBA4C7}"/>
              </a:ext>
            </a:extLst>
          </p:cNvPr>
          <p:cNvGraphicFramePr>
            <a:graphicFrameLocks noGrp="1"/>
          </p:cNvGraphicFramePr>
          <p:nvPr>
            <p:extLst>
              <p:ext uri="{D42A27DB-BD31-4B8C-83A1-F6EECF244321}">
                <p14:modId xmlns:p14="http://schemas.microsoft.com/office/powerpoint/2010/main" val="1644267747"/>
              </p:ext>
            </p:extLst>
          </p:nvPr>
        </p:nvGraphicFramePr>
        <p:xfrm>
          <a:off x="457199" y="914400"/>
          <a:ext cx="8229599" cy="3645000"/>
        </p:xfrm>
        <a:graphic>
          <a:graphicData uri="http://schemas.openxmlformats.org/drawingml/2006/table">
            <a:tbl>
              <a:tblPr/>
              <a:tblGrid>
                <a:gridCol w="317538">
                  <a:extLst>
                    <a:ext uri="{9D8B030D-6E8A-4147-A177-3AD203B41FA5}">
                      <a16:colId xmlns:a16="http://schemas.microsoft.com/office/drawing/2014/main" val="851258919"/>
                    </a:ext>
                  </a:extLst>
                </a:gridCol>
                <a:gridCol w="1023583">
                  <a:extLst>
                    <a:ext uri="{9D8B030D-6E8A-4147-A177-3AD203B41FA5}">
                      <a16:colId xmlns:a16="http://schemas.microsoft.com/office/drawing/2014/main" val="1322286271"/>
                    </a:ext>
                  </a:extLst>
                </a:gridCol>
                <a:gridCol w="1638300">
                  <a:extLst>
                    <a:ext uri="{9D8B030D-6E8A-4147-A177-3AD203B41FA5}">
                      <a16:colId xmlns:a16="http://schemas.microsoft.com/office/drawing/2014/main" val="83175223"/>
                    </a:ext>
                  </a:extLst>
                </a:gridCol>
                <a:gridCol w="1097280">
                  <a:extLst>
                    <a:ext uri="{9D8B030D-6E8A-4147-A177-3AD203B41FA5}">
                      <a16:colId xmlns:a16="http://schemas.microsoft.com/office/drawing/2014/main" val="1935744327"/>
                    </a:ext>
                  </a:extLst>
                </a:gridCol>
                <a:gridCol w="2057400">
                  <a:extLst>
                    <a:ext uri="{9D8B030D-6E8A-4147-A177-3AD203B41FA5}">
                      <a16:colId xmlns:a16="http://schemas.microsoft.com/office/drawing/2014/main" val="1428445366"/>
                    </a:ext>
                  </a:extLst>
                </a:gridCol>
                <a:gridCol w="2095498">
                  <a:extLst>
                    <a:ext uri="{9D8B030D-6E8A-4147-A177-3AD203B41FA5}">
                      <a16:colId xmlns:a16="http://schemas.microsoft.com/office/drawing/2014/main" val="2305844562"/>
                    </a:ext>
                  </a:extLst>
                </a:gridCol>
              </a:tblGrid>
              <a:tr h="228600">
                <a:tc>
                  <a:txBody>
                    <a:bodyPr/>
                    <a:lstStyle/>
                    <a:p>
                      <a:pPr algn="ctr" rtl="0" fontAlgn="ctr"/>
                      <a:endParaRPr lang="en-US" sz="900" b="1" i="0" u="none" strike="noStrike" dirty="0">
                        <a:solidFill>
                          <a:srgbClr val="3F3B3A"/>
                        </a:solidFill>
                        <a:effectLst/>
                        <a:latin typeface="+mn-lt"/>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u="none" strike="noStrike">
                          <a:effectLst/>
                        </a:rPr>
                        <a:t>Technology</a:t>
                      </a:r>
                      <a:endParaRPr lang="en-US" sz="900" b="1" i="0" u="none" strike="noStrike">
                        <a:solidFill>
                          <a:srgbClr val="3F3B3A"/>
                        </a:solidFill>
                        <a:effectLst/>
                        <a:latin typeface="Arial" panose="020B0604020202020204" pitchFamily="34" charset="0"/>
                      </a:endParaRPr>
                    </a:p>
                  </a:txBody>
                  <a:tcPr marL="7460" marR="7460" marT="746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i="0" u="none" strike="noStrike">
                          <a:solidFill>
                            <a:srgbClr val="000000"/>
                          </a:solidFill>
                          <a:effectLst/>
                          <a:latin typeface="+mn-lt"/>
                        </a:rPr>
                        <a:t>Function in application</a:t>
                      </a:r>
                    </a:p>
                  </a:txBody>
                  <a:tcPr marL="7460" marR="7460" marT="746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algn="ctr" rtl="0" fontAlgn="ctr"/>
                      <a:r>
                        <a:rPr lang="en-US" sz="900" b="1" i="0" u="none" strike="noStrike">
                          <a:solidFill>
                            <a:srgbClr val="000000"/>
                          </a:solidFill>
                          <a:effectLst/>
                          <a:latin typeface="+mn-lt"/>
                        </a:rPr>
                        <a:t>Product series</a:t>
                      </a:r>
                    </a:p>
                  </a:txBody>
                  <a:tcPr marL="7460" marR="7460" marT="746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900" b="1" i="0" u="none" strike="noStrike">
                          <a:solidFill>
                            <a:srgbClr val="000000"/>
                          </a:solidFill>
                          <a:effectLst/>
                          <a:latin typeface="+mn-lt"/>
                        </a:rPr>
                        <a:t>Benefits</a:t>
                      </a:r>
                    </a:p>
                  </a:txBody>
                  <a:tcPr marL="7460" marR="7460" marT="746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900" b="1" i="0" u="none" strike="noStrike">
                          <a:solidFill>
                            <a:srgbClr val="000000"/>
                          </a:solidFill>
                          <a:effectLst/>
                          <a:latin typeface="+mn-lt"/>
                        </a:rPr>
                        <a:t>Features</a:t>
                      </a:r>
                    </a:p>
                  </a:txBody>
                  <a:tcPr marL="7460" marR="7460" marT="7460" marB="0" anchor="ctr">
                    <a:lnL w="635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1">
                        <a:alpha val="20000"/>
                      </a:schemeClr>
                    </a:solidFill>
                  </a:tcPr>
                </a:tc>
                <a:extLst>
                  <a:ext uri="{0D108BD9-81ED-4DB2-BD59-A6C34878D82A}">
                    <a16:rowId xmlns:a16="http://schemas.microsoft.com/office/drawing/2014/main" val="3770391975"/>
                  </a:ext>
                </a:extLst>
              </a:tr>
              <a:tr h="341640">
                <a:tc>
                  <a:txBody>
                    <a:bodyPr/>
                    <a:lstStyle/>
                    <a:p>
                      <a:pPr algn="ctr"/>
                      <a:r>
                        <a:rPr lang="en-US" sz="1000" b="1">
                          <a:solidFill>
                            <a:schemeClr val="bg1"/>
                          </a:solidFill>
                          <a:latin typeface="Cambria" panose="02040503050406030204" pitchFamily="18" charset="0"/>
                          <a:ea typeface="Cambria" panose="02040503050406030204" pitchFamily="18" charset="0"/>
                        </a:rPr>
                        <a:t>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700" b="0" i="0" u="none" strike="noStrike" dirty="0">
                          <a:solidFill>
                            <a:schemeClr val="tx1"/>
                          </a:solidFill>
                          <a:effectLst/>
                          <a:latin typeface="+mn-lt"/>
                        </a:rPr>
                        <a:t>Fuse x 3</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chemeClr val="tx1"/>
                          </a:solidFill>
                          <a:effectLst/>
                          <a:latin typeface="+mn-lt"/>
                          <a:cs typeface="Arial" panose="020B0604020202020204" pitchFamily="34" charset="0"/>
                        </a:rPr>
                        <a:t>Protects semiconductor devices</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ctr" eaLnBrk="0" hangingPunct="0">
                        <a:lnSpc>
                          <a:spcPct val="90000"/>
                        </a:lnSpc>
                        <a:defRPr/>
                      </a:pPr>
                      <a:r>
                        <a:rPr lang="en-US" sz="700" dirty="0">
                          <a:solidFill>
                            <a:schemeClr val="tx1"/>
                          </a:solidFill>
                          <a:latin typeface="+mn-lt"/>
                          <a:hlinkClick r:id="rId5"/>
                        </a:rPr>
                        <a:t>PSR</a:t>
                      </a:r>
                      <a:r>
                        <a:rPr lang="en-US" sz="700" dirty="0">
                          <a:solidFill>
                            <a:schemeClr val="tx1"/>
                          </a:solidFill>
                          <a:latin typeface="+mn-lt"/>
                        </a:rPr>
                        <a:t>, </a:t>
                      </a:r>
                      <a:r>
                        <a:rPr lang="en-US" sz="700" dirty="0">
                          <a:solidFill>
                            <a:schemeClr val="tx1"/>
                          </a:solidFill>
                          <a:latin typeface="+mn-lt"/>
                          <a:hlinkClick r:id="rId6"/>
                        </a:rPr>
                        <a:t>L50QS</a:t>
                      </a:r>
                      <a:r>
                        <a:rPr lang="en-US" sz="700" dirty="0">
                          <a:solidFill>
                            <a:schemeClr val="tx1"/>
                          </a:solidFill>
                          <a:latin typeface="+mn-lt"/>
                        </a:rPr>
                        <a:t>, </a:t>
                      </a:r>
                      <a:r>
                        <a:rPr lang="en-US" sz="700" dirty="0">
                          <a:solidFill>
                            <a:schemeClr val="tx1"/>
                          </a:solidFill>
                          <a:latin typeface="+mn-lt"/>
                          <a:hlinkClick r:id="rId7"/>
                        </a:rPr>
                        <a:t>L75QS</a:t>
                      </a:r>
                      <a:endParaRPr lang="en-US" altLang="zh-CN" sz="700" dirty="0">
                        <a:solidFill>
                          <a:schemeClr val="tx1"/>
                        </a:solidFill>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l" fontAlgn="ctr"/>
                      <a:r>
                        <a:rPr lang="en-US" sz="700" b="0" i="0" u="none" strike="noStrike">
                          <a:solidFill>
                            <a:schemeClr val="tx1"/>
                          </a:solidFill>
                          <a:effectLst/>
                          <a:latin typeface="+mn-lt"/>
                          <a:cs typeface="Arial" panose="020B0604020202020204" pitchFamily="34" charset="0"/>
                        </a:rPr>
                        <a:t>Lower I</a:t>
                      </a:r>
                      <a:r>
                        <a:rPr lang="en-US" sz="700" b="0" i="0" u="none" strike="noStrike" baseline="30000">
                          <a:solidFill>
                            <a:schemeClr val="tx1"/>
                          </a:solidFill>
                          <a:effectLst/>
                          <a:latin typeface="+mn-lt"/>
                          <a:cs typeface="Arial" panose="020B0604020202020204" pitchFamily="34" charset="0"/>
                        </a:rPr>
                        <a:t>2</a:t>
                      </a:r>
                      <a:r>
                        <a:rPr lang="en-US" sz="700" b="0" i="0" u="none" strike="noStrike">
                          <a:solidFill>
                            <a:schemeClr val="tx1"/>
                          </a:solidFill>
                          <a:effectLst/>
                          <a:latin typeface="+mn-lt"/>
                          <a:cs typeface="Arial" panose="020B0604020202020204" pitchFamily="34" charset="0"/>
                        </a:rPr>
                        <a:t>t performance allows for quick response to protect devices from higher heat energy</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a:solidFill>
                            <a:schemeClr val="tx1"/>
                          </a:solidFill>
                          <a:effectLst/>
                          <a:latin typeface="+mn-lt"/>
                          <a:cs typeface="Arial" panose="020B0604020202020204" pitchFamily="34" charset="0"/>
                        </a:rPr>
                        <a:t>550–1300 V</a:t>
                      </a:r>
                      <a:r>
                        <a:rPr lang="en-US" sz="700" b="0" i="0" u="none" strike="noStrike" baseline="-25000">
                          <a:solidFill>
                            <a:schemeClr val="tx1"/>
                          </a:solidFill>
                          <a:effectLst/>
                          <a:latin typeface="+mn-lt"/>
                          <a:cs typeface="Arial" panose="020B0604020202020204" pitchFamily="34" charset="0"/>
                        </a:rPr>
                        <a:t>AC</a:t>
                      </a:r>
                      <a:r>
                        <a:rPr lang="en-US" sz="700" b="0" i="0" u="none" strike="noStrike">
                          <a:solidFill>
                            <a:schemeClr val="tx1"/>
                          </a:solidFill>
                          <a:effectLst/>
                          <a:latin typeface="+mn-lt"/>
                          <a:cs typeface="Arial" panose="020B0604020202020204" pitchFamily="34" charset="0"/>
                        </a:rPr>
                        <a:t>, 500–1000 V</a:t>
                      </a:r>
                      <a:r>
                        <a:rPr lang="en-US" sz="700" b="0" i="0" u="none" strike="noStrike" baseline="-25000">
                          <a:solidFill>
                            <a:schemeClr val="tx1"/>
                          </a:solidFill>
                          <a:effectLst/>
                          <a:latin typeface="+mn-lt"/>
                          <a:cs typeface="Arial" panose="020B0604020202020204" pitchFamily="34" charset="0"/>
                        </a:rPr>
                        <a:t>DC</a:t>
                      </a:r>
                      <a:r>
                        <a:rPr lang="en-US" sz="700" b="0" i="0" u="none" strike="noStrike">
                          <a:solidFill>
                            <a:schemeClr val="tx1"/>
                          </a:solidFill>
                          <a:effectLst/>
                          <a:latin typeface="+mn-lt"/>
                          <a:cs typeface="Arial" panose="020B0604020202020204" pitchFamily="34" charset="0"/>
                        </a:rPr>
                        <a:t>, 40–2000 A</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155816402"/>
                  </a:ext>
                </a:extLst>
              </a:tr>
              <a:tr h="341640">
                <a:tc rowSpan="2">
                  <a:txBody>
                    <a:bodyPr/>
                    <a:lstStyle/>
                    <a:p>
                      <a:pPr algn="ctr"/>
                      <a:r>
                        <a:rPr lang="en-US" sz="1000" b="1" dirty="0">
                          <a:solidFill>
                            <a:schemeClr val="bg1"/>
                          </a:solidFill>
                          <a:latin typeface="Cambria" panose="02040503050406030204" pitchFamily="18" charset="0"/>
                          <a:ea typeface="Cambria" panose="02040503050406030204" pitchFamily="18" charset="0"/>
                        </a:rPr>
                        <a:t>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a:r>
                        <a:rPr lang="en-US" sz="700" dirty="0">
                          <a:solidFill>
                            <a:schemeClr val="tx1"/>
                          </a:solidFill>
                          <a:latin typeface="+mn-lt"/>
                        </a:rPr>
                        <a:t>Current Transformer</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chemeClr val="tx1"/>
                          </a:solidFill>
                          <a:effectLst/>
                          <a:latin typeface="+mn-lt"/>
                        </a:rPr>
                        <a:t>Offers ground-fault detection</a:t>
                      </a:r>
                      <a:br>
                        <a:rPr lang="en-US" sz="700" b="0" i="0" u="none" strike="noStrike" dirty="0">
                          <a:solidFill>
                            <a:schemeClr val="tx1"/>
                          </a:solidFill>
                          <a:effectLst/>
                          <a:latin typeface="+mn-lt"/>
                        </a:rPr>
                      </a:br>
                      <a:r>
                        <a:rPr lang="en-US" sz="700" b="0" i="0" u="none" strike="noStrike" dirty="0">
                          <a:solidFill>
                            <a:schemeClr val="tx1"/>
                          </a:solidFill>
                          <a:effectLst/>
                          <a:latin typeface="+mn-lt"/>
                        </a:rPr>
                        <a:t>and protection</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lang="en-IN" sz="700" b="0" i="0" u="none" strike="noStrike" kern="1200" dirty="0">
                          <a:solidFill>
                            <a:schemeClr val="dk1"/>
                          </a:solidFill>
                          <a:effectLst/>
                          <a:latin typeface="+mn-lt"/>
                          <a:ea typeface="+mn-ea"/>
                          <a:cs typeface="+mn-cs"/>
                          <a:hlinkClick r:id="rId8"/>
                        </a:rPr>
                        <a:t>SE-CS30</a:t>
                      </a:r>
                      <a:endParaRPr lang="en-US" sz="700" dirty="0">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dirty="0">
                          <a:solidFill>
                            <a:schemeClr val="tx1"/>
                          </a:solidFill>
                          <a:effectLst/>
                          <a:latin typeface="+mn-lt"/>
                        </a:rPr>
                        <a:t>Specifically designed for low-level detection;</a:t>
                      </a:r>
                      <a:br>
                        <a:rPr lang="en-US" sz="700" b="0" i="0" u="none" strike="noStrike" dirty="0">
                          <a:solidFill>
                            <a:schemeClr val="tx1"/>
                          </a:solidFill>
                          <a:effectLst/>
                          <a:latin typeface="+mn-lt"/>
                        </a:rPr>
                      </a:br>
                      <a:r>
                        <a:rPr lang="en-US" sz="700" b="0" i="0" u="none" strike="noStrike" dirty="0">
                          <a:solidFill>
                            <a:schemeClr val="tx1"/>
                          </a:solidFill>
                          <a:effectLst/>
                          <a:latin typeface="+mn-lt"/>
                        </a:rPr>
                        <a:t>flux conditioner is included to prevent saturation</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chemeClr val="tx1"/>
                          </a:solidFill>
                          <a:effectLst/>
                          <a:latin typeface="+mn-lt"/>
                        </a:rPr>
                        <a:t>Turns ratio 600:1 and current rating 30:0.05 A </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778507407"/>
                  </a:ext>
                </a:extLst>
              </a:tr>
              <a:tr h="341640">
                <a:tc vMerge="1">
                  <a:txBody>
                    <a:bodyPr/>
                    <a:lstStyle/>
                    <a:p>
                      <a:pPr algn="ctr"/>
                      <a:endParaRPr lang="en-US" sz="1000" b="1" dirty="0">
                        <a:solidFill>
                          <a:schemeClr val="bg1"/>
                        </a:solidFill>
                        <a:latin typeface="Cambria" panose="02040503050406030204" pitchFamily="18" charset="0"/>
                        <a:ea typeface="Cambria" panose="02040503050406030204" pitchFamily="18" charset="0"/>
                      </a:endParaRP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a:r>
                        <a:rPr lang="en-US" sz="700">
                          <a:solidFill>
                            <a:schemeClr val="tx1"/>
                          </a:solidFill>
                          <a:latin typeface="+mn-lt"/>
                        </a:rPr>
                        <a:t>AC Earth-Fault Relay</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sz="700" b="0" i="0" u="none" strike="noStrike">
                        <a:solidFill>
                          <a:srgbClr val="000000"/>
                        </a:solidFill>
                        <a:effectLst/>
                        <a:latin typeface="+mn-lt"/>
                      </a:endParaRPr>
                    </a:p>
                  </a:txBody>
                  <a:tcPr marL="3600" marR="3600" marT="0" marB="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ctr"/>
                      <a:r>
                        <a:rPr kumimoji="0" lang="en-IN" sz="700" b="0" i="0" u="none" strike="noStrike" kern="1200" cap="none" spc="0" normalizeH="0" baseline="0" noProof="0" dirty="0">
                          <a:ln>
                            <a:noFill/>
                          </a:ln>
                          <a:solidFill>
                            <a:srgbClr val="000000"/>
                          </a:solidFill>
                          <a:effectLst/>
                          <a:uLnTx/>
                          <a:uFillTx/>
                          <a:latin typeface="+mn-lt"/>
                          <a:ea typeface="+mn-ea"/>
                          <a:cs typeface="+mn-cs"/>
                          <a:hlinkClick r:id="rId9"/>
                        </a:rPr>
                        <a:t>SE-704</a:t>
                      </a:r>
                      <a:endParaRPr lang="en-US" sz="700" dirty="0">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dirty="0">
                          <a:solidFill>
                            <a:schemeClr val="tx1"/>
                          </a:solidFill>
                          <a:effectLst/>
                          <a:latin typeface="+mn-lt"/>
                        </a:rPr>
                        <a:t>No calibration; low-level protection and system coordination; low maintenance</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dirty="0">
                          <a:solidFill>
                            <a:schemeClr val="tx1"/>
                          </a:solidFill>
                          <a:effectLst/>
                          <a:latin typeface="+mn-lt"/>
                        </a:rPr>
                        <a:t>Microprocessor-based; adjustable pickup</a:t>
                      </a:r>
                      <a:br>
                        <a:rPr lang="en-US" sz="700" b="0" i="0" u="none" strike="noStrike" dirty="0">
                          <a:solidFill>
                            <a:schemeClr val="tx1"/>
                          </a:solidFill>
                          <a:effectLst/>
                          <a:latin typeface="+mn-lt"/>
                        </a:rPr>
                      </a:br>
                      <a:r>
                        <a:rPr lang="en-US" sz="700" b="0" i="0" u="none" strike="noStrike" dirty="0">
                          <a:solidFill>
                            <a:schemeClr val="tx1"/>
                          </a:solidFill>
                          <a:effectLst/>
                          <a:latin typeface="+mn-lt"/>
                        </a:rPr>
                        <a:t>(10 mA−5 A); adjustable time delay (30 ms−2 s)</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3387492930"/>
                  </a:ext>
                </a:extLst>
              </a:tr>
              <a:tr h="341640">
                <a:tc>
                  <a:txBody>
                    <a:bodyPr/>
                    <a:lstStyle/>
                    <a:p>
                      <a:pPr algn="ctr"/>
                      <a:r>
                        <a:rPr lang="en-US" sz="1000" b="1">
                          <a:solidFill>
                            <a:schemeClr val="bg1"/>
                          </a:solidFill>
                          <a:latin typeface="Cambria" panose="02040503050406030204" pitchFamily="18" charset="0"/>
                          <a:ea typeface="Cambria" panose="02040503050406030204" pitchFamily="18" charset="0"/>
                        </a:rPr>
                        <a:t>III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700" b="0" i="0" u="none" strike="noStrike" dirty="0">
                          <a:solidFill>
                            <a:schemeClr val="tx1"/>
                          </a:solidFill>
                          <a:effectLst/>
                          <a:latin typeface="+mn-lt"/>
                        </a:rPr>
                        <a:t>AC Contactor</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row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dirty="0">
                          <a:solidFill>
                            <a:schemeClr val="tx1"/>
                          </a:solidFill>
                          <a:cs typeface="Calibri" panose="020F0502020204030204" pitchFamily="34" charset="0"/>
                        </a:rPr>
                        <a:t>Safety cutoff on the grid (power network) to prevent abnormal current supply</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000000"/>
                          </a:solidFill>
                          <a:effectLst/>
                          <a:uLnTx/>
                          <a:uFillTx/>
                          <a:latin typeface="+mn-lt"/>
                          <a:ea typeface="+mn-ea"/>
                          <a:cs typeface="+mn-cs"/>
                          <a:hlinkClick r:id="rId10"/>
                        </a:rPr>
                        <a:t>HCD</a:t>
                      </a:r>
                      <a:endParaRPr lang="en-US" sz="70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latin typeface="+mn-lt"/>
                        </a:rPr>
                        <a:t>Predetermined life cycle for application to minimize cost; high electrical and thermal conductivity; good resistance to oxidation for longer life</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dirty="0">
                          <a:solidFill>
                            <a:schemeClr val="tx1"/>
                          </a:solidFill>
                          <a:latin typeface="+mn-lt"/>
                        </a:rPr>
                        <a:t>Long electrical life; high surge capability; certified for use in North America, Europe, and Asia</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1518435476"/>
                  </a:ext>
                </a:extLst>
              </a:tr>
              <a:tr h="341640">
                <a:tc>
                  <a:txBody>
                    <a:bodyPr/>
                    <a:lstStyle/>
                    <a:p>
                      <a:pPr algn="ctr"/>
                      <a:r>
                        <a:rPr lang="en-US" sz="1000" b="1">
                          <a:solidFill>
                            <a:schemeClr val="bg1"/>
                          </a:solidFill>
                          <a:latin typeface="Cambria" panose="02040503050406030204" pitchFamily="18" charset="0"/>
                          <a:ea typeface="Cambria" panose="02040503050406030204" pitchFamily="18" charset="0"/>
                        </a:rPr>
                        <a:t>IV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chemeClr val="tx1"/>
                          </a:solidFill>
                          <a:effectLst/>
                          <a:latin typeface="+mn-lt"/>
                        </a:rPr>
                        <a:t>AC Relay</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dirty="0">
                          <a:solidFill>
                            <a:schemeClr val="tx1"/>
                          </a:solidFill>
                          <a:cs typeface="Calibri" panose="020F0502020204030204" pitchFamily="34" charset="0"/>
                        </a:rPr>
                        <a:t>Safety cutoff on the grid (power network) to prevent abnormal  current supply.</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700" dirty="0"/>
                        <a:t>SC0x*</a:t>
                      </a:r>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solidFill>
                            <a:schemeClr val="tx1"/>
                          </a:solidFill>
                          <a:latin typeface="+mn-lt"/>
                        </a:rPr>
                        <a:t>PCB mount capable; higher flexibility for designers; compact design</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dirty="0">
                          <a:solidFill>
                            <a:schemeClr val="tx1"/>
                          </a:solidFill>
                          <a:latin typeface="+mn-lt"/>
                        </a:rPr>
                        <a:t>Low heat generation and low coil power consumption; performance to meet regulatory UL/IEC compliance </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3581417452"/>
                  </a:ext>
                </a:extLst>
              </a:tr>
              <a:tr h="341640">
                <a:tc>
                  <a:txBody>
                    <a:bodyPr/>
                    <a:lstStyle/>
                    <a:p>
                      <a:pPr algn="ctr"/>
                      <a:r>
                        <a:rPr lang="en-US" sz="1000" b="1">
                          <a:solidFill>
                            <a:schemeClr val="bg1"/>
                          </a:solidFill>
                          <a:latin typeface="Cambria" panose="02040503050406030204" pitchFamily="18" charset="0"/>
                          <a:ea typeface="Cambria" panose="02040503050406030204" pitchFamily="18" charset="0"/>
                        </a:rPr>
                        <a:t>V</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700" b="0" i="0" u="none" strike="noStrike" dirty="0">
                          <a:solidFill>
                            <a:schemeClr val="tx1"/>
                          </a:solidFill>
                          <a:effectLst/>
                          <a:latin typeface="+mn-lt"/>
                        </a:rPr>
                        <a:t>Fuse + Fuseholder</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tc>
                  <a:txBody>
                    <a:bodyPr/>
                    <a:lstStyle/>
                    <a:p>
                      <a:pPr algn="l" rtl="0" fontAlgn="ctr"/>
                      <a:r>
                        <a:rPr lang="en-US" sz="700" b="0" i="0" u="none" strike="noStrike" dirty="0">
                          <a:solidFill>
                            <a:schemeClr val="tx1"/>
                          </a:solidFill>
                          <a:effectLst/>
                          <a:latin typeface="+mn-lt"/>
                        </a:rPr>
                        <a:t>This is an optional surge suppression fuse (+ fuse holder) intended to protect surge protection devices</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lvl="0" indent="0" algn="ctr" defTabSz="914400" rtl="0" eaLnBrk="0" fontAlgn="auto" latinLnBrk="0" hangingPunct="0">
                        <a:lnSpc>
                          <a:spcPct val="90000"/>
                        </a:lnSpc>
                        <a:spcBef>
                          <a:spcPts val="0"/>
                        </a:spcBef>
                        <a:spcAft>
                          <a:spcPts val="0"/>
                        </a:spcAft>
                        <a:buClrTx/>
                        <a:buSzTx/>
                        <a:buFontTx/>
                        <a:buNone/>
                        <a:tabLst/>
                        <a:defRPr/>
                      </a:pPr>
                      <a:r>
                        <a:rPr lang="en-US" sz="700" dirty="0">
                          <a:hlinkClick r:id="rId11"/>
                        </a:rPr>
                        <a:t>LVSP</a:t>
                      </a:r>
                      <a:r>
                        <a:rPr lang="en-US" sz="700" dirty="0"/>
                        <a:t> + </a:t>
                      </a:r>
                      <a:r>
                        <a:rPr lang="en-US" sz="700" dirty="0">
                          <a:hlinkClick r:id="rId12"/>
                        </a:rPr>
                        <a:t>LPSM</a:t>
                      </a:r>
                      <a:endParaRPr lang="en-US" sz="700" dirty="0"/>
                    </a:p>
                  </a:txBody>
                  <a:tcPr marR="7460" marT="7460" marB="9144"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lvl="0" indent="0" algn="l" defTabSz="914400" rtl="0" eaLnBrk="0" fontAlgn="auto" latinLnBrk="0" hangingPunct="0">
                        <a:lnSpc>
                          <a:spcPct val="90000"/>
                        </a:lnSpc>
                        <a:spcBef>
                          <a:spcPts val="0"/>
                        </a:spcBef>
                        <a:spcAft>
                          <a:spcPts val="0"/>
                        </a:spcAft>
                        <a:buClrTx/>
                        <a:buSzTx/>
                        <a:buFontTx/>
                        <a:buNone/>
                        <a:tabLst/>
                        <a:defRPr/>
                      </a:pPr>
                      <a:r>
                        <a:rPr lang="en-US" sz="700" dirty="0">
                          <a:solidFill>
                            <a:schemeClr val="tx1"/>
                          </a:solidFill>
                        </a:rPr>
                        <a:t>Very current limiting under AC short-circuit conditions; available in multiple mounting configurations (cartridge, bolt-in, PC board mount)</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lvl="0" indent="0" algn="l" defTabSz="914400" rtl="0" eaLnBrk="0" fontAlgn="auto" latinLnBrk="0" hangingPunct="0">
                        <a:lnSpc>
                          <a:spcPct val="90000"/>
                        </a:lnSpc>
                        <a:spcBef>
                          <a:spcPts val="0"/>
                        </a:spcBef>
                        <a:spcAft>
                          <a:spcPts val="0"/>
                        </a:spcAft>
                        <a:buClrTx/>
                        <a:buSzTx/>
                        <a:buFontTx/>
                        <a:buNone/>
                        <a:tabLst/>
                        <a:defRPr/>
                      </a:pPr>
                      <a:r>
                        <a:rPr lang="en-US" sz="700" dirty="0">
                          <a:solidFill>
                            <a:schemeClr val="tx1"/>
                          </a:solidFill>
                        </a:rPr>
                        <a:t>Survive the 8x20 µs lightning surges</a:t>
                      </a:r>
                    </a:p>
                    <a:p>
                      <a:pPr marL="0" marR="0" lvl="0" indent="0" algn="l" defTabSz="914400" rtl="0" eaLnBrk="0" fontAlgn="auto" latinLnBrk="0" hangingPunct="0">
                        <a:lnSpc>
                          <a:spcPct val="90000"/>
                        </a:lnSpc>
                        <a:spcBef>
                          <a:spcPts val="0"/>
                        </a:spcBef>
                        <a:spcAft>
                          <a:spcPts val="0"/>
                        </a:spcAft>
                        <a:buClrTx/>
                        <a:buSzTx/>
                        <a:buFontTx/>
                        <a:buNone/>
                        <a:tabLst/>
                        <a:defRPr/>
                      </a:pPr>
                      <a:r>
                        <a:rPr lang="en-US" sz="700" dirty="0">
                          <a:solidFill>
                            <a:schemeClr val="tx1"/>
                          </a:solidFill>
                        </a:rPr>
                        <a:t>described in various standards (UL 1449, IEC 61000-4-5, and IEEE C62.41) without opening</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86363705"/>
                  </a:ext>
                </a:extLst>
              </a:tr>
              <a:tr h="341640">
                <a:tc>
                  <a:txBody>
                    <a:bodyPr/>
                    <a:lstStyle/>
                    <a:p>
                      <a:pPr algn="ctr"/>
                      <a:r>
                        <a:rPr lang="en-US" sz="1000" b="1">
                          <a:solidFill>
                            <a:schemeClr val="bg1"/>
                          </a:solidFill>
                          <a:latin typeface="Cambria" panose="02040503050406030204" pitchFamily="18" charset="0"/>
                          <a:ea typeface="Cambria" panose="02040503050406030204" pitchFamily="18" charset="0"/>
                        </a:rPr>
                        <a:t>VI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700" b="0" i="0" u="none" strike="noStrike" dirty="0">
                          <a:solidFill>
                            <a:schemeClr val="tx1"/>
                          </a:solidFill>
                          <a:effectLst/>
                          <a:latin typeface="+mn-lt"/>
                        </a:rPr>
                        <a:t>Surge Protection Device</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dirty="0">
                          <a:solidFill>
                            <a:schemeClr val="tx1"/>
                          </a:solidFill>
                          <a:latin typeface="+mn-lt"/>
                        </a:rPr>
                        <a:t>Protects from power fluctuations</a:t>
                      </a:r>
                      <a:br>
                        <a:rPr lang="en-US" sz="700" dirty="0">
                          <a:solidFill>
                            <a:schemeClr val="tx1"/>
                          </a:solidFill>
                          <a:latin typeface="+mn-lt"/>
                        </a:rPr>
                      </a:br>
                      <a:r>
                        <a:rPr lang="en-US" sz="700" dirty="0">
                          <a:solidFill>
                            <a:schemeClr val="tx1"/>
                          </a:solidFill>
                          <a:latin typeface="+mn-lt"/>
                        </a:rPr>
                        <a:t>or surges</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aseline="0" dirty="0">
                          <a:hlinkClick r:id="rId13"/>
                        </a:rPr>
                        <a:t>SPD Type 2</a:t>
                      </a:r>
                      <a:endParaRPr lang="en-US" sz="700" baseline="0" dirty="0"/>
                    </a:p>
                  </a:txBody>
                  <a:tcPr marR="7460" marT="7460" marB="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r>
                        <a:rPr lang="en-US" sz="700" dirty="0">
                          <a:solidFill>
                            <a:schemeClr val="tx1"/>
                          </a:solidFill>
                          <a:latin typeface="+mn-lt"/>
                        </a:rPr>
                        <a:t>Withstands high-energy transients to prevent disruption, downtime, and degradation</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r>
                        <a:rPr lang="en-US" sz="700" dirty="0">
                          <a:solidFill>
                            <a:schemeClr val="tx1"/>
                          </a:solidFill>
                          <a:latin typeface="+mn-lt"/>
                        </a:rPr>
                        <a:t>20 kA nominal interrupting rating and 50 kA maximum interrupting rating</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3428685369"/>
                  </a:ext>
                </a:extLst>
              </a:tr>
              <a:tr h="341640">
                <a:tc>
                  <a:txBody>
                    <a:bodyPr/>
                    <a:lstStyle/>
                    <a:p>
                      <a:pPr algn="ctr"/>
                      <a:r>
                        <a:rPr lang="en-US" sz="1000" b="1">
                          <a:solidFill>
                            <a:schemeClr val="bg1"/>
                          </a:solidFill>
                          <a:latin typeface="Cambria" panose="02040503050406030204" pitchFamily="18" charset="0"/>
                          <a:ea typeface="Cambria" panose="02040503050406030204" pitchFamily="18" charset="0"/>
                        </a:rPr>
                        <a:t>VII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rtl="0" fontAlgn="ctr"/>
                      <a:r>
                        <a:rPr lang="en-US" sz="700" b="0" i="0" u="none" strike="noStrike" dirty="0">
                          <a:solidFill>
                            <a:schemeClr val="tx1"/>
                          </a:solidFill>
                          <a:effectLst/>
                          <a:latin typeface="+mn-lt"/>
                        </a:rPr>
                        <a:t>DC Contactor Relay x 2</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dirty="0">
                          <a:solidFill>
                            <a:schemeClr val="tx1"/>
                          </a:solidFill>
                        </a:rPr>
                        <a:t>The main contactors connect and disconnect the DC charging unit</a:t>
                      </a:r>
                      <a:endParaRPr lang="en-US" sz="700" dirty="0">
                        <a:solidFill>
                          <a:schemeClr val="tx1"/>
                        </a:solidFill>
                        <a:latin typeface="+mn-lt"/>
                      </a:endParaRP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000000"/>
                          </a:solidFill>
                          <a:effectLst/>
                          <a:uLnTx/>
                          <a:uFillTx/>
                          <a:latin typeface="+mn-lt"/>
                          <a:ea typeface="+mn-ea"/>
                          <a:cs typeface="+mn-cs"/>
                          <a:hlinkClick r:id="rId14"/>
                        </a:rPr>
                        <a:t>DCNxx</a:t>
                      </a:r>
                      <a:endParaRPr kumimoji="0" lang="en-US" sz="700" b="0" i="0" u="none" strike="noStrike" kern="1200" cap="none" spc="0" normalizeH="0" baseline="0" noProof="0" dirty="0">
                        <a:ln>
                          <a:noFill/>
                        </a:ln>
                        <a:solidFill>
                          <a:srgbClr val="000000"/>
                        </a:solidFill>
                        <a:effectLst/>
                        <a:uLnTx/>
                        <a:uFillTx/>
                        <a:latin typeface="+mn-lt"/>
                        <a:ea typeface="+mn-ea"/>
                        <a:cs typeface="+mn-cs"/>
                      </a:endParaRPr>
                    </a:p>
                  </a:txBody>
                  <a:tcPr marR="7460" marT="7460" marB="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tc>
                  <a:txBody>
                    <a:bodyPr/>
                    <a:lstStyle/>
                    <a:p>
                      <a:pPr algn="l"/>
                      <a:r>
                        <a:rPr lang="en-US" sz="700" dirty="0">
                          <a:solidFill>
                            <a:schemeClr val="tx1"/>
                          </a:solidFill>
                        </a:rPr>
                        <a:t>Allows a low-voltage signal to switch the contacts for a high-voltage signal</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tc>
                  <a:txBody>
                    <a:bodyPr/>
                    <a:lstStyle/>
                    <a:p>
                      <a:r>
                        <a:rPr lang="en-US" sz="700" dirty="0">
                          <a:solidFill>
                            <a:schemeClr val="tx1"/>
                          </a:solidFill>
                        </a:rPr>
                        <a:t>Wide range of capabilities–can switch from tens of amps to thousands of amps and tens of volts to thousands of volts</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94886813"/>
                  </a:ext>
                </a:extLst>
              </a:tr>
              <a:tr h="341640">
                <a:tc>
                  <a:txBody>
                    <a:bodyPr/>
                    <a:lstStyle/>
                    <a:p>
                      <a:pPr algn="ctr"/>
                      <a:r>
                        <a:rPr lang="en-US" sz="1000" b="1">
                          <a:solidFill>
                            <a:schemeClr val="bg1"/>
                          </a:solidFill>
                          <a:latin typeface="Cambria" panose="02040503050406030204" pitchFamily="18" charset="0"/>
                          <a:ea typeface="Cambria" panose="02040503050406030204" pitchFamily="18" charset="0"/>
                        </a:rPr>
                        <a:t>VIII</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007E3A"/>
                    </a:solidFill>
                  </a:tcPr>
                </a:tc>
                <a:tc>
                  <a:txBody>
                    <a:bodyPr/>
                    <a:lstStyle/>
                    <a:p>
                      <a:pPr algn="ctr"/>
                      <a:r>
                        <a:rPr lang="en-US" sz="700" dirty="0">
                          <a:solidFill>
                            <a:schemeClr val="tx1"/>
                          </a:solidFill>
                        </a:rPr>
                        <a:t>Fuse x 3</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chemeClr val="tx1"/>
                          </a:solidFill>
                          <a:effectLst/>
                          <a:latin typeface="+mn-lt"/>
                          <a:cs typeface="Arial" panose="020B0604020202020204" pitchFamily="34" charset="0"/>
                        </a:rPr>
                        <a:t>Protects semiconductor devices</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000000"/>
                          </a:solidFill>
                          <a:effectLst/>
                          <a:uLnTx/>
                          <a:uFillTx/>
                          <a:latin typeface="+mn-lt"/>
                          <a:ea typeface="+mn-ea"/>
                          <a:cs typeface="+mn-cs"/>
                          <a:hlinkClick r:id="rId15"/>
                        </a:rPr>
                        <a:t>SFPJ</a:t>
                      </a:r>
                      <a:r>
                        <a:rPr kumimoji="0" lang="en-US" sz="700" b="0" i="0" u="none" strike="noStrike" kern="1200" cap="none" spc="0" normalizeH="0" baseline="0" noProof="0" dirty="0">
                          <a:ln>
                            <a:noFill/>
                          </a:ln>
                          <a:solidFill>
                            <a:srgbClr val="000000"/>
                          </a:solidFill>
                          <a:effectLst/>
                          <a:uLnTx/>
                          <a:uFillTx/>
                          <a:latin typeface="+mn-lt"/>
                          <a:ea typeface="+mn-ea"/>
                          <a:cs typeface="+mn-cs"/>
                        </a:rPr>
                        <a:t>, </a:t>
                      </a:r>
                      <a:r>
                        <a:rPr lang="en-US" sz="700" dirty="0">
                          <a:solidFill>
                            <a:schemeClr val="tx1"/>
                          </a:solidFill>
                          <a:latin typeface="+mn-lt"/>
                          <a:hlinkClick r:id="rId16"/>
                        </a:rPr>
                        <a:t>PSR</a:t>
                      </a:r>
                      <a:r>
                        <a:rPr lang="en-US" sz="700" dirty="0">
                          <a:solidFill>
                            <a:schemeClr val="tx1"/>
                          </a:solidFill>
                          <a:latin typeface="+mn-lt"/>
                        </a:rPr>
                        <a:t>, </a:t>
                      </a:r>
                      <a:r>
                        <a:rPr lang="en-US" sz="700" dirty="0">
                          <a:solidFill>
                            <a:schemeClr val="tx1"/>
                          </a:solidFill>
                          <a:latin typeface="+mn-lt"/>
                          <a:hlinkClick r:id="rId17"/>
                        </a:rPr>
                        <a:t>EV1K</a:t>
                      </a:r>
                      <a:endParaRPr lang="en-US" sz="700" dirty="0"/>
                    </a:p>
                  </a:txBody>
                  <a:tcPr marR="7460" marT="7460" marB="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algn="l" fontAlgn="ctr"/>
                      <a:r>
                        <a:rPr lang="en-US" sz="700" b="0" i="0" u="none" strike="noStrike" dirty="0">
                          <a:solidFill>
                            <a:schemeClr val="tx1"/>
                          </a:solidFill>
                          <a:effectLst/>
                          <a:latin typeface="+mn-lt"/>
                          <a:cs typeface="Arial" panose="020B0604020202020204" pitchFamily="34" charset="0"/>
                        </a:rPr>
                        <a:t>Lower I</a:t>
                      </a:r>
                      <a:r>
                        <a:rPr lang="en-US" sz="700" b="0" i="0" u="none" strike="noStrike" baseline="30000" dirty="0">
                          <a:solidFill>
                            <a:schemeClr val="tx1"/>
                          </a:solidFill>
                          <a:effectLst/>
                          <a:latin typeface="+mn-lt"/>
                          <a:cs typeface="Arial" panose="020B0604020202020204" pitchFamily="34" charset="0"/>
                        </a:rPr>
                        <a:t>2</a:t>
                      </a:r>
                      <a:r>
                        <a:rPr lang="en-US" sz="700" b="0" i="0" u="none" strike="noStrike" dirty="0">
                          <a:solidFill>
                            <a:schemeClr val="tx1"/>
                          </a:solidFill>
                          <a:effectLst/>
                          <a:latin typeface="+mn-lt"/>
                          <a:cs typeface="Arial" panose="020B0604020202020204" pitchFamily="34" charset="0"/>
                        </a:rPr>
                        <a:t>t performance allows for quick response to protect devices from higher heat energy</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chemeClr val="tx1"/>
                          </a:solidFill>
                          <a:effectLst/>
                          <a:latin typeface="+mn-lt"/>
                          <a:cs typeface="Arial" panose="020B0604020202020204" pitchFamily="34" charset="0"/>
                        </a:rPr>
                        <a:t>500–1000 V</a:t>
                      </a:r>
                      <a:r>
                        <a:rPr lang="en-US" sz="700" b="0" i="0" u="none" strike="noStrike" baseline="-25000" dirty="0">
                          <a:solidFill>
                            <a:schemeClr val="tx1"/>
                          </a:solidFill>
                          <a:effectLst/>
                          <a:latin typeface="+mn-lt"/>
                          <a:cs typeface="Arial" panose="020B0604020202020204" pitchFamily="34" charset="0"/>
                        </a:rPr>
                        <a:t>DC</a:t>
                      </a:r>
                      <a:r>
                        <a:rPr lang="en-US" sz="700" b="0" i="0" u="none" strike="noStrike" dirty="0">
                          <a:solidFill>
                            <a:schemeClr val="tx1"/>
                          </a:solidFill>
                          <a:effectLst/>
                          <a:latin typeface="+mn-lt"/>
                          <a:cs typeface="Arial" panose="020B0604020202020204" pitchFamily="34" charset="0"/>
                        </a:rPr>
                        <a:t>, 40–2000 A</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solidFill>
                      <a:schemeClr val="bg1">
                        <a:lumMod val="50000"/>
                        <a:alpha val="22000"/>
                      </a:schemeClr>
                    </a:solidFill>
                  </a:tcPr>
                </a:tc>
                <a:extLst>
                  <a:ext uri="{0D108BD9-81ED-4DB2-BD59-A6C34878D82A}">
                    <a16:rowId xmlns:a16="http://schemas.microsoft.com/office/drawing/2014/main" val="1022111733"/>
                  </a:ext>
                </a:extLst>
              </a:tr>
              <a:tr h="341640">
                <a:tc>
                  <a:txBody>
                    <a:bodyPr/>
                    <a:lstStyle/>
                    <a:p>
                      <a:pPr algn="ctr"/>
                      <a:r>
                        <a:rPr lang="en-US" sz="1000" b="1" dirty="0">
                          <a:solidFill>
                            <a:schemeClr val="bg1"/>
                          </a:solidFill>
                          <a:latin typeface="Cambria" panose="02040503050406030204" pitchFamily="18" charset="0"/>
                          <a:ea typeface="Cambria" panose="02040503050406030204" pitchFamily="18" charset="0"/>
                        </a:rPr>
                        <a:t>IX</a:t>
                      </a:r>
                    </a:p>
                  </a:txBody>
                  <a:tcPr marL="7460" marR="7460" marT="7460" marB="0" anchor="ctr">
                    <a:lnL w="12700" cap="flat" cmpd="sng" algn="ctr">
                      <a:solidFill>
                        <a:schemeClr val="bg1">
                          <a:lumMod val="50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07E3A"/>
                    </a:solidFill>
                  </a:tcPr>
                </a:tc>
                <a:tc>
                  <a:txBody>
                    <a:bodyPr/>
                    <a:lstStyle/>
                    <a:p>
                      <a:pPr algn="ctr"/>
                      <a:r>
                        <a:rPr lang="en-US" sz="700" dirty="0">
                          <a:solidFill>
                            <a:schemeClr val="tx1"/>
                          </a:solidFill>
                        </a:rPr>
                        <a:t>Solid State Relay</a:t>
                      </a:r>
                    </a:p>
                  </a:txBody>
                  <a:tcPr marL="18000" marR="10800" marT="10800" marB="10800" anchor="ctr">
                    <a:lnL w="6350" cap="flat" cmpd="sng" algn="ctr">
                      <a:solidFill>
                        <a:schemeClr val="bg1"/>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chemeClr val="tx1"/>
                          </a:solidFill>
                          <a:effectLst/>
                          <a:latin typeface="+mn-lt"/>
                          <a:cs typeface="Arial" panose="020B0604020202020204" pitchFamily="34" charset="0"/>
                        </a:rPr>
                        <a:t>DC leakage current detection</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700" dirty="0">
                          <a:hlinkClick r:id="rId18"/>
                        </a:rPr>
                        <a:t>CPC1981Y</a:t>
                      </a:r>
                      <a:r>
                        <a:rPr lang="en-US" sz="700" dirty="0"/>
                        <a:t>, </a:t>
                      </a:r>
                      <a:r>
                        <a:rPr lang="en-US" sz="700" dirty="0">
                          <a:hlinkClick r:id="rId19"/>
                        </a:rPr>
                        <a:t>PLA192E</a:t>
                      </a:r>
                      <a:r>
                        <a:rPr lang="en-US" sz="700" dirty="0"/>
                        <a:t>, </a:t>
                      </a:r>
                      <a:r>
                        <a:rPr lang="en-US" sz="700" dirty="0">
                          <a:hlinkClick r:id="rId20"/>
                        </a:rPr>
                        <a:t>PLA193E</a:t>
                      </a:r>
                      <a:endParaRPr lang="en-US" sz="700" dirty="0"/>
                    </a:p>
                  </a:txBody>
                  <a:tcPr marR="7460" marT="7460" marB="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algn="l" fontAlgn="ctr"/>
                      <a:r>
                        <a:rPr lang="en-US" sz="700" b="0" i="0" u="none" strike="noStrike" dirty="0">
                          <a:solidFill>
                            <a:schemeClr val="tx1"/>
                          </a:solidFill>
                          <a:effectLst/>
                          <a:latin typeface="+mn-lt"/>
                          <a:cs typeface="Arial" panose="020B0604020202020204" pitchFamily="34" charset="0"/>
                        </a:rPr>
                        <a:t>High reliability; low drive power requirements;</a:t>
                      </a:r>
                      <a:br>
                        <a:rPr lang="en-US" sz="700" b="0" i="0" u="none" strike="noStrike" dirty="0">
                          <a:solidFill>
                            <a:schemeClr val="tx1"/>
                          </a:solidFill>
                          <a:effectLst/>
                          <a:latin typeface="+mn-lt"/>
                          <a:cs typeface="Arial" panose="020B0604020202020204" pitchFamily="34" charset="0"/>
                        </a:rPr>
                      </a:br>
                      <a:r>
                        <a:rPr lang="en-US" sz="700" b="0" i="0" u="none" strike="noStrike" dirty="0">
                          <a:solidFill>
                            <a:schemeClr val="tx1"/>
                          </a:solidFill>
                          <a:effectLst/>
                          <a:latin typeface="+mn-lt"/>
                          <a:cs typeface="Arial" panose="020B0604020202020204" pitchFamily="34" charset="0"/>
                        </a:rPr>
                        <a:t>no EMI/RFI generation</a:t>
                      </a:r>
                    </a:p>
                  </a:txBody>
                  <a:tcPr marL="18000" marR="10800" marT="10800" marB="10800"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700" b="0" i="0" u="none" strike="noStrike" dirty="0">
                          <a:solidFill>
                            <a:schemeClr val="tx1"/>
                          </a:solidFill>
                          <a:effectLst/>
                          <a:latin typeface="+mn-lt"/>
                          <a:cs typeface="Arial" panose="020B0604020202020204" pitchFamily="34" charset="0"/>
                        </a:rPr>
                        <a:t>2500–5000 V</a:t>
                      </a:r>
                      <a:r>
                        <a:rPr lang="en-US" sz="700" b="0" i="0" u="none" strike="noStrike" baseline="-25000" dirty="0">
                          <a:solidFill>
                            <a:schemeClr val="tx1"/>
                          </a:solidFill>
                          <a:effectLst/>
                          <a:latin typeface="+mn-lt"/>
                          <a:cs typeface="Arial" panose="020B0604020202020204" pitchFamily="34" charset="0"/>
                        </a:rPr>
                        <a:t>RMS</a:t>
                      </a:r>
                      <a:r>
                        <a:rPr lang="en-US" sz="700" b="0" i="0" u="none" strike="noStrike" dirty="0">
                          <a:solidFill>
                            <a:schemeClr val="tx1"/>
                          </a:solidFill>
                          <a:effectLst/>
                          <a:latin typeface="+mn-lt"/>
                          <a:cs typeface="Arial" panose="020B0604020202020204" pitchFamily="34" charset="0"/>
                        </a:rPr>
                        <a:t> input/output isolation; handle load currents up to 0.25 A; power SIP &amp; SMD package</a:t>
                      </a:r>
                    </a:p>
                  </a:txBody>
                  <a:tcPr marL="18000" marR="10800" marT="10800" marB="10800" anchor="ctr">
                    <a:lnL w="3175"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alpha val="22000"/>
                      </a:schemeClr>
                    </a:solidFill>
                  </a:tcPr>
                </a:tc>
                <a:extLst>
                  <a:ext uri="{0D108BD9-81ED-4DB2-BD59-A6C34878D82A}">
                    <a16:rowId xmlns:a16="http://schemas.microsoft.com/office/drawing/2014/main" val="3173735079"/>
                  </a:ext>
                </a:extLst>
              </a:tr>
            </a:tbl>
          </a:graphicData>
        </a:graphic>
      </p:graphicFrame>
    </p:spTree>
    <p:extLst>
      <p:ext uri="{BB962C8B-B14F-4D97-AF65-F5344CB8AC3E}">
        <p14:creationId xmlns:p14="http://schemas.microsoft.com/office/powerpoint/2010/main" val="882313235"/>
      </p:ext>
    </p:extLst>
  </p:cSld>
  <p:clrMapOvr>
    <a:masterClrMapping/>
  </p:clrMapOvr>
</p:sld>
</file>

<file path=ppt/theme/theme1.xml><?xml version="1.0" encoding="utf-8"?>
<a:theme xmlns:a="http://schemas.openxmlformats.org/drawingml/2006/main" name="2022 Littelfuse Official Theme">
  <a:themeElements>
    <a:clrScheme name="Littelfuse primary color palette 2020">
      <a:dk1>
        <a:srgbClr val="000000"/>
      </a:dk1>
      <a:lt1>
        <a:srgbClr val="FFFFFF"/>
      </a:lt1>
      <a:dk2>
        <a:srgbClr val="FEFFFF"/>
      </a:dk2>
      <a:lt2>
        <a:srgbClr val="FEFFFF"/>
      </a:lt2>
      <a:accent1>
        <a:srgbClr val="007E3A"/>
      </a:accent1>
      <a:accent2>
        <a:srgbClr val="00AEC7"/>
      </a:accent2>
      <a:accent3>
        <a:srgbClr val="78BD20"/>
      </a:accent3>
      <a:accent4>
        <a:srgbClr val="615E9B"/>
      </a:accent4>
      <a:accent5>
        <a:srgbClr val="48A23F"/>
      </a:accent5>
      <a:accent6>
        <a:srgbClr val="D5D5D5"/>
      </a:accent6>
      <a:hlink>
        <a:srgbClr val="6890FF"/>
      </a:hlink>
      <a:folHlink>
        <a:srgbClr val="F2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noAutofit/>
      </a:bodyPr>
      <a:lstStyle>
        <a:defPPr algn="l">
          <a:defRPr dirty="0" smtClean="0"/>
        </a:defPPr>
      </a:lstStyle>
    </a:txDef>
  </a:objectDefaults>
  <a:extraClrSchemeLst/>
  <a:custClrLst>
    <a:custClr name="Littelfuse Green">
      <a:srgbClr val="007E3A"/>
    </a:custClr>
    <a:custClr name="Gray">
      <a:srgbClr val="77787B"/>
    </a:custClr>
    <a:custClr name="Blue">
      <a:srgbClr val="1D7690"/>
    </a:custClr>
    <a:custClr name="Purple">
      <a:srgbClr val="42469D"/>
    </a:custClr>
  </a:custClrLst>
  <a:extLst>
    <a:ext uri="{05A4C25C-085E-4340-85A3-A5531E510DB2}">
      <thm15:themeFamily xmlns:thm15="http://schemas.microsoft.com/office/thememl/2012/main" name="Presentation1.pptx" id="{5876B9A7-6DCD-EE45-A927-A563AF57BC8A}" vid="{96A6A187-C0F2-F441-A4B7-4251F2C4F8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A29874353DDE4E9807B07982B20641" ma:contentTypeVersion="23" ma:contentTypeDescription="Create a new document." ma:contentTypeScope="" ma:versionID="171f8022a2df1f6b6f7c57f5a9b406c5">
  <xsd:schema xmlns:xsd="http://www.w3.org/2001/XMLSchema" xmlns:xs="http://www.w3.org/2001/XMLSchema" xmlns:p="http://schemas.microsoft.com/office/2006/metadata/properties" xmlns:ns2="ead9f88f-a71c-492c-bd4a-e7e4df6bf501" xmlns:ns3="31034ad0-746a-47bd-8725-dae40f2b109c" targetNamespace="http://schemas.microsoft.com/office/2006/metadata/properties" ma:root="true" ma:fieldsID="bcc1049d5d0b33a8ff88d2f0c224a4b4" ns2:_="" ns3:_="">
    <xsd:import namespace="ead9f88f-a71c-492c-bd4a-e7e4df6bf501"/>
    <xsd:import namespace="31034ad0-746a-47bd-8725-dae40f2b109c"/>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EventHashCode" minOccurs="0"/>
                <xsd:element ref="ns3:MediaServiceGenerationTime" minOccurs="0"/>
                <xsd:element ref="ns3:MediaServiceDateTaken" minOccurs="0"/>
                <xsd:element ref="ns2:SharedWithUsers" minOccurs="0"/>
                <xsd:element ref="ns2:SharedWithDetails" minOccurs="0"/>
                <xsd:element ref="ns3:TEARDOWN" minOccurs="0"/>
                <xsd:element ref="ns3:VERTICAL_x0020_MARKET" minOccurs="0"/>
                <xsd:element ref="ns3:APPLICATION" minOccurs="0"/>
                <xsd:element ref="ns3:SIMILAR_x0020_APPLICATIONS" minOccurs="0"/>
                <xsd:element ref="ns3:TECHNOLOGY" minOccurs="0"/>
                <xsd:element ref="ns3:INTERFACE" minOccurs="0"/>
                <xsd:element ref="ns3:STANDARDS" minOccurs="0"/>
                <xsd:element ref="ns3:MediaServiceAutoTag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d9f88f-a71c-492c-bd4a-e7e4df6bf50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034ad0-746a-47bd-8725-dae40f2b109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TEARDOWN" ma:index="18" nillable="true" ma:displayName="TEARDOWN" ma:format="Dropdown" ma:internalName="TEARDOWN">
      <xsd:simpleType>
        <xsd:restriction base="dms:Choice">
          <xsd:enumeration value="Yes"/>
          <xsd:enumeration value="No"/>
        </xsd:restriction>
      </xsd:simpleType>
    </xsd:element>
    <xsd:element name="VERTICAL_x0020_MARKET" ma:index="19" nillable="true" ma:displayName="VERTICAL MARKET" ma:format="Dropdown" ma:internalName="VERTICAL_x0020_MARKET">
      <xsd:simpleType>
        <xsd:restriction base="dms:Choice">
          <xsd:enumeration value="Building automtation"/>
          <xsd:enumeration value="Appliances"/>
          <xsd:enumeration value="Multiple Markets"/>
          <xsd:enumeration value="Consumer Electronics"/>
          <xsd:enumeration value="Healthcare"/>
          <xsd:enumeration value="Industrial"/>
          <xsd:enumeration value="Mobile and Wearables"/>
          <xsd:enumeration value="LED"/>
          <xsd:enumeration value="Automotive Electronics"/>
          <xsd:enumeration value="Light Industrial"/>
          <xsd:enumeration value="EV Infrastructure"/>
          <xsd:enumeration value="Datacenter &amp; Cloud"/>
          <xsd:enumeration value="Transportation"/>
        </xsd:restriction>
      </xsd:simpleType>
    </xsd:element>
    <xsd:element name="APPLICATION" ma:index="20" nillable="true" ma:displayName="APPLICATION" ma:internalName="APPLICATION">
      <xsd:simpleType>
        <xsd:restriction base="dms:Text">
          <xsd:maxLength value="255"/>
        </xsd:restriction>
      </xsd:simpleType>
    </xsd:element>
    <xsd:element name="SIMILAR_x0020_APPLICATIONS" ma:index="21" nillable="true" ma:displayName="SIMILAR APPLICATIONS" ma:internalName="SIMILAR_x0020_APPLICATIONS">
      <xsd:simpleType>
        <xsd:restriction base="dms:Text">
          <xsd:maxLength value="255"/>
        </xsd:restriction>
      </xsd:simpleType>
    </xsd:element>
    <xsd:element name="TECHNOLOGY" ma:index="22" nillable="true" ma:displayName="TECHNOLOGY" ma:internalName="TECHNOLOGY">
      <xsd:complexType>
        <xsd:complexContent>
          <xsd:extension base="dms:MultiChoice">
            <xsd:sequence>
              <xsd:element name="Value" maxOccurs="unbounded" minOccurs="0" nillable="true">
                <xsd:simpleType>
                  <xsd:restriction base="dms:Choice">
                    <xsd:enumeration value="OC-Fuse"/>
                    <xsd:enumeration value="OV-EBU"/>
                    <xsd:enumeration value="OC-Reset"/>
                    <xsd:enumeration value="OC-Fuse"/>
                    <xsd:enumeration value="Others"/>
                    <xsd:enumeration value="IC-SBU"/>
                    <xsd:enumeration value="OV-SBU"/>
                    <xsd:enumeration value="Power-SBU"/>
                    <xsd:enumeration value="Sense-Mag"/>
                    <xsd:enumeration value="Sense-Temp"/>
                  </xsd:restriction>
                </xsd:simpleType>
              </xsd:element>
            </xsd:sequence>
          </xsd:extension>
        </xsd:complexContent>
      </xsd:complexType>
    </xsd:element>
    <xsd:element name="INTERFACE" ma:index="23" nillable="true" ma:displayName="INTERFACE" ma:internalName="INTERFACE">
      <xsd:simpleType>
        <xsd:restriction base="dms:Text">
          <xsd:maxLength value="255"/>
        </xsd:restriction>
      </xsd:simpleType>
    </xsd:element>
    <xsd:element name="STANDARDS" ma:index="24" nillable="true" ma:displayName="STANDARDS" ma:internalName="STANDARDS">
      <xsd:simpleType>
        <xsd:restriction base="dms:Text">
          <xsd:maxLength value="255"/>
        </xsd:restriction>
      </xsd:simpleType>
    </xsd:element>
    <xsd:element name="MediaServiceAutoTags" ma:index="25" nillable="true" ma:displayName="Tags" ma:internalName="MediaServiceAutoTags" ma:readOnly="true">
      <xsd:simpleType>
        <xsd:restriction base="dms:Text"/>
      </xsd:simpleType>
    </xsd:element>
    <xsd:element name="MediaLengthInSeconds" ma:index="26"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TEARDOWN xmlns="31034ad0-746a-47bd-8725-dae40f2b109c" xsi:nil="true"/>
    <APPLICATION xmlns="31034ad0-746a-47bd-8725-dae40f2b109c" xsi:nil="true"/>
    <VERTICAL_x0020_MARKET xmlns="31034ad0-746a-47bd-8725-dae40f2b109c" xsi:nil="true"/>
    <INTERFACE xmlns="31034ad0-746a-47bd-8725-dae40f2b109c" xsi:nil="true"/>
    <SIMILAR_x0020_APPLICATIONS xmlns="31034ad0-746a-47bd-8725-dae40f2b109c" xsi:nil="true"/>
    <TECHNOLOGY xmlns="31034ad0-746a-47bd-8725-dae40f2b109c" xsi:nil="true"/>
    <STANDARDS xmlns="31034ad0-746a-47bd-8725-dae40f2b109c" xsi:nil="true"/>
    <_dlc_DocId xmlns="ead9f88f-a71c-492c-bd4a-e7e4df6bf501">Q4RP33TYWXEN-838660786-1616176</_dlc_DocId>
    <_dlc_DocIdUrl xmlns="ead9f88f-a71c-492c-bd4a-e7e4df6bf501">
      <Url>https://littelfuse.sharepoint.com/sites/ext/ElecMarketing&amp;Strategy/_layouts/15/DocIdRedir.aspx?ID=Q4RP33TYWXEN-838660786-1616176</Url>
      <Description>Q4RP33TYWXEN-838660786-1616176</Description>
    </_dlc_DocIdUrl>
  </documentManagement>
</p:properties>
</file>

<file path=customXml/itemProps1.xml><?xml version="1.0" encoding="utf-8"?>
<ds:datastoreItem xmlns:ds="http://schemas.openxmlformats.org/officeDocument/2006/customXml" ds:itemID="{DCBD6E62-8D78-40C5-A354-633EADA66260}">
  <ds:schemaRefs>
    <ds:schemaRef ds:uri="http://schemas.microsoft.com/sharepoint/v3/contenttype/forms"/>
  </ds:schemaRefs>
</ds:datastoreItem>
</file>

<file path=customXml/itemProps2.xml><?xml version="1.0" encoding="utf-8"?>
<ds:datastoreItem xmlns:ds="http://schemas.openxmlformats.org/officeDocument/2006/customXml" ds:itemID="{72104BC6-B23B-48A7-BD84-193FC5D73A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d9f88f-a71c-492c-bd4a-e7e4df6bf501"/>
    <ds:schemaRef ds:uri="31034ad0-746a-47bd-8725-dae40f2b10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6077843-08D8-4ABF-8CC2-C1DDAC8B1908}">
  <ds:schemaRefs>
    <ds:schemaRef ds:uri="http://schemas.microsoft.com/sharepoint/events"/>
  </ds:schemaRefs>
</ds:datastoreItem>
</file>

<file path=customXml/itemProps4.xml><?xml version="1.0" encoding="utf-8"?>
<ds:datastoreItem xmlns:ds="http://schemas.openxmlformats.org/officeDocument/2006/customXml" ds:itemID="{FF9B9CD6-38B5-4553-A5B0-AF49CA5EDD9B}">
  <ds:schemaRefs>
    <ds:schemaRef ds:uri="13afa3c2-c1f3-4b2e-a5e8-cedd053346d8"/>
    <ds:schemaRef ds:uri="7a5bf079-4365-4390-b436-8a52e174735f"/>
    <ds:schemaRef ds:uri="aa0920df-d2d3-4dd9-b10e-e6aec49b511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31034ad0-746a-47bd-8725-dae40f2b109c"/>
    <ds:schemaRef ds:uri="ead9f88f-a71c-492c-bd4a-e7e4df6bf501"/>
  </ds:schemaRefs>
</ds:datastoreItem>
</file>

<file path=docProps/app.xml><?xml version="1.0" encoding="utf-8"?>
<Properties xmlns="http://schemas.openxmlformats.org/officeDocument/2006/extended-properties" xmlns:vt="http://schemas.openxmlformats.org/officeDocument/2006/docPropsVTypes">
  <Template/>
  <TotalTime>1479</TotalTime>
  <Words>4140</Words>
  <Application>Microsoft Office PowerPoint</Application>
  <PresentationFormat>On-screen Show (16:9)</PresentationFormat>
  <Paragraphs>902</Paragraphs>
  <Slides>18</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arial</vt:lpstr>
      <vt:lpstr>Arial Black</vt:lpstr>
      <vt:lpstr>Arial Narrow</vt:lpstr>
      <vt:lpstr>Calibri</vt:lpstr>
      <vt:lpstr>Cambria</vt:lpstr>
      <vt:lpstr>Lucida Grande</vt:lpstr>
      <vt:lpstr>Wingdings</vt:lpstr>
      <vt:lpstr>2022 Littelfuse Official Theme</vt:lpstr>
      <vt:lpstr>EV Charging Solutions</vt:lpstr>
      <vt:lpstr>Types of electric vehicle charging stations</vt:lpstr>
      <vt:lpstr>Global electric vehicle charging equipment market</vt:lpstr>
      <vt:lpstr>AC charging station</vt:lpstr>
      <vt:lpstr>AC charging functional block diagram</vt:lpstr>
      <vt:lpstr>Features and benefits of Littelfuse solutions</vt:lpstr>
      <vt:lpstr>DC charging station</vt:lpstr>
      <vt:lpstr>DC charger cabinet-level protection</vt:lpstr>
      <vt:lpstr>Features and benefits of Littelfuse solutions</vt:lpstr>
      <vt:lpstr>DC charger subunit power converter (15~20 kW−Vienna Rectifier)</vt:lpstr>
      <vt:lpstr>Features and benefits of Littelfuse solutions</vt:lpstr>
      <vt:lpstr>DC charger subunit power converter (Bidirectional SiC-based power converter)</vt:lpstr>
      <vt:lpstr>Features and benefits of Littelfuse solutions</vt:lpstr>
      <vt:lpstr>Select standards for EV charging equipment</vt:lpstr>
      <vt:lpstr>Additional information can be found on Littelfuse.com Explore the world of Littelfuse with the electronics eCatalogs (http://electronicscatalogs.littelfuse.com/)</vt:lpstr>
      <vt:lpstr>Local resources supporting our global customers</vt:lpstr>
      <vt:lpstr>Partner for tomorrow’s electronic systems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 fabela</dc:creator>
  <cp:keywords/>
  <dc:description/>
  <cp:lastModifiedBy>Prasad Tawade</cp:lastModifiedBy>
  <cp:revision>7</cp:revision>
  <cp:lastPrinted>2019-01-11T22:32:48Z</cp:lastPrinted>
  <dcterms:created xsi:type="dcterms:W3CDTF">2017-01-30T19:07:16Z</dcterms:created>
  <dcterms:modified xsi:type="dcterms:W3CDTF">2022-05-17T06:47:38Z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1bb0a806-2956-4192-a01d-5b578e5cdd78</vt:lpwstr>
  </property>
  <property fmtid="{D5CDD505-2E9C-101B-9397-08002B2CF9AE}" pid="3" name="ContentTypeId">
    <vt:lpwstr>0x01010003A29874353DDE4E9807B07982B20641</vt:lpwstr>
  </property>
</Properties>
</file>